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0" r:id="rId16"/>
    <p:sldId id="271" r:id="rId17"/>
    <p:sldId id="272" r:id="rId18"/>
    <p:sldId id="273" r:id="rId19"/>
    <p:sldId id="274" r:id="rId20"/>
    <p:sldId id="275" r:id="rId21"/>
    <p:sldId id="276" r:id="rId22"/>
    <p:sldId id="277" r:id="rId23"/>
    <p:sldId id="281" r:id="rId24"/>
    <p:sldId id="279" r:id="rId2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j-lt"/>
        <a:ea typeface="+mj-ea"/>
        <a:cs typeface="+mj-cs"/>
        <a:sym typeface="Source Sans Pro"/>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j-lt"/>
        <a:ea typeface="+mj-ea"/>
        <a:cs typeface="+mj-cs"/>
        <a:sym typeface="Source Sans Pro"/>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j-lt"/>
        <a:ea typeface="+mj-ea"/>
        <a:cs typeface="+mj-cs"/>
        <a:sym typeface="Source Sans Pro"/>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j-lt"/>
        <a:ea typeface="+mj-ea"/>
        <a:cs typeface="+mj-cs"/>
        <a:sym typeface="Source Sans Pro"/>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j-lt"/>
        <a:ea typeface="+mj-ea"/>
        <a:cs typeface="+mj-cs"/>
        <a:sym typeface="Source Sans Pro"/>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j-lt"/>
        <a:ea typeface="+mj-ea"/>
        <a:cs typeface="+mj-cs"/>
        <a:sym typeface="Source Sans Pro"/>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j-lt"/>
        <a:ea typeface="+mj-ea"/>
        <a:cs typeface="+mj-cs"/>
        <a:sym typeface="Source Sans Pro"/>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j-lt"/>
        <a:ea typeface="+mj-ea"/>
        <a:cs typeface="+mj-cs"/>
        <a:sym typeface="Source Sans Pro"/>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j-lt"/>
        <a:ea typeface="+mj-ea"/>
        <a:cs typeface="+mj-cs"/>
        <a:sym typeface="Source Sans Pr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55555"/>
        </a:fontRef>
        <a:srgbClr val="55555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DD6"/>
          </a:solidFill>
        </a:fill>
      </a:tcStyle>
    </a:wholeTbl>
    <a:band2H>
      <a:tcTxStyle/>
      <a:tcStyle>
        <a:tcBdr/>
        <a:fill>
          <a:solidFill>
            <a:srgbClr val="E6E7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55555"/>
        </a:fontRef>
        <a:srgbClr val="555555"/>
      </a:tcTxStyle>
      <a:tcStyle>
        <a:tcBdr>
          <a:left>
            <a:ln w="12700" cap="flat">
              <a:solidFill>
                <a:srgbClr val="555555"/>
              </a:solidFill>
              <a:prstDash val="solid"/>
              <a:round/>
            </a:ln>
          </a:left>
          <a:right>
            <a:ln w="12700" cap="flat">
              <a:solidFill>
                <a:srgbClr val="555555"/>
              </a:solidFill>
              <a:prstDash val="solid"/>
              <a:round/>
            </a:ln>
          </a:right>
          <a:top>
            <a:ln w="12700" cap="flat">
              <a:solidFill>
                <a:srgbClr val="555555"/>
              </a:solidFill>
              <a:prstDash val="solid"/>
              <a:round/>
            </a:ln>
          </a:top>
          <a:bottom>
            <a:ln w="12700" cap="flat">
              <a:solidFill>
                <a:srgbClr val="555555"/>
              </a:solidFill>
              <a:prstDash val="solid"/>
              <a:round/>
            </a:ln>
          </a:bottom>
          <a:insideH>
            <a:ln w="12700" cap="flat">
              <a:solidFill>
                <a:srgbClr val="555555"/>
              </a:solidFill>
              <a:prstDash val="solid"/>
              <a:round/>
            </a:ln>
          </a:insideH>
          <a:insideV>
            <a:ln w="12700" cap="flat">
              <a:solidFill>
                <a:srgbClr val="555555"/>
              </a:solidFill>
              <a:prstDash val="solid"/>
              <a:round/>
            </a:ln>
          </a:insideV>
        </a:tcBdr>
        <a:fill>
          <a:noFill/>
        </a:fill>
      </a:tcStyle>
    </a:wholeTbl>
    <a:band2H>
      <a:tcTxStyle/>
      <a:tcStyle>
        <a:tcBdr/>
        <a:fill>
          <a:solidFill>
            <a:srgbClr val="FFFFFF"/>
          </a:solidFill>
        </a:fill>
      </a:tcStyle>
    </a:band2H>
    <a:firstCol>
      <a:tcTxStyle b="off" i="off">
        <a:fontRef idx="major">
          <a:srgbClr val="555555"/>
        </a:fontRef>
        <a:srgbClr val="555555"/>
      </a:tcTxStyle>
      <a:tcStyle>
        <a:tcBdr>
          <a:left>
            <a:ln w="12700" cap="flat">
              <a:solidFill>
                <a:srgbClr val="555555"/>
              </a:solidFill>
              <a:prstDash val="solid"/>
              <a:round/>
            </a:ln>
          </a:left>
          <a:right>
            <a:ln w="12700" cap="flat">
              <a:solidFill>
                <a:srgbClr val="555555"/>
              </a:solidFill>
              <a:prstDash val="solid"/>
              <a:round/>
            </a:ln>
          </a:right>
          <a:top>
            <a:ln w="12700" cap="flat">
              <a:solidFill>
                <a:srgbClr val="555555"/>
              </a:solidFill>
              <a:prstDash val="solid"/>
              <a:round/>
            </a:ln>
          </a:top>
          <a:bottom>
            <a:ln w="12700" cap="flat">
              <a:solidFill>
                <a:srgbClr val="555555"/>
              </a:solidFill>
              <a:prstDash val="solid"/>
              <a:round/>
            </a:ln>
          </a:bottom>
          <a:insideH>
            <a:ln w="12700" cap="flat">
              <a:solidFill>
                <a:srgbClr val="555555"/>
              </a:solidFill>
              <a:prstDash val="solid"/>
              <a:round/>
            </a:ln>
          </a:insideH>
          <a:insideV>
            <a:ln w="12700" cap="flat">
              <a:solidFill>
                <a:srgbClr val="555555"/>
              </a:solidFill>
              <a:prstDash val="solid"/>
              <a:round/>
            </a:ln>
          </a:insideV>
        </a:tcBdr>
        <a:fill>
          <a:noFill/>
        </a:fill>
      </a:tcStyle>
    </a:firstCol>
    <a:lastRow>
      <a:tcTxStyle b="off" i="off">
        <a:fontRef idx="major">
          <a:srgbClr val="555555"/>
        </a:fontRef>
        <a:srgbClr val="555555"/>
      </a:tcTxStyle>
      <a:tcStyle>
        <a:tcBdr>
          <a:left>
            <a:ln w="12700" cap="flat">
              <a:solidFill>
                <a:srgbClr val="555555"/>
              </a:solidFill>
              <a:prstDash val="solid"/>
              <a:round/>
            </a:ln>
          </a:left>
          <a:right>
            <a:ln w="12700" cap="flat">
              <a:solidFill>
                <a:srgbClr val="555555"/>
              </a:solidFill>
              <a:prstDash val="solid"/>
              <a:round/>
            </a:ln>
          </a:right>
          <a:top>
            <a:ln w="12700" cap="flat">
              <a:solidFill>
                <a:srgbClr val="555555"/>
              </a:solidFill>
              <a:prstDash val="solid"/>
              <a:round/>
            </a:ln>
          </a:top>
          <a:bottom>
            <a:ln w="12700" cap="flat">
              <a:solidFill>
                <a:srgbClr val="555555"/>
              </a:solidFill>
              <a:prstDash val="solid"/>
              <a:round/>
            </a:ln>
          </a:bottom>
          <a:insideH>
            <a:ln w="12700" cap="flat">
              <a:solidFill>
                <a:srgbClr val="555555"/>
              </a:solidFill>
              <a:prstDash val="solid"/>
              <a:round/>
            </a:ln>
          </a:insideH>
          <a:insideV>
            <a:ln w="12700" cap="flat">
              <a:solidFill>
                <a:srgbClr val="555555"/>
              </a:solidFill>
              <a:prstDash val="solid"/>
              <a:round/>
            </a:ln>
          </a:insideV>
        </a:tcBdr>
        <a:fill>
          <a:noFill/>
        </a:fill>
      </a:tcStyle>
    </a:lastRow>
    <a:firstRow>
      <a:tcTxStyle b="off" i="off">
        <a:fontRef idx="major">
          <a:srgbClr val="555555"/>
        </a:fontRef>
        <a:srgbClr val="555555"/>
      </a:tcTxStyle>
      <a:tcStyle>
        <a:tcBdr>
          <a:left>
            <a:ln w="12700" cap="flat">
              <a:solidFill>
                <a:srgbClr val="555555"/>
              </a:solidFill>
              <a:prstDash val="solid"/>
              <a:round/>
            </a:ln>
          </a:left>
          <a:right>
            <a:ln w="12700" cap="flat">
              <a:solidFill>
                <a:srgbClr val="555555"/>
              </a:solidFill>
              <a:prstDash val="solid"/>
              <a:round/>
            </a:ln>
          </a:right>
          <a:top>
            <a:ln w="12700" cap="flat">
              <a:solidFill>
                <a:srgbClr val="555555"/>
              </a:solidFill>
              <a:prstDash val="solid"/>
              <a:round/>
            </a:ln>
          </a:top>
          <a:bottom>
            <a:ln w="12700" cap="flat">
              <a:solidFill>
                <a:srgbClr val="555555"/>
              </a:solidFill>
              <a:prstDash val="solid"/>
              <a:round/>
            </a:ln>
          </a:bottom>
          <a:insideH>
            <a:ln w="12700" cap="flat">
              <a:solidFill>
                <a:srgbClr val="555555"/>
              </a:solidFill>
              <a:prstDash val="solid"/>
              <a:round/>
            </a:ln>
          </a:insideH>
          <a:insideV>
            <a:ln w="12700" cap="flat">
              <a:solidFill>
                <a:srgbClr val="555555"/>
              </a:solidFill>
              <a:prstDash val="solid"/>
              <a:round/>
            </a:ln>
          </a:insideV>
        </a:tcBdr>
        <a:fill>
          <a:noFill/>
        </a:fill>
      </a:tcStyle>
    </a:firstRow>
  </a:tblStyle>
  <a:tblStyle styleId="{EEE7283C-3CF3-47DC-8721-378D4A62B228}" styleName="">
    <a:tblBg/>
    <a:wholeTbl>
      <a:tcTxStyle b="off" i="off">
        <a:fontRef idx="major">
          <a:srgbClr val="555555"/>
        </a:fontRef>
        <a:srgbClr val="55555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alpha val="20000"/>
            </a:schemeClr>
          </a:solidFill>
        </a:fill>
      </a:tcStyle>
    </a:wholeTbl>
    <a:band2H>
      <a:tcTxStyle/>
      <a:tcStyle>
        <a:tcBdr/>
        <a:fill>
          <a:solidFill>
            <a:srgbClr val="FFFFFF"/>
          </a:solidFill>
        </a:fill>
      </a:tcStyle>
    </a:band2H>
    <a:firstCol>
      <a:tcTxStyle b="on" i="off">
        <a:fontRef idx="major">
          <a:srgbClr val="555555"/>
        </a:fontRef>
        <a:srgbClr val="55555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alpha val="20000"/>
            </a:schemeClr>
          </a:solidFill>
        </a:fill>
      </a:tcStyle>
    </a:firstCol>
    <a:lastRow>
      <a:tcTxStyle b="on" i="off">
        <a:fontRef idx="major">
          <a:srgbClr val="555555"/>
        </a:fontRef>
        <a:srgbClr val="555555"/>
      </a:tcTxStyle>
      <a:tcStyle>
        <a:tcBdr>
          <a:left>
            <a:ln w="12700" cap="flat">
              <a:noFill/>
              <a:miter lim="400000"/>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noFill/>
              <a:miter lim="400000"/>
            </a:ln>
          </a:insideH>
          <a:insideV>
            <a:ln w="12700" cap="flat">
              <a:noFill/>
              <a:miter lim="400000"/>
            </a:ln>
          </a:insideV>
        </a:tcBdr>
        <a:fill>
          <a:noFill/>
        </a:fill>
      </a:tcStyle>
    </a:lastRow>
    <a:firstRow>
      <a:tcTxStyle b="on" i="off">
        <a:fontRef idx="major">
          <a:srgbClr val="555555"/>
        </a:fontRef>
        <a:srgbClr val="555555"/>
      </a:tcTxStyle>
      <a:tcStyle>
        <a:tcBdr>
          <a:left>
            <a:ln w="12700" cap="flat">
              <a:noFill/>
              <a:miter lim="400000"/>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noFill/>
              <a:miter lim="400000"/>
            </a:ln>
          </a:insideH>
          <a:insideV>
            <a:ln w="12700" cap="flat">
              <a:noFill/>
              <a:miter lim="400000"/>
            </a:ln>
          </a:insideV>
        </a:tcBdr>
        <a:fill>
          <a:noFill/>
        </a:fill>
      </a:tcStyle>
    </a:firstRow>
  </a:tblStyle>
  <a:tblStyle styleId="{CF821DB8-F4EB-4A41-A1BA-3FCAFE7338EE}" styleName="">
    <a:tblBg/>
    <a:wholeTbl>
      <a:tcTxStyle b="off" i="off">
        <a:fontRef idx="major">
          <a:srgbClr val="555555"/>
        </a:fontRef>
        <a:srgbClr val="55555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1F5"/>
          </a:solidFill>
        </a:fill>
      </a:tcStyle>
    </a:wholeTbl>
    <a:band2H>
      <a:tcTxStyle/>
      <a:tcStyle>
        <a:tcBdr/>
        <a:fill>
          <a:solidFill>
            <a:srgbClr val="E6F1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33BA23B1-9221-436E-865A-0063620EA4FD}" styleName="">
    <a:tblBg/>
    <a:wholeTbl>
      <a:tcTxStyle b="off" i="off">
        <a:fontRef idx="major">
          <a:srgbClr val="555555"/>
        </a:fontRef>
        <a:srgbClr val="55555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EBCD"/>
          </a:solidFill>
        </a:fill>
      </a:tcStyle>
    </a:wholeTbl>
    <a:band2H>
      <a:tcTxStyle/>
      <a:tcStyle>
        <a:tcBdr/>
        <a:fill>
          <a:solidFill>
            <a:srgbClr val="EDF5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2708684C-4D16-4618-839F-0558EEFCDFE6}" styleName="">
    <a:tblBg/>
    <a:wholeTbl>
      <a:tcTxStyle b="off" i="off">
        <a:fontRef idx="major">
          <a:srgbClr val="555555"/>
        </a:fontRef>
        <a:srgbClr val="55555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55555"/>
        </a:fontRef>
        <a:srgbClr val="555555"/>
      </a:tcTxStyle>
      <a:tcStyle>
        <a:tcBdr>
          <a:left>
            <a:ln w="12700" cap="flat">
              <a:noFill/>
              <a:miter lim="400000"/>
            </a:ln>
          </a:left>
          <a:right>
            <a:ln w="12700" cap="flat">
              <a:noFill/>
              <a:miter lim="400000"/>
            </a:ln>
          </a:right>
          <a:top>
            <a:ln w="50800" cap="flat">
              <a:solidFill>
                <a:srgbClr val="555555"/>
              </a:solidFill>
              <a:prstDash val="solid"/>
              <a:round/>
            </a:ln>
          </a:top>
          <a:bottom>
            <a:ln w="25400" cap="flat">
              <a:solidFill>
                <a:srgbClr val="555555"/>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55555"/>
              </a:solidFill>
              <a:prstDash val="solid"/>
              <a:round/>
            </a:ln>
          </a:top>
          <a:bottom>
            <a:ln w="25400" cap="flat">
              <a:solidFill>
                <a:srgbClr val="555555"/>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96" name="Shape 596"/>
          <p:cNvSpPr>
            <a:spLocks noGrp="1" noRot="1" noChangeAspect="1"/>
          </p:cNvSpPr>
          <p:nvPr>
            <p:ph type="sldImg"/>
          </p:nvPr>
        </p:nvSpPr>
        <p:spPr>
          <a:xfrm>
            <a:off x="1143000" y="685800"/>
            <a:ext cx="4572000" cy="3429000"/>
          </a:xfrm>
          <a:prstGeom prst="rect">
            <a:avLst/>
          </a:prstGeom>
        </p:spPr>
        <p:txBody>
          <a:bodyPr/>
          <a:lstStyle/>
          <a:p>
            <a:endParaRPr/>
          </a:p>
        </p:txBody>
      </p:sp>
      <p:sp>
        <p:nvSpPr>
          <p:cNvPr id="597" name="Shape 597"/>
          <p:cNvSpPr>
            <a:spLocks noGrp="1"/>
          </p:cNvSpPr>
          <p:nvPr>
            <p:ph type="body" sz="quarter" idx="1"/>
          </p:nvPr>
        </p:nvSpPr>
        <p:spPr>
          <a:xfrm>
            <a:off x="914400" y="4343400"/>
            <a:ext cx="5029200" cy="4114800"/>
          </a:xfrm>
          <a:prstGeom prst="rect">
            <a:avLst/>
          </a:prstGeom>
        </p:spPr>
        <p:txBody>
          <a:bodyPr/>
          <a:lstStyle/>
          <a:p>
            <a:endParaRPr/>
          </a:p>
        </p:txBody>
      </p:sp>
    </p:spTree>
  </p:cSld>
  <p:clrMap bg1="dk1" tx1="lt1" bg2="dk2" tx2="lt2" accent1="accent1" accent2="accent2" accent3="accent3" accent4="accent4" accent5="accent5" accent6="accent6" hlink="hlink" folHlink="folHlink"/>
  <p:notesStyle>
    <a:lvl1pPr latinLnBrk="0">
      <a:defRPr sz="1200">
        <a:solidFill>
          <a:schemeClr val="accent2"/>
        </a:solidFill>
        <a:latin typeface="+mj-lt"/>
        <a:ea typeface="+mj-ea"/>
        <a:cs typeface="+mj-cs"/>
        <a:sym typeface="Source Sans Pro"/>
      </a:defRPr>
    </a:lvl1pPr>
    <a:lvl2pPr indent="228600" latinLnBrk="0">
      <a:defRPr sz="1200">
        <a:solidFill>
          <a:schemeClr val="accent2"/>
        </a:solidFill>
        <a:latin typeface="+mj-lt"/>
        <a:ea typeface="+mj-ea"/>
        <a:cs typeface="+mj-cs"/>
        <a:sym typeface="Source Sans Pro"/>
      </a:defRPr>
    </a:lvl2pPr>
    <a:lvl3pPr indent="457200" latinLnBrk="0">
      <a:defRPr sz="1200">
        <a:solidFill>
          <a:schemeClr val="accent2"/>
        </a:solidFill>
        <a:latin typeface="+mj-lt"/>
        <a:ea typeface="+mj-ea"/>
        <a:cs typeface="+mj-cs"/>
        <a:sym typeface="Source Sans Pro"/>
      </a:defRPr>
    </a:lvl3pPr>
    <a:lvl4pPr indent="685800" latinLnBrk="0">
      <a:defRPr sz="1200">
        <a:solidFill>
          <a:schemeClr val="accent2"/>
        </a:solidFill>
        <a:latin typeface="+mj-lt"/>
        <a:ea typeface="+mj-ea"/>
        <a:cs typeface="+mj-cs"/>
        <a:sym typeface="Source Sans Pro"/>
      </a:defRPr>
    </a:lvl4pPr>
    <a:lvl5pPr indent="914400" latinLnBrk="0">
      <a:defRPr sz="1200">
        <a:solidFill>
          <a:schemeClr val="accent2"/>
        </a:solidFill>
        <a:latin typeface="+mj-lt"/>
        <a:ea typeface="+mj-ea"/>
        <a:cs typeface="+mj-cs"/>
        <a:sym typeface="Source Sans Pro"/>
      </a:defRPr>
    </a:lvl5pPr>
    <a:lvl6pPr indent="1143000" latinLnBrk="0">
      <a:defRPr sz="1200">
        <a:solidFill>
          <a:schemeClr val="accent2"/>
        </a:solidFill>
        <a:latin typeface="+mj-lt"/>
        <a:ea typeface="+mj-ea"/>
        <a:cs typeface="+mj-cs"/>
        <a:sym typeface="Source Sans Pro"/>
      </a:defRPr>
    </a:lvl6pPr>
    <a:lvl7pPr indent="1371600" latinLnBrk="0">
      <a:defRPr sz="1200">
        <a:solidFill>
          <a:schemeClr val="accent2"/>
        </a:solidFill>
        <a:latin typeface="+mj-lt"/>
        <a:ea typeface="+mj-ea"/>
        <a:cs typeface="+mj-cs"/>
        <a:sym typeface="Source Sans Pro"/>
      </a:defRPr>
    </a:lvl7pPr>
    <a:lvl8pPr indent="1600200" latinLnBrk="0">
      <a:defRPr sz="1200">
        <a:solidFill>
          <a:schemeClr val="accent2"/>
        </a:solidFill>
        <a:latin typeface="+mj-lt"/>
        <a:ea typeface="+mj-ea"/>
        <a:cs typeface="+mj-cs"/>
        <a:sym typeface="Source Sans Pro"/>
      </a:defRPr>
    </a:lvl8pPr>
    <a:lvl9pPr indent="1828800" latinLnBrk="0">
      <a:defRPr sz="1200">
        <a:solidFill>
          <a:schemeClr val="accent2"/>
        </a:solidFill>
        <a:latin typeface="+mj-lt"/>
        <a:ea typeface="+mj-ea"/>
        <a:cs typeface="+mj-cs"/>
        <a:sym typeface="Source Sans Pro"/>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1">
    <p:spTree>
      <p:nvGrpSpPr>
        <p:cNvPr id="1" name=""/>
        <p:cNvGrpSpPr/>
        <p:nvPr/>
      </p:nvGrpSpPr>
      <p:grpSpPr>
        <a:xfrm>
          <a:off x="0" y="0"/>
          <a:ext cx="0" cy="0"/>
          <a:chOff x="0" y="0"/>
          <a:chExt cx="0" cy="0"/>
        </a:xfrm>
      </p:grpSpPr>
      <p:sp>
        <p:nvSpPr>
          <p:cNvPr id="12" name="Dowolny kształt: kształt 25"/>
          <p:cNvSpPr/>
          <p:nvPr/>
        </p:nvSpPr>
        <p:spPr>
          <a:xfrm>
            <a:off x="-1" y="1021"/>
            <a:ext cx="8570581" cy="6858001"/>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8326" y="0"/>
                </a:lnTo>
                <a:lnTo>
                  <a:pt x="8326" y="0"/>
                </a:lnTo>
                <a:lnTo>
                  <a:pt x="20111" y="0"/>
                </a:lnTo>
                <a:lnTo>
                  <a:pt x="20238" y="350"/>
                </a:lnTo>
                <a:cubicBezTo>
                  <a:pt x="21115" y="2942"/>
                  <a:pt x="21600" y="5791"/>
                  <a:pt x="21600" y="8782"/>
                </a:cubicBezTo>
                <a:cubicBezTo>
                  <a:pt x="21600" y="13269"/>
                  <a:pt x="20509" y="17437"/>
                  <a:pt x="18640" y="20894"/>
                </a:cubicBezTo>
                <a:lnTo>
                  <a:pt x="18238" y="21600"/>
                </a:lnTo>
                <a:lnTo>
                  <a:pt x="3498" y="21600"/>
                </a:lnTo>
                <a:lnTo>
                  <a:pt x="3498" y="21600"/>
                </a:lnTo>
                <a:lnTo>
                  <a:pt x="0" y="21600"/>
                </a:lnTo>
                <a:lnTo>
                  <a:pt x="0" y="0"/>
                </a:lnTo>
                <a:lnTo>
                  <a:pt x="3498" y="0"/>
                </a:lnTo>
                <a:close/>
              </a:path>
            </a:pathLst>
          </a:cu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9" rIns="45719" anchor="ctr"/>
          <a:lstStyle/>
          <a:p>
            <a:pPr algn="ctr">
              <a:defRPr>
                <a:solidFill>
                  <a:srgbClr val="FFFFFF"/>
                </a:solidFill>
              </a:defRPr>
            </a:pPr>
            <a:endParaRPr/>
          </a:p>
        </p:txBody>
      </p:sp>
      <p:sp>
        <p:nvSpPr>
          <p:cNvPr id="13" name="Treść - poziom 1…"/>
          <p:cNvSpPr txBox="1">
            <a:spLocks noGrp="1"/>
          </p:cNvSpPr>
          <p:nvPr>
            <p:ph type="body" sz="quarter" idx="1" hasCustomPrompt="1"/>
          </p:nvPr>
        </p:nvSpPr>
        <p:spPr>
          <a:xfrm>
            <a:off x="869157" y="2428875"/>
            <a:ext cx="6638132" cy="1372580"/>
          </a:xfrm>
          <a:prstGeom prst="rect">
            <a:avLst/>
          </a:prstGeom>
        </p:spPr>
        <p:txBody>
          <a:bodyPr lIns="0" tIns="0" rIns="0" bIns="0" anchor="ctr">
            <a:normAutofit/>
          </a:bodyPr>
          <a:lstStyle>
            <a:lvl1pPr marL="0" indent="0">
              <a:lnSpc>
                <a:spcPct val="100000"/>
              </a:lnSpc>
              <a:spcBef>
                <a:spcPts val="0"/>
              </a:spcBef>
              <a:buSzTx/>
              <a:buFontTx/>
              <a:buNone/>
              <a:defRPr sz="4000">
                <a:solidFill>
                  <a:srgbClr val="FFFFFF"/>
                </a:solidFill>
              </a:defRPr>
            </a:lvl1pPr>
            <a:lvl2pPr marL="838200" indent="-381000">
              <a:lnSpc>
                <a:spcPct val="100000"/>
              </a:lnSpc>
              <a:spcBef>
                <a:spcPts val="0"/>
              </a:spcBef>
              <a:buFontTx/>
              <a:defRPr sz="4000">
                <a:solidFill>
                  <a:srgbClr val="FFFFFF"/>
                </a:solidFill>
              </a:defRPr>
            </a:lvl2pPr>
            <a:lvl3pPr marL="1371600" indent="-457200">
              <a:lnSpc>
                <a:spcPct val="100000"/>
              </a:lnSpc>
              <a:spcBef>
                <a:spcPts val="0"/>
              </a:spcBef>
              <a:buFontTx/>
              <a:defRPr sz="4000">
                <a:solidFill>
                  <a:srgbClr val="FFFFFF"/>
                </a:solidFill>
              </a:defRPr>
            </a:lvl3pPr>
            <a:lvl4pPr marL="1879600" indent="-508000">
              <a:lnSpc>
                <a:spcPct val="100000"/>
              </a:lnSpc>
              <a:spcBef>
                <a:spcPts val="0"/>
              </a:spcBef>
              <a:buFontTx/>
              <a:defRPr sz="4000">
                <a:solidFill>
                  <a:srgbClr val="FFFFFF"/>
                </a:solidFill>
              </a:defRPr>
            </a:lvl4pPr>
            <a:lvl5pPr marL="2336800" indent="-508000">
              <a:lnSpc>
                <a:spcPct val="100000"/>
              </a:lnSpc>
              <a:spcBef>
                <a:spcPts val="0"/>
              </a:spcBef>
              <a:buFontTx/>
              <a:defRPr sz="4000">
                <a:solidFill>
                  <a:srgbClr val="FFFFFF"/>
                </a:solidFill>
              </a:defRPr>
            </a:lvl5pPr>
          </a:lstStyle>
          <a:p>
            <a:r>
              <a:t>Tytuł prezentacji</a:t>
            </a:r>
          </a:p>
          <a:p>
            <a:pPr lvl="1"/>
            <a:endParaRPr/>
          </a:p>
          <a:p>
            <a:pPr lvl="2"/>
            <a:endParaRPr/>
          </a:p>
          <a:p>
            <a:pPr lvl="3"/>
            <a:endParaRPr/>
          </a:p>
          <a:p>
            <a:pPr lvl="4"/>
            <a:endParaRPr/>
          </a:p>
        </p:txBody>
      </p:sp>
      <p:sp>
        <p:nvSpPr>
          <p:cNvPr id="14" name="Symbol zastępczy tekstu 7"/>
          <p:cNvSpPr>
            <a:spLocks noGrp="1"/>
          </p:cNvSpPr>
          <p:nvPr>
            <p:ph type="body" sz="quarter" idx="21" hasCustomPrompt="1"/>
          </p:nvPr>
        </p:nvSpPr>
        <p:spPr>
          <a:xfrm>
            <a:off x="869156" y="4067195"/>
            <a:ext cx="6638133" cy="458202"/>
          </a:xfrm>
          <a:prstGeom prst="rect">
            <a:avLst/>
          </a:prstGeom>
        </p:spPr>
        <p:txBody>
          <a:bodyPr lIns="0" tIns="0" rIns="0" bIns="0" anchor="ctr">
            <a:normAutofit/>
          </a:bodyPr>
          <a:lstStyle>
            <a:lvl1pPr marL="0" indent="0">
              <a:lnSpc>
                <a:spcPts val="2800"/>
              </a:lnSpc>
              <a:spcBef>
                <a:spcPts val="0"/>
              </a:spcBef>
              <a:buSzTx/>
              <a:buFontTx/>
              <a:buNone/>
              <a:defRPr sz="2400">
                <a:solidFill>
                  <a:srgbClr val="FFFFFF"/>
                </a:solidFill>
              </a:defRPr>
            </a:lvl1pPr>
          </a:lstStyle>
          <a:p>
            <a:r>
              <a:t>Podtytuł prezentacji</a:t>
            </a:r>
          </a:p>
        </p:txBody>
      </p:sp>
      <p:sp>
        <p:nvSpPr>
          <p:cNvPr id="15" name="Symbol zastępczy tekstu 2"/>
          <p:cNvSpPr>
            <a:spLocks noGrp="1"/>
          </p:cNvSpPr>
          <p:nvPr>
            <p:ph type="body" sz="quarter" idx="22" hasCustomPrompt="1"/>
          </p:nvPr>
        </p:nvSpPr>
        <p:spPr>
          <a:xfrm>
            <a:off x="8858250" y="5499100"/>
            <a:ext cx="2925763" cy="774700"/>
          </a:xfrm>
          <a:prstGeom prst="rect">
            <a:avLst/>
          </a:prstGeom>
        </p:spPr>
        <p:txBody>
          <a:bodyPr lIns="0" tIns="0" rIns="0" bIns="0">
            <a:normAutofit/>
          </a:bodyPr>
          <a:lstStyle>
            <a:lvl1pPr marL="0" indent="0">
              <a:lnSpc>
                <a:spcPct val="100000"/>
              </a:lnSpc>
              <a:spcBef>
                <a:spcPts val="0"/>
              </a:spcBef>
              <a:buSzTx/>
              <a:buFontTx/>
              <a:buNone/>
              <a:defRPr sz="1600"/>
            </a:lvl1pPr>
          </a:lstStyle>
          <a:p>
            <a:r>
              <a:t>Edytuj style wzorca tekstu</a:t>
            </a:r>
          </a:p>
        </p:txBody>
      </p:sp>
      <p:pic>
        <p:nvPicPr>
          <p:cNvPr id="16" name="Grafika 1" descr="Grafika 1"/>
          <p:cNvPicPr>
            <a:picLocks noChangeAspect="1"/>
          </p:cNvPicPr>
          <p:nvPr/>
        </p:nvPicPr>
        <p:blipFill>
          <a:blip r:embed="rId2"/>
          <a:stretch>
            <a:fillRect/>
          </a:stretch>
        </p:blipFill>
        <p:spPr>
          <a:xfrm>
            <a:off x="10738994" y="571297"/>
            <a:ext cx="1041621" cy="1041622"/>
          </a:xfrm>
          <a:prstGeom prst="rect">
            <a:avLst/>
          </a:prstGeom>
          <a:ln w="12700">
            <a:miter lim="400000"/>
          </a:ln>
        </p:spPr>
      </p:pic>
      <p:sp>
        <p:nvSpPr>
          <p:cNvPr id="17" name="Numer slajdu"/>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4">
    <p:spTree>
      <p:nvGrpSpPr>
        <p:cNvPr id="1" name=""/>
        <p:cNvGrpSpPr/>
        <p:nvPr/>
      </p:nvGrpSpPr>
      <p:grpSpPr>
        <a:xfrm>
          <a:off x="0" y="0"/>
          <a:ext cx="0" cy="0"/>
          <a:chOff x="0" y="0"/>
          <a:chExt cx="0" cy="0"/>
        </a:xfrm>
      </p:grpSpPr>
      <p:sp>
        <p:nvSpPr>
          <p:cNvPr id="123" name="Dowolny kształt: kształt 4"/>
          <p:cNvSpPr/>
          <p:nvPr/>
        </p:nvSpPr>
        <p:spPr>
          <a:xfrm rot="10800000" flipH="1" flipV="1">
            <a:off x="-338" y="2550378"/>
            <a:ext cx="4198939" cy="430762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2" y="21600"/>
                </a:lnTo>
                <a:lnTo>
                  <a:pt x="2" y="18671"/>
                </a:lnTo>
                <a:lnTo>
                  <a:pt x="0" y="18671"/>
                </a:lnTo>
                <a:lnTo>
                  <a:pt x="0" y="2417"/>
                </a:lnTo>
                <a:lnTo>
                  <a:pt x="2007" y="3133"/>
                </a:lnTo>
                <a:cubicBezTo>
                  <a:pt x="4095" y="3766"/>
                  <a:pt x="6315" y="4107"/>
                  <a:pt x="8616" y="4107"/>
                </a:cubicBezTo>
                <a:cubicBezTo>
                  <a:pt x="13218" y="4107"/>
                  <a:pt x="17494" y="2743"/>
                  <a:pt x="21041" y="408"/>
                </a:cubicBezTo>
                <a:close/>
              </a:path>
            </a:pathLst>
          </a:cu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9" rIns="45719" anchor="ctr"/>
          <a:lstStyle/>
          <a:p>
            <a:pPr algn="ctr">
              <a:defRPr>
                <a:solidFill>
                  <a:srgbClr val="FFFFFF"/>
                </a:solidFill>
              </a:defRPr>
            </a:pPr>
            <a:endParaRPr/>
          </a:p>
        </p:txBody>
      </p:sp>
      <p:pic>
        <p:nvPicPr>
          <p:cNvPr id="124" name="Grafika 19" descr="Grafika 19"/>
          <p:cNvPicPr>
            <a:picLocks noChangeAspect="1"/>
          </p:cNvPicPr>
          <p:nvPr/>
        </p:nvPicPr>
        <p:blipFill>
          <a:blip r:embed="rId2"/>
          <a:stretch>
            <a:fillRect/>
          </a:stretch>
        </p:blipFill>
        <p:spPr>
          <a:xfrm>
            <a:off x="11434180" y="6394801"/>
            <a:ext cx="346434" cy="346434"/>
          </a:xfrm>
          <a:prstGeom prst="rect">
            <a:avLst/>
          </a:prstGeom>
          <a:ln w="12700">
            <a:miter lim="400000"/>
          </a:ln>
        </p:spPr>
      </p:pic>
      <p:sp>
        <p:nvSpPr>
          <p:cNvPr id="125" name="Treść - poziom 1…"/>
          <p:cNvSpPr txBox="1">
            <a:spLocks noGrp="1"/>
          </p:cNvSpPr>
          <p:nvPr>
            <p:ph type="body" sz="quarter" idx="1" hasCustomPrompt="1"/>
          </p:nvPr>
        </p:nvSpPr>
        <p:spPr>
          <a:xfrm>
            <a:off x="4872037" y="558801"/>
            <a:ext cx="691197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126" name="Symbol zastępczy obrazu 14"/>
          <p:cNvSpPr>
            <a:spLocks noGrp="1"/>
          </p:cNvSpPr>
          <p:nvPr>
            <p:ph type="pic" sz="quarter" idx="21"/>
          </p:nvPr>
        </p:nvSpPr>
        <p:spPr>
          <a:xfrm>
            <a:off x="1" y="-99"/>
            <a:ext cx="4200526" cy="3376911"/>
          </a:xfrm>
          <a:prstGeom prst="rect">
            <a:avLst/>
          </a:prstGeom>
        </p:spPr>
        <p:txBody>
          <a:bodyPr lIns="91439" rIns="91439"/>
          <a:lstStyle/>
          <a:p>
            <a:endParaRPr/>
          </a:p>
        </p:txBody>
      </p:sp>
      <p:sp>
        <p:nvSpPr>
          <p:cNvPr id="127" name="Symbol zastępczy tekstu 3"/>
          <p:cNvSpPr>
            <a:spLocks noGrp="1"/>
          </p:cNvSpPr>
          <p:nvPr>
            <p:ph type="body" sz="quarter" idx="22" hasCustomPrompt="1"/>
          </p:nvPr>
        </p:nvSpPr>
        <p:spPr>
          <a:xfrm>
            <a:off x="407986" y="4773853"/>
            <a:ext cx="3571347" cy="1229014"/>
          </a:xfrm>
          <a:prstGeom prst="rect">
            <a:avLst/>
          </a:prstGeom>
        </p:spPr>
        <p:txBody>
          <a:bodyPr lIns="0" tIns="0" rIns="0" bIns="0">
            <a:normAutofit/>
          </a:bodyPr>
          <a:lstStyle>
            <a:lvl1pPr marL="0" indent="0">
              <a:lnSpc>
                <a:spcPts val="1900"/>
              </a:lnSpc>
              <a:spcBef>
                <a:spcPts val="0"/>
              </a:spcBef>
              <a:buSzTx/>
              <a:buFontTx/>
              <a:buNone/>
              <a:defRPr sz="1200">
                <a:solidFill>
                  <a:srgbClr val="FFFFFF"/>
                </a:solidFill>
              </a:defRPr>
            </a:lvl1pPr>
          </a:lstStyle>
          <a:p>
            <a:r>
              <a:t>Akapit</a:t>
            </a:r>
          </a:p>
        </p:txBody>
      </p:sp>
      <p:sp>
        <p:nvSpPr>
          <p:cNvPr id="128" name="Symbol zastępczy tekstu 7"/>
          <p:cNvSpPr>
            <a:spLocks noGrp="1"/>
          </p:cNvSpPr>
          <p:nvPr>
            <p:ph type="body" sz="quarter" idx="23" hasCustomPrompt="1"/>
          </p:nvPr>
        </p:nvSpPr>
        <p:spPr>
          <a:xfrm>
            <a:off x="407987" y="4215557"/>
            <a:ext cx="3571347" cy="348503"/>
          </a:xfrm>
          <a:prstGeom prst="rect">
            <a:avLst/>
          </a:prstGeom>
        </p:spPr>
        <p:txBody>
          <a:bodyPr lIns="0" tIns="0" rIns="0" bIns="0">
            <a:normAutofit/>
          </a:bodyPr>
          <a:lstStyle>
            <a:lvl1pPr marL="0" indent="0">
              <a:lnSpc>
                <a:spcPts val="2800"/>
              </a:lnSpc>
              <a:spcBef>
                <a:spcPts val="0"/>
              </a:spcBef>
              <a:buSzTx/>
              <a:buFontTx/>
              <a:buNone/>
              <a:defRPr sz="1600">
                <a:solidFill>
                  <a:srgbClr val="FFFFFF"/>
                </a:solidFill>
              </a:defRPr>
            </a:lvl1pPr>
          </a:lstStyle>
          <a:p>
            <a:r>
              <a:t>Tytuł</a:t>
            </a:r>
          </a:p>
        </p:txBody>
      </p:sp>
      <p:sp>
        <p:nvSpPr>
          <p:cNvPr id="129" name="Symbol zastępczy tekstu 3"/>
          <p:cNvSpPr>
            <a:spLocks noGrp="1"/>
          </p:cNvSpPr>
          <p:nvPr>
            <p:ph type="body" sz="quarter" idx="24" hasCustomPrompt="1"/>
          </p:nvPr>
        </p:nvSpPr>
        <p:spPr>
          <a:xfrm>
            <a:off x="4872037" y="4773853"/>
            <a:ext cx="6911976" cy="1499947"/>
          </a:xfrm>
          <a:prstGeom prst="rect">
            <a:avLst/>
          </a:prstGeom>
        </p:spPr>
        <p:txBody>
          <a:bodyPr lIns="0" tIns="0" rIns="0" bIns="0" numCol="2" spcCol="359999">
            <a:normAutofit/>
          </a:bodyPr>
          <a:lstStyle>
            <a:lvl1pPr marL="0" indent="0" algn="just">
              <a:lnSpc>
                <a:spcPts val="1800"/>
              </a:lnSpc>
              <a:spcBef>
                <a:spcPts val="0"/>
              </a:spcBef>
              <a:buSzTx/>
              <a:buFontTx/>
              <a:buNone/>
              <a:defRPr sz="1200"/>
            </a:lvl1pPr>
          </a:lstStyle>
          <a:p>
            <a:r>
              <a:t>Tytuł</a:t>
            </a:r>
          </a:p>
        </p:txBody>
      </p:sp>
      <p:sp>
        <p:nvSpPr>
          <p:cNvPr id="130" name="Numer slajdu"/>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pic>
        <p:nvPicPr>
          <p:cNvPr id="131" name="Logo-Zaczytani-3.png" descr="Logo-Zaczytani-3.png"/>
          <p:cNvPicPr>
            <a:picLocks noChangeAspect="1"/>
          </p:cNvPicPr>
          <p:nvPr/>
        </p:nvPicPr>
        <p:blipFill>
          <a:blip r:embed="rId3"/>
          <a:stretch>
            <a:fillRect/>
          </a:stretch>
        </p:blipFill>
        <p:spPr>
          <a:xfrm>
            <a:off x="10456675" y="6465688"/>
            <a:ext cx="848842" cy="192798"/>
          </a:xfrm>
          <a:prstGeom prst="rect">
            <a:avLst/>
          </a:prstGeom>
          <a:ln w="12700">
            <a:miter lim="400000"/>
          </a:ln>
        </p:spPr>
      </p:pic>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4_1">
    <p:spTree>
      <p:nvGrpSpPr>
        <p:cNvPr id="1" name=""/>
        <p:cNvGrpSpPr/>
        <p:nvPr/>
      </p:nvGrpSpPr>
      <p:grpSpPr>
        <a:xfrm>
          <a:off x="0" y="0"/>
          <a:ext cx="0" cy="0"/>
          <a:chOff x="0" y="0"/>
          <a:chExt cx="0" cy="0"/>
        </a:xfrm>
      </p:grpSpPr>
      <p:sp>
        <p:nvSpPr>
          <p:cNvPr id="138" name="Prostokąt 1"/>
          <p:cNvSpPr/>
          <p:nvPr/>
        </p:nvSpPr>
        <p:spPr>
          <a:xfrm rot="10800000" flipH="1" flipV="1">
            <a:off x="-14989" y="0"/>
            <a:ext cx="4214936" cy="4103336"/>
          </a:xfrm>
          <a:custGeom>
            <a:avLst/>
            <a:gdLst/>
            <a:ahLst/>
            <a:cxnLst>
              <a:cxn ang="0">
                <a:pos x="wd2" y="hd2"/>
              </a:cxn>
              <a:cxn ang="5400000">
                <a:pos x="wd2" y="hd2"/>
              </a:cxn>
              <a:cxn ang="10800000">
                <a:pos x="wd2" y="hd2"/>
              </a:cxn>
              <a:cxn ang="16200000">
                <a:pos x="wd2" y="hd2"/>
              </a:cxn>
            </a:cxnLst>
            <a:rect l="0" t="0" r="r" b="b"/>
            <a:pathLst>
              <a:path w="21580" h="21600" extrusionOk="0">
                <a:moveTo>
                  <a:pt x="77" y="0"/>
                </a:moveTo>
                <a:lnTo>
                  <a:pt x="21574" y="0"/>
                </a:lnTo>
                <a:cubicBezTo>
                  <a:pt x="21600" y="7174"/>
                  <a:pt x="21521" y="14347"/>
                  <a:pt x="21546" y="21521"/>
                </a:cubicBezTo>
                <a:lnTo>
                  <a:pt x="0" y="21600"/>
                </a:lnTo>
                <a:cubicBezTo>
                  <a:pt x="26" y="14400"/>
                  <a:pt x="51" y="7200"/>
                  <a:pt x="77" y="0"/>
                </a:cubicBezTo>
                <a:close/>
              </a:path>
            </a:pathLst>
          </a:cu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9" rIns="45719" anchor="ctr"/>
          <a:lstStyle/>
          <a:p>
            <a:pPr algn="ctr">
              <a:defRPr>
                <a:solidFill>
                  <a:srgbClr val="FFFFFF"/>
                </a:solidFill>
              </a:defRPr>
            </a:pPr>
            <a:endParaRPr/>
          </a:p>
        </p:txBody>
      </p:sp>
      <p:sp>
        <p:nvSpPr>
          <p:cNvPr id="139" name="Symbol zastępczy obrazu 3"/>
          <p:cNvSpPr>
            <a:spLocks noGrp="1"/>
          </p:cNvSpPr>
          <p:nvPr>
            <p:ph type="pic" sz="quarter" idx="21"/>
          </p:nvPr>
        </p:nvSpPr>
        <p:spPr>
          <a:xfrm>
            <a:off x="-9977" y="3228623"/>
            <a:ext cx="4208008" cy="3662847"/>
          </a:xfrm>
          <a:prstGeom prst="rect">
            <a:avLst/>
          </a:prstGeom>
        </p:spPr>
        <p:txBody>
          <a:bodyPr lIns="91439" rIns="91439"/>
          <a:lstStyle/>
          <a:p>
            <a:endParaRPr/>
          </a:p>
        </p:txBody>
      </p:sp>
      <p:pic>
        <p:nvPicPr>
          <p:cNvPr id="140" name="Grafika 9" descr="Grafika 9"/>
          <p:cNvPicPr>
            <a:picLocks noChangeAspect="1"/>
          </p:cNvPicPr>
          <p:nvPr/>
        </p:nvPicPr>
        <p:blipFill>
          <a:blip r:embed="rId2"/>
          <a:stretch>
            <a:fillRect/>
          </a:stretch>
        </p:blipFill>
        <p:spPr>
          <a:xfrm>
            <a:off x="11434180" y="6394801"/>
            <a:ext cx="346434" cy="346434"/>
          </a:xfrm>
          <a:prstGeom prst="rect">
            <a:avLst/>
          </a:prstGeom>
          <a:ln w="12700">
            <a:miter lim="400000"/>
          </a:ln>
        </p:spPr>
      </p:pic>
      <p:sp>
        <p:nvSpPr>
          <p:cNvPr id="141" name="Treść - poziom 1…"/>
          <p:cNvSpPr txBox="1">
            <a:spLocks noGrp="1"/>
          </p:cNvSpPr>
          <p:nvPr>
            <p:ph type="body" sz="quarter" idx="1" hasCustomPrompt="1"/>
          </p:nvPr>
        </p:nvSpPr>
        <p:spPr>
          <a:xfrm>
            <a:off x="411387" y="553507"/>
            <a:ext cx="3787551" cy="479099"/>
          </a:xfrm>
          <a:prstGeom prst="rect">
            <a:avLst/>
          </a:prstGeom>
        </p:spPr>
        <p:txBody>
          <a:bodyPr lIns="0" tIns="0" rIns="0" bIns="0">
            <a:normAutofit/>
          </a:bodyPr>
          <a:lstStyle>
            <a:lvl1pPr marL="0" indent="0">
              <a:lnSpc>
                <a:spcPts val="2800"/>
              </a:lnSpc>
              <a:spcBef>
                <a:spcPts val="0"/>
              </a:spcBef>
              <a:buSzTx/>
              <a:buFontTx/>
              <a:buNone/>
              <a:defRPr b="1">
                <a:solidFill>
                  <a:srgbClr val="FFFFFF"/>
                </a:solidFill>
              </a:defRPr>
            </a:lvl1pPr>
            <a:lvl2pPr>
              <a:lnSpc>
                <a:spcPts val="2800"/>
              </a:lnSpc>
              <a:spcBef>
                <a:spcPts val="0"/>
              </a:spcBef>
              <a:buFontTx/>
              <a:defRPr b="1">
                <a:solidFill>
                  <a:srgbClr val="FFFFFF"/>
                </a:solidFill>
              </a:defRPr>
            </a:lvl2pPr>
            <a:lvl3pPr>
              <a:lnSpc>
                <a:spcPts val="2800"/>
              </a:lnSpc>
              <a:spcBef>
                <a:spcPts val="0"/>
              </a:spcBef>
              <a:buFontTx/>
              <a:defRPr b="1">
                <a:solidFill>
                  <a:srgbClr val="FFFFFF"/>
                </a:solidFill>
              </a:defRPr>
            </a:lvl3pPr>
            <a:lvl4pPr>
              <a:lnSpc>
                <a:spcPts val="2800"/>
              </a:lnSpc>
              <a:spcBef>
                <a:spcPts val="0"/>
              </a:spcBef>
              <a:buFontTx/>
              <a:defRPr b="1">
                <a:solidFill>
                  <a:srgbClr val="FFFFFF"/>
                </a:solidFill>
              </a:defRPr>
            </a:lvl4pPr>
            <a:lvl5pPr>
              <a:lnSpc>
                <a:spcPts val="2800"/>
              </a:lnSpc>
              <a:spcBef>
                <a:spcPts val="0"/>
              </a:spcBef>
              <a:buFontTx/>
              <a:defRPr b="1">
                <a:solidFill>
                  <a:srgbClr val="FFFFFF"/>
                </a:solidFill>
              </a:defRPr>
            </a:lvl5pPr>
          </a:lstStyle>
          <a:p>
            <a:r>
              <a:t>Tytuł slajdu</a:t>
            </a:r>
          </a:p>
          <a:p>
            <a:pPr lvl="1"/>
            <a:endParaRPr/>
          </a:p>
          <a:p>
            <a:pPr lvl="2"/>
            <a:endParaRPr/>
          </a:p>
          <a:p>
            <a:pPr lvl="3"/>
            <a:endParaRPr/>
          </a:p>
          <a:p>
            <a:pPr lvl="4"/>
            <a:endParaRPr/>
          </a:p>
        </p:txBody>
      </p:sp>
      <p:sp>
        <p:nvSpPr>
          <p:cNvPr id="142" name="Numer slajdu"/>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143" name="Logo-Zaczytani-3.png" descr="Logo-Zaczytani-3.png"/>
          <p:cNvPicPr>
            <a:picLocks noChangeAspect="1"/>
          </p:cNvPicPr>
          <p:nvPr/>
        </p:nvPicPr>
        <p:blipFill>
          <a:blip r:embed="rId3"/>
          <a:stretch>
            <a:fillRect/>
          </a:stretch>
        </p:blipFill>
        <p:spPr>
          <a:xfrm>
            <a:off x="10456675" y="6465688"/>
            <a:ext cx="848842" cy="192798"/>
          </a:xfrm>
          <a:prstGeom prst="rect">
            <a:avLst/>
          </a:prstGeom>
          <a:ln w="12700">
            <a:miter lim="400000"/>
          </a:ln>
        </p:spPr>
      </p:pic>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4_2">
    <p:spTree>
      <p:nvGrpSpPr>
        <p:cNvPr id="1" name=""/>
        <p:cNvGrpSpPr/>
        <p:nvPr/>
      </p:nvGrpSpPr>
      <p:grpSpPr>
        <a:xfrm>
          <a:off x="0" y="0"/>
          <a:ext cx="0" cy="0"/>
          <a:chOff x="0" y="0"/>
          <a:chExt cx="0" cy="0"/>
        </a:xfrm>
      </p:grpSpPr>
      <p:sp>
        <p:nvSpPr>
          <p:cNvPr id="150" name="Prostokąt 2"/>
          <p:cNvSpPr/>
          <p:nvPr/>
        </p:nvSpPr>
        <p:spPr>
          <a:xfrm>
            <a:off x="4198937" y="-2"/>
            <a:ext cx="3794126" cy="6858001"/>
          </a:xfrm>
          <a:prstGeom prst="rect">
            <a:avLst/>
          </a:pr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9" rIns="45719"/>
          <a:lstStyle/>
          <a:p>
            <a:pPr algn="ctr" defTabSz="975115">
              <a:spcBef>
                <a:spcPts val="600"/>
              </a:spcBef>
              <a:defRPr sz="2500">
                <a:solidFill>
                  <a:srgbClr val="FFFFFF"/>
                </a:solidFill>
              </a:defRPr>
            </a:pPr>
            <a:endParaRPr/>
          </a:p>
        </p:txBody>
      </p:sp>
      <p:sp>
        <p:nvSpPr>
          <p:cNvPr id="151" name="Symbol zastępczy obrazu 6"/>
          <p:cNvSpPr>
            <a:spLocks noGrp="1"/>
          </p:cNvSpPr>
          <p:nvPr>
            <p:ph type="pic" sz="quarter" idx="21"/>
          </p:nvPr>
        </p:nvSpPr>
        <p:spPr>
          <a:xfrm>
            <a:off x="4505690" y="2090353"/>
            <a:ext cx="3240001" cy="3240001"/>
          </a:xfrm>
          <a:prstGeom prst="rect">
            <a:avLst/>
          </a:prstGeom>
        </p:spPr>
        <p:txBody>
          <a:bodyPr lIns="91439" rIns="91439"/>
          <a:lstStyle/>
          <a:p>
            <a:endParaRPr/>
          </a:p>
        </p:txBody>
      </p:sp>
      <p:pic>
        <p:nvPicPr>
          <p:cNvPr id="152" name="Grafika 3" descr="Grafika 3"/>
          <p:cNvPicPr>
            <a:picLocks noChangeAspect="1"/>
          </p:cNvPicPr>
          <p:nvPr/>
        </p:nvPicPr>
        <p:blipFill>
          <a:blip r:embed="rId2"/>
          <a:stretch>
            <a:fillRect/>
          </a:stretch>
        </p:blipFill>
        <p:spPr>
          <a:xfrm>
            <a:off x="11434180" y="6394801"/>
            <a:ext cx="346434" cy="346434"/>
          </a:xfrm>
          <a:prstGeom prst="rect">
            <a:avLst/>
          </a:prstGeom>
          <a:ln w="12700">
            <a:miter lim="400000"/>
          </a:ln>
        </p:spPr>
      </p:pic>
      <p:sp>
        <p:nvSpPr>
          <p:cNvPr id="153" name="Treść - poziom 1…"/>
          <p:cNvSpPr txBox="1">
            <a:spLocks noGrp="1"/>
          </p:cNvSpPr>
          <p:nvPr>
            <p:ph type="body" sz="quarter" idx="1" hasCustomPrompt="1"/>
          </p:nvPr>
        </p:nvSpPr>
        <p:spPr>
          <a:xfrm>
            <a:off x="411387" y="553507"/>
            <a:ext cx="3614514"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154" name="Symbol zastępczy tekstu 3"/>
          <p:cNvSpPr>
            <a:spLocks noGrp="1"/>
          </p:cNvSpPr>
          <p:nvPr>
            <p:ph type="body" sz="quarter" idx="22" hasCustomPrompt="1"/>
          </p:nvPr>
        </p:nvSpPr>
        <p:spPr>
          <a:xfrm>
            <a:off x="407988" y="1346199"/>
            <a:ext cx="3614515" cy="2082801"/>
          </a:xfrm>
          <a:prstGeom prst="rect">
            <a:avLst/>
          </a:prstGeom>
        </p:spPr>
        <p:txBody>
          <a:bodyPr lIns="0" tIns="0" rIns="0" bIns="0">
            <a:normAutofit/>
          </a:bodyPr>
          <a:lstStyle>
            <a:lvl1pPr marL="0" indent="0">
              <a:lnSpc>
                <a:spcPct val="100000"/>
              </a:lnSpc>
              <a:spcBef>
                <a:spcPts val="0"/>
              </a:spcBef>
              <a:buSzTx/>
              <a:buFontTx/>
              <a:buNone/>
              <a:defRPr sz="1200"/>
            </a:lvl1pPr>
          </a:lstStyle>
          <a:p>
            <a:r>
              <a:t>Treść</a:t>
            </a:r>
          </a:p>
        </p:txBody>
      </p:sp>
      <p:sp>
        <p:nvSpPr>
          <p:cNvPr id="155" name="Numer slajdu"/>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156" name="Logo-Zaczytani-3.png" descr="Logo-Zaczytani-3.png"/>
          <p:cNvPicPr>
            <a:picLocks noChangeAspect="1"/>
          </p:cNvPicPr>
          <p:nvPr/>
        </p:nvPicPr>
        <p:blipFill>
          <a:blip r:embed="rId3"/>
          <a:stretch>
            <a:fillRect/>
          </a:stretch>
        </p:blipFill>
        <p:spPr>
          <a:xfrm>
            <a:off x="10456675" y="6465688"/>
            <a:ext cx="848842" cy="192798"/>
          </a:xfrm>
          <a:prstGeom prst="rect">
            <a:avLst/>
          </a:prstGeom>
          <a:ln w="12700">
            <a:miter lim="400000"/>
          </a:ln>
        </p:spPr>
      </p:pic>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5">
    <p:spTree>
      <p:nvGrpSpPr>
        <p:cNvPr id="1" name=""/>
        <p:cNvGrpSpPr/>
        <p:nvPr/>
      </p:nvGrpSpPr>
      <p:grpSpPr>
        <a:xfrm>
          <a:off x="0" y="0"/>
          <a:ext cx="0" cy="0"/>
          <a:chOff x="0" y="0"/>
          <a:chExt cx="0" cy="0"/>
        </a:xfrm>
      </p:grpSpPr>
      <p:sp>
        <p:nvSpPr>
          <p:cNvPr id="163" name="Prostokąt 7"/>
          <p:cNvSpPr/>
          <p:nvPr/>
        </p:nvSpPr>
        <p:spPr>
          <a:xfrm>
            <a:off x="0" y="0"/>
            <a:ext cx="4198938" cy="6858000"/>
          </a:xfrm>
          <a:prstGeom prst="rect">
            <a:avLst/>
          </a:prstGeom>
          <a:solidFill>
            <a:srgbClr val="DBF1FA"/>
          </a:solidFill>
          <a:ln w="12700">
            <a:miter lim="400000"/>
          </a:ln>
        </p:spPr>
        <p:txBody>
          <a:bodyPr lIns="45719" rIns="45719" anchor="ctr"/>
          <a:lstStyle/>
          <a:p>
            <a:pPr algn="ctr">
              <a:defRPr>
                <a:solidFill>
                  <a:srgbClr val="FFFFFF"/>
                </a:solidFill>
              </a:defRPr>
            </a:pPr>
            <a:endParaRPr/>
          </a:p>
        </p:txBody>
      </p:sp>
      <p:sp>
        <p:nvSpPr>
          <p:cNvPr id="164" name="Owal 3"/>
          <p:cNvSpPr/>
          <p:nvPr/>
        </p:nvSpPr>
        <p:spPr>
          <a:xfrm>
            <a:off x="784211" y="679729"/>
            <a:ext cx="2611260" cy="2611260"/>
          </a:xfrm>
          <a:prstGeom prst="ellipse">
            <a:avLst/>
          </a:prstGeom>
          <a:solidFill>
            <a:srgbClr val="F5F5F5"/>
          </a:solidFill>
          <a:ln w="12700">
            <a:miter lim="400000"/>
          </a:ln>
        </p:spPr>
        <p:txBody>
          <a:bodyPr lIns="45719" rIns="45719" anchor="ctr"/>
          <a:lstStyle/>
          <a:p>
            <a:pPr algn="ctr">
              <a:defRPr>
                <a:solidFill>
                  <a:srgbClr val="FFFFFF"/>
                </a:solidFill>
              </a:defRPr>
            </a:pPr>
            <a:endParaRPr/>
          </a:p>
        </p:txBody>
      </p:sp>
      <p:sp>
        <p:nvSpPr>
          <p:cNvPr id="165" name="Treść - poziom 1…"/>
          <p:cNvSpPr txBox="1">
            <a:spLocks noGrp="1"/>
          </p:cNvSpPr>
          <p:nvPr>
            <p:ph type="body" sz="quarter" idx="1" hasCustomPrompt="1"/>
          </p:nvPr>
        </p:nvSpPr>
        <p:spPr>
          <a:xfrm>
            <a:off x="4872037" y="4190998"/>
            <a:ext cx="6911976" cy="2082801"/>
          </a:xfrm>
          <a:prstGeom prst="rect">
            <a:avLst/>
          </a:prstGeom>
        </p:spPr>
        <p:txBody>
          <a:bodyPr lIns="0" tIns="0" rIns="0" bIns="0">
            <a:normAutofit/>
          </a:bodyPr>
          <a:lstStyle>
            <a:lvl1pPr marL="0" indent="0">
              <a:lnSpc>
                <a:spcPct val="100000"/>
              </a:lnSpc>
              <a:spcBef>
                <a:spcPts val="1200"/>
              </a:spcBef>
              <a:buSzTx/>
              <a:buFontTx/>
              <a:buNone/>
              <a:defRPr sz="1200"/>
            </a:lvl1pPr>
            <a:lvl2pPr marL="571500" indent="-114300">
              <a:lnSpc>
                <a:spcPct val="100000"/>
              </a:lnSpc>
              <a:spcBef>
                <a:spcPts val="1200"/>
              </a:spcBef>
              <a:buFontTx/>
              <a:defRPr sz="1200"/>
            </a:lvl2pPr>
            <a:lvl3pPr marL="1051560" indent="-137160">
              <a:lnSpc>
                <a:spcPct val="100000"/>
              </a:lnSpc>
              <a:spcBef>
                <a:spcPts val="1200"/>
              </a:spcBef>
              <a:buFontTx/>
              <a:defRPr sz="1200"/>
            </a:lvl3pPr>
            <a:lvl4pPr marL="1524000" indent="-152400">
              <a:lnSpc>
                <a:spcPct val="100000"/>
              </a:lnSpc>
              <a:spcBef>
                <a:spcPts val="1200"/>
              </a:spcBef>
              <a:buFontTx/>
              <a:defRPr sz="1200"/>
            </a:lvl4pPr>
            <a:lvl5pPr marL="1981200" indent="-152400">
              <a:lnSpc>
                <a:spcPct val="100000"/>
              </a:lnSpc>
              <a:spcBef>
                <a:spcPts val="1200"/>
              </a:spcBef>
              <a:buFontTx/>
              <a:defRPr sz="1200"/>
            </a:lvl5pPr>
          </a:lstStyle>
          <a:p>
            <a:r>
              <a:t>Tytuł</a:t>
            </a:r>
          </a:p>
          <a:p>
            <a:pPr lvl="1"/>
            <a:endParaRPr/>
          </a:p>
          <a:p>
            <a:pPr lvl="2"/>
            <a:endParaRPr/>
          </a:p>
          <a:p>
            <a:pPr lvl="3"/>
            <a:endParaRPr/>
          </a:p>
          <a:p>
            <a:pPr lvl="4"/>
            <a:endParaRPr/>
          </a:p>
        </p:txBody>
      </p:sp>
      <p:sp>
        <p:nvSpPr>
          <p:cNvPr id="166" name="Symbol zastępczy tekstu 7"/>
          <p:cNvSpPr>
            <a:spLocks noGrp="1"/>
          </p:cNvSpPr>
          <p:nvPr>
            <p:ph type="body" sz="quarter" idx="21" hasCustomPrompt="1"/>
          </p:nvPr>
        </p:nvSpPr>
        <p:spPr>
          <a:xfrm>
            <a:off x="4872037" y="558801"/>
            <a:ext cx="691197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stStyle>
          <a:p>
            <a:r>
              <a:t>Tytuł slajdu</a:t>
            </a:r>
          </a:p>
        </p:txBody>
      </p:sp>
      <p:pic>
        <p:nvPicPr>
          <p:cNvPr id="167" name="Grafika 19" descr="Grafika 19"/>
          <p:cNvPicPr>
            <a:picLocks noChangeAspect="1"/>
          </p:cNvPicPr>
          <p:nvPr/>
        </p:nvPicPr>
        <p:blipFill>
          <a:blip r:embed="rId2"/>
          <a:stretch>
            <a:fillRect/>
          </a:stretch>
        </p:blipFill>
        <p:spPr>
          <a:xfrm>
            <a:off x="11434180" y="6394801"/>
            <a:ext cx="346434" cy="346434"/>
          </a:xfrm>
          <a:prstGeom prst="rect">
            <a:avLst/>
          </a:prstGeom>
          <a:ln w="12700">
            <a:miter lim="400000"/>
          </a:ln>
        </p:spPr>
      </p:pic>
      <p:sp>
        <p:nvSpPr>
          <p:cNvPr id="168" name="Symbol zastępczy obrazu 2"/>
          <p:cNvSpPr>
            <a:spLocks noGrp="1"/>
          </p:cNvSpPr>
          <p:nvPr>
            <p:ph type="pic" sz="quarter" idx="22"/>
          </p:nvPr>
        </p:nvSpPr>
        <p:spPr>
          <a:xfrm>
            <a:off x="785468" y="660953"/>
            <a:ext cx="2628002" cy="2628001"/>
          </a:xfrm>
          <a:prstGeom prst="rect">
            <a:avLst/>
          </a:prstGeom>
        </p:spPr>
        <p:txBody>
          <a:bodyPr lIns="91439" rIns="91439"/>
          <a:lstStyle/>
          <a:p>
            <a:endParaRPr/>
          </a:p>
        </p:txBody>
      </p:sp>
      <p:sp>
        <p:nvSpPr>
          <p:cNvPr id="169" name="Symbol zastępczy tekstu 3"/>
          <p:cNvSpPr>
            <a:spLocks noGrp="1"/>
          </p:cNvSpPr>
          <p:nvPr>
            <p:ph type="body" sz="quarter" idx="23" hasCustomPrompt="1"/>
          </p:nvPr>
        </p:nvSpPr>
        <p:spPr>
          <a:xfrm>
            <a:off x="407987" y="4190998"/>
            <a:ext cx="3351214" cy="1811867"/>
          </a:xfrm>
          <a:prstGeom prst="rect">
            <a:avLst/>
          </a:prstGeom>
        </p:spPr>
        <p:txBody>
          <a:bodyPr lIns="0" tIns="0" rIns="0" bIns="0">
            <a:normAutofit/>
          </a:bodyPr>
          <a:lstStyle>
            <a:lvl1pPr marL="0" indent="0">
              <a:lnSpc>
                <a:spcPct val="100000"/>
              </a:lnSpc>
              <a:spcBef>
                <a:spcPts val="0"/>
              </a:spcBef>
              <a:buSzTx/>
              <a:buFontTx/>
              <a:buNone/>
              <a:defRPr sz="1200">
                <a:solidFill>
                  <a:schemeClr val="accent1"/>
                </a:solidFill>
              </a:defRPr>
            </a:lvl1pPr>
          </a:lstStyle>
          <a:p>
            <a:r>
              <a:t>Akapit</a:t>
            </a:r>
          </a:p>
        </p:txBody>
      </p:sp>
      <p:sp>
        <p:nvSpPr>
          <p:cNvPr id="170" name="Symbol zastępczy tekstu 7"/>
          <p:cNvSpPr>
            <a:spLocks noGrp="1"/>
          </p:cNvSpPr>
          <p:nvPr>
            <p:ph type="body" sz="quarter" idx="24" hasCustomPrompt="1"/>
          </p:nvPr>
        </p:nvSpPr>
        <p:spPr>
          <a:xfrm>
            <a:off x="407988" y="3706624"/>
            <a:ext cx="3351214" cy="348503"/>
          </a:xfrm>
          <a:prstGeom prst="rect">
            <a:avLst/>
          </a:prstGeom>
        </p:spPr>
        <p:txBody>
          <a:bodyPr lIns="0" tIns="0" rIns="0" bIns="0">
            <a:normAutofit/>
          </a:bodyPr>
          <a:lstStyle>
            <a:lvl1pPr marL="0" indent="0">
              <a:lnSpc>
                <a:spcPts val="2800"/>
              </a:lnSpc>
              <a:spcBef>
                <a:spcPts val="0"/>
              </a:spcBef>
              <a:buSzTx/>
              <a:buFontTx/>
              <a:buNone/>
              <a:defRPr sz="1800">
                <a:solidFill>
                  <a:schemeClr val="accent1"/>
                </a:solidFill>
              </a:defRPr>
            </a:lvl1pPr>
          </a:lstStyle>
          <a:p>
            <a:r>
              <a:t>Tytuł</a:t>
            </a:r>
          </a:p>
        </p:txBody>
      </p:sp>
      <p:sp>
        <p:nvSpPr>
          <p:cNvPr id="171" name="Numer slajdu"/>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172" name="Logo-Zaczytani-3.png" descr="Logo-Zaczytani-3.png"/>
          <p:cNvPicPr>
            <a:picLocks noChangeAspect="1"/>
          </p:cNvPicPr>
          <p:nvPr/>
        </p:nvPicPr>
        <p:blipFill>
          <a:blip r:embed="rId3"/>
          <a:stretch>
            <a:fillRect/>
          </a:stretch>
        </p:blipFill>
        <p:spPr>
          <a:xfrm>
            <a:off x="10456675" y="6465688"/>
            <a:ext cx="848842" cy="192798"/>
          </a:xfrm>
          <a:prstGeom prst="rect">
            <a:avLst/>
          </a:prstGeom>
          <a:ln w="12700">
            <a:miter lim="400000"/>
          </a:ln>
        </p:spPr>
      </p:pic>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5_1">
    <p:spTree>
      <p:nvGrpSpPr>
        <p:cNvPr id="1" name=""/>
        <p:cNvGrpSpPr/>
        <p:nvPr/>
      </p:nvGrpSpPr>
      <p:grpSpPr>
        <a:xfrm>
          <a:off x="0" y="0"/>
          <a:ext cx="0" cy="0"/>
          <a:chOff x="0" y="0"/>
          <a:chExt cx="0" cy="0"/>
        </a:xfrm>
      </p:grpSpPr>
      <p:sp>
        <p:nvSpPr>
          <p:cNvPr id="179" name="Prostokąt 7"/>
          <p:cNvSpPr/>
          <p:nvPr/>
        </p:nvSpPr>
        <p:spPr>
          <a:xfrm>
            <a:off x="0" y="0"/>
            <a:ext cx="4198938" cy="6858000"/>
          </a:xfrm>
          <a:prstGeom prst="rect">
            <a:avLst/>
          </a:prstGeom>
          <a:solidFill>
            <a:srgbClr val="DBF1FA"/>
          </a:solidFill>
          <a:ln w="12700">
            <a:miter lim="400000"/>
          </a:ln>
        </p:spPr>
        <p:txBody>
          <a:bodyPr lIns="45719" rIns="45719" anchor="ctr"/>
          <a:lstStyle/>
          <a:p>
            <a:pPr algn="ctr">
              <a:defRPr>
                <a:solidFill>
                  <a:srgbClr val="FFFFFF"/>
                </a:solidFill>
              </a:defRPr>
            </a:pPr>
            <a:endParaRPr/>
          </a:p>
        </p:txBody>
      </p:sp>
      <p:sp>
        <p:nvSpPr>
          <p:cNvPr id="180" name="Treść - poziom 1…"/>
          <p:cNvSpPr txBox="1">
            <a:spLocks noGrp="1"/>
          </p:cNvSpPr>
          <p:nvPr>
            <p:ph type="body" sz="quarter" idx="1" hasCustomPrompt="1"/>
          </p:nvPr>
        </p:nvSpPr>
        <p:spPr>
          <a:xfrm>
            <a:off x="4872037" y="561975"/>
            <a:ext cx="6911976" cy="479098"/>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181" name="Symbol zastępczy obrazu 2"/>
          <p:cNvSpPr>
            <a:spLocks noGrp="1"/>
          </p:cNvSpPr>
          <p:nvPr>
            <p:ph type="pic" sz="quarter" idx="21"/>
          </p:nvPr>
        </p:nvSpPr>
        <p:spPr>
          <a:xfrm>
            <a:off x="830898" y="670741"/>
            <a:ext cx="2700002" cy="2700002"/>
          </a:xfrm>
          <a:prstGeom prst="rect">
            <a:avLst/>
          </a:prstGeom>
          <a:ln w="38100">
            <a:solidFill>
              <a:srgbClr val="FFFFFF"/>
            </a:solidFill>
            <a:round/>
          </a:ln>
        </p:spPr>
        <p:txBody>
          <a:bodyPr lIns="91439" rIns="91439"/>
          <a:lstStyle/>
          <a:p>
            <a:endParaRPr/>
          </a:p>
        </p:txBody>
      </p:sp>
      <p:sp>
        <p:nvSpPr>
          <p:cNvPr id="182" name="Symbol zastępczy tekstu 3"/>
          <p:cNvSpPr>
            <a:spLocks noGrp="1"/>
          </p:cNvSpPr>
          <p:nvPr>
            <p:ph type="body" sz="quarter" idx="22" hasCustomPrompt="1"/>
          </p:nvPr>
        </p:nvSpPr>
        <p:spPr>
          <a:xfrm>
            <a:off x="407987" y="4190998"/>
            <a:ext cx="3351214" cy="1811867"/>
          </a:xfrm>
          <a:prstGeom prst="rect">
            <a:avLst/>
          </a:prstGeom>
        </p:spPr>
        <p:txBody>
          <a:bodyPr lIns="0" tIns="0" rIns="0" bIns="0">
            <a:normAutofit/>
          </a:bodyPr>
          <a:lstStyle>
            <a:lvl1pPr marL="0" indent="0">
              <a:lnSpc>
                <a:spcPct val="100000"/>
              </a:lnSpc>
              <a:spcBef>
                <a:spcPts val="0"/>
              </a:spcBef>
              <a:buSzTx/>
              <a:buFontTx/>
              <a:buNone/>
              <a:defRPr sz="1200">
                <a:solidFill>
                  <a:schemeClr val="accent1"/>
                </a:solidFill>
              </a:defRPr>
            </a:lvl1pPr>
          </a:lstStyle>
          <a:p>
            <a:r>
              <a:t>Akapit</a:t>
            </a:r>
          </a:p>
        </p:txBody>
      </p:sp>
      <p:sp>
        <p:nvSpPr>
          <p:cNvPr id="183" name="Symbol zastępczy tekstu 7"/>
          <p:cNvSpPr>
            <a:spLocks noGrp="1"/>
          </p:cNvSpPr>
          <p:nvPr>
            <p:ph type="body" sz="quarter" idx="23" hasCustomPrompt="1"/>
          </p:nvPr>
        </p:nvSpPr>
        <p:spPr>
          <a:xfrm>
            <a:off x="407988" y="3706624"/>
            <a:ext cx="3351214" cy="348503"/>
          </a:xfrm>
          <a:prstGeom prst="rect">
            <a:avLst/>
          </a:prstGeom>
        </p:spPr>
        <p:txBody>
          <a:bodyPr lIns="0" tIns="0" rIns="0" bIns="0">
            <a:normAutofit/>
          </a:bodyPr>
          <a:lstStyle>
            <a:lvl1pPr marL="0" indent="0">
              <a:lnSpc>
                <a:spcPts val="2800"/>
              </a:lnSpc>
              <a:spcBef>
                <a:spcPts val="0"/>
              </a:spcBef>
              <a:buSzTx/>
              <a:buFontTx/>
              <a:buNone/>
              <a:defRPr sz="1800">
                <a:solidFill>
                  <a:schemeClr val="accent1"/>
                </a:solidFill>
              </a:defRPr>
            </a:lvl1pPr>
          </a:lstStyle>
          <a:p>
            <a:r>
              <a:t>Tytuł</a:t>
            </a:r>
          </a:p>
        </p:txBody>
      </p:sp>
      <p:pic>
        <p:nvPicPr>
          <p:cNvPr id="184" name="Grafika 9" descr="Grafika 9"/>
          <p:cNvPicPr>
            <a:picLocks noChangeAspect="1"/>
          </p:cNvPicPr>
          <p:nvPr/>
        </p:nvPicPr>
        <p:blipFill>
          <a:blip r:embed="rId2"/>
          <a:stretch>
            <a:fillRect/>
          </a:stretch>
        </p:blipFill>
        <p:spPr>
          <a:xfrm>
            <a:off x="11434180" y="6394801"/>
            <a:ext cx="346434" cy="346434"/>
          </a:xfrm>
          <a:prstGeom prst="rect">
            <a:avLst/>
          </a:prstGeom>
          <a:ln w="12700">
            <a:miter lim="400000"/>
          </a:ln>
        </p:spPr>
      </p:pic>
      <p:sp>
        <p:nvSpPr>
          <p:cNvPr id="185" name="Numer slajdu"/>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86" name="Symbol zastępczy tekstu 3"/>
          <p:cNvSpPr>
            <a:spLocks noGrp="1"/>
          </p:cNvSpPr>
          <p:nvPr>
            <p:ph type="body" sz="quarter" idx="24" hasCustomPrompt="1"/>
          </p:nvPr>
        </p:nvSpPr>
        <p:spPr>
          <a:xfrm>
            <a:off x="4872037" y="4190998"/>
            <a:ext cx="6911976" cy="2082801"/>
          </a:xfrm>
          <a:prstGeom prst="rect">
            <a:avLst/>
          </a:prstGeom>
        </p:spPr>
        <p:txBody>
          <a:bodyPr lIns="0" tIns="0" rIns="0" bIns="0">
            <a:normAutofit/>
          </a:bodyPr>
          <a:lstStyle>
            <a:lvl1pPr marL="0" indent="0">
              <a:lnSpc>
                <a:spcPct val="100000"/>
              </a:lnSpc>
              <a:spcBef>
                <a:spcPts val="1200"/>
              </a:spcBef>
              <a:buSzTx/>
              <a:buFontTx/>
              <a:buNone/>
              <a:defRPr sz="1200"/>
            </a:lvl1pPr>
          </a:lstStyle>
          <a:p>
            <a:r>
              <a:t>Tytuł</a:t>
            </a:r>
          </a:p>
        </p:txBody>
      </p:sp>
      <p:pic>
        <p:nvPicPr>
          <p:cNvPr id="187" name="Logo-Zaczytani-3.png" descr="Logo-Zaczytani-3.png"/>
          <p:cNvPicPr>
            <a:picLocks noChangeAspect="1"/>
          </p:cNvPicPr>
          <p:nvPr/>
        </p:nvPicPr>
        <p:blipFill>
          <a:blip r:embed="rId3"/>
          <a:stretch>
            <a:fillRect/>
          </a:stretch>
        </p:blipFill>
        <p:spPr>
          <a:xfrm>
            <a:off x="10456675" y="6465688"/>
            <a:ext cx="848842" cy="192798"/>
          </a:xfrm>
          <a:prstGeom prst="rect">
            <a:avLst/>
          </a:prstGeom>
          <a:ln w="12700">
            <a:miter lim="400000"/>
          </a:ln>
        </p:spPr>
      </p:pic>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5_2">
    <p:spTree>
      <p:nvGrpSpPr>
        <p:cNvPr id="1" name=""/>
        <p:cNvGrpSpPr/>
        <p:nvPr/>
      </p:nvGrpSpPr>
      <p:grpSpPr>
        <a:xfrm>
          <a:off x="0" y="0"/>
          <a:ext cx="0" cy="0"/>
          <a:chOff x="0" y="0"/>
          <a:chExt cx="0" cy="0"/>
        </a:xfrm>
      </p:grpSpPr>
      <p:sp>
        <p:nvSpPr>
          <p:cNvPr id="194" name="Symbol zastępczy obrazu 14"/>
          <p:cNvSpPr>
            <a:spLocks noGrp="1"/>
          </p:cNvSpPr>
          <p:nvPr>
            <p:ph type="pic" sz="quarter" idx="21"/>
          </p:nvPr>
        </p:nvSpPr>
        <p:spPr>
          <a:xfrm>
            <a:off x="9052846" y="3799987"/>
            <a:ext cx="2455537" cy="2453969"/>
          </a:xfrm>
          <a:prstGeom prst="rect">
            <a:avLst/>
          </a:prstGeom>
        </p:spPr>
        <p:txBody>
          <a:bodyPr lIns="91439" rIns="91439"/>
          <a:lstStyle/>
          <a:p>
            <a:endParaRPr/>
          </a:p>
        </p:txBody>
      </p:sp>
      <p:sp>
        <p:nvSpPr>
          <p:cNvPr id="195" name="Symbol zastępczy obrazu 17"/>
          <p:cNvSpPr>
            <a:spLocks noGrp="1"/>
          </p:cNvSpPr>
          <p:nvPr>
            <p:ph type="pic" sz="quarter" idx="22"/>
          </p:nvPr>
        </p:nvSpPr>
        <p:spPr>
          <a:xfrm>
            <a:off x="10280615" y="3027976"/>
            <a:ext cx="1505299" cy="1504337"/>
          </a:xfrm>
          <a:prstGeom prst="rect">
            <a:avLst/>
          </a:prstGeom>
          <a:ln w="38100">
            <a:solidFill>
              <a:srgbClr val="FFFFFF"/>
            </a:solidFill>
            <a:round/>
          </a:ln>
        </p:spPr>
        <p:txBody>
          <a:bodyPr lIns="91439" rIns="91439"/>
          <a:lstStyle/>
          <a:p>
            <a:endParaRPr/>
          </a:p>
        </p:txBody>
      </p:sp>
      <p:graphicFrame>
        <p:nvGraphicFramePr>
          <p:cNvPr id="196" name="Tabela 33"/>
          <p:cNvGraphicFramePr/>
          <p:nvPr/>
        </p:nvGraphicFramePr>
        <p:xfrm>
          <a:off x="410794" y="1"/>
          <a:ext cx="3788144" cy="6867133"/>
        </p:xfrm>
        <a:graphic>
          <a:graphicData uri="http://schemas.openxmlformats.org/drawingml/2006/table">
            <a:tbl>
              <a:tblPr bandRow="1">
                <a:tableStyleId>{4C3C2611-4C71-4FC5-86AE-919BDF0F9419}</a:tableStyleId>
              </a:tblPr>
              <a:tblGrid>
                <a:gridCol w="3788144">
                  <a:extLst>
                    <a:ext uri="{9D8B030D-6E8A-4147-A177-3AD203B41FA5}">
                      <a16:colId xmlns:a16="http://schemas.microsoft.com/office/drawing/2014/main" val="20000"/>
                    </a:ext>
                  </a:extLst>
                </a:gridCol>
              </a:tblGrid>
              <a:tr h="6867132">
                <a:tc>
                  <a:txBody>
                    <a:bodyPr/>
                    <a:lstStyle/>
                    <a:p>
                      <a:pPr indent="85725">
                        <a:lnSpc>
                          <a:spcPct val="150000"/>
                        </a:lnSpc>
                        <a:spcBef>
                          <a:spcPts val="600"/>
                        </a:spcBef>
                        <a:defRPr sz="1400" b="1">
                          <a:solidFill>
                            <a:schemeClr val="accent1"/>
                          </a:solidFill>
                        </a:defRPr>
                      </a:pPr>
                      <a:endParaRPr/>
                    </a:p>
                    <a:p>
                      <a:pPr indent="85725">
                        <a:lnSpc>
                          <a:spcPct val="150000"/>
                        </a:lnSpc>
                        <a:spcBef>
                          <a:spcPts val="600"/>
                        </a:spcBef>
                        <a:defRPr sz="1400" b="1">
                          <a:solidFill>
                            <a:schemeClr val="accent1"/>
                          </a:solidFill>
                        </a:defRPr>
                      </a:pPr>
                      <a:endParaRPr/>
                    </a:p>
                  </a:txBody>
                  <a:tcPr marL="45720" marR="45720" horzOverflow="overflow">
                    <a:lnL w="12700">
                      <a:miter lim="400000"/>
                    </a:lnL>
                    <a:lnR w="12700">
                      <a:miter lim="400000"/>
                    </a:lnR>
                    <a:lnT w="12700">
                      <a:miter lim="400000"/>
                    </a:lnT>
                    <a:lnB w="12700">
                      <a:miter lim="400000"/>
                    </a:lnB>
                    <a:solidFill>
                      <a:srgbClr val="DBF1FA"/>
                    </a:solidFill>
                  </a:tcPr>
                </a:tc>
                <a:extLst>
                  <a:ext uri="{0D108BD9-81ED-4DB2-BD59-A6C34878D82A}">
                    <a16:rowId xmlns:a16="http://schemas.microsoft.com/office/drawing/2014/main" val="10000"/>
                  </a:ext>
                </a:extLst>
              </a:tr>
            </a:tbl>
          </a:graphicData>
        </a:graphic>
      </p:graphicFrame>
      <p:sp>
        <p:nvSpPr>
          <p:cNvPr id="197" name="Treść - poziom 1…"/>
          <p:cNvSpPr txBox="1">
            <a:spLocks noGrp="1"/>
          </p:cNvSpPr>
          <p:nvPr>
            <p:ph type="body" sz="quarter" idx="1" hasCustomPrompt="1"/>
          </p:nvPr>
        </p:nvSpPr>
        <p:spPr>
          <a:xfrm>
            <a:off x="629264" y="553507"/>
            <a:ext cx="3245619"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pic>
        <p:nvPicPr>
          <p:cNvPr id="198" name="Grafika 9" descr="Grafika 9"/>
          <p:cNvPicPr>
            <a:picLocks noChangeAspect="1"/>
          </p:cNvPicPr>
          <p:nvPr/>
        </p:nvPicPr>
        <p:blipFill>
          <a:blip r:embed="rId2"/>
          <a:stretch>
            <a:fillRect/>
          </a:stretch>
        </p:blipFill>
        <p:spPr>
          <a:xfrm>
            <a:off x="11434180" y="6394801"/>
            <a:ext cx="346434" cy="346434"/>
          </a:xfrm>
          <a:prstGeom prst="rect">
            <a:avLst/>
          </a:prstGeom>
          <a:ln w="12700">
            <a:miter lim="400000"/>
          </a:ln>
        </p:spPr>
      </p:pic>
      <p:sp>
        <p:nvSpPr>
          <p:cNvPr id="199" name="Numer slajdu"/>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00" name="Symbol zastępczy tekstu 3"/>
          <p:cNvSpPr>
            <a:spLocks noGrp="1"/>
          </p:cNvSpPr>
          <p:nvPr>
            <p:ph type="body" sz="quarter" idx="23" hasCustomPrompt="1"/>
          </p:nvPr>
        </p:nvSpPr>
        <p:spPr>
          <a:xfrm>
            <a:off x="629265" y="1238312"/>
            <a:ext cx="3245619" cy="2082801"/>
          </a:xfrm>
          <a:prstGeom prst="rect">
            <a:avLst/>
          </a:prstGeom>
        </p:spPr>
        <p:txBody>
          <a:bodyPr lIns="0" tIns="0" rIns="0" bIns="0">
            <a:normAutofit/>
          </a:bodyPr>
          <a:lstStyle>
            <a:lvl1pPr marL="0" indent="0">
              <a:lnSpc>
                <a:spcPct val="100000"/>
              </a:lnSpc>
              <a:spcBef>
                <a:spcPts val="1200"/>
              </a:spcBef>
              <a:buSzTx/>
              <a:buFontTx/>
              <a:buNone/>
              <a:defRPr sz="1200"/>
            </a:lvl1pPr>
          </a:lstStyle>
          <a:p>
            <a:r>
              <a:t>Tytuł</a:t>
            </a:r>
          </a:p>
        </p:txBody>
      </p:sp>
      <p:pic>
        <p:nvPicPr>
          <p:cNvPr id="201" name="Logo-Zaczytani-3.png" descr="Logo-Zaczytani-3.png"/>
          <p:cNvPicPr>
            <a:picLocks noChangeAspect="1"/>
          </p:cNvPicPr>
          <p:nvPr/>
        </p:nvPicPr>
        <p:blipFill>
          <a:blip r:embed="rId3"/>
          <a:stretch>
            <a:fillRect/>
          </a:stretch>
        </p:blipFill>
        <p:spPr>
          <a:xfrm>
            <a:off x="10456675" y="6465688"/>
            <a:ext cx="848842" cy="192798"/>
          </a:xfrm>
          <a:prstGeom prst="rect">
            <a:avLst/>
          </a:prstGeom>
          <a:ln w="12700">
            <a:miter lim="400000"/>
          </a:ln>
        </p:spPr>
      </p:pic>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6">
    <p:spTree>
      <p:nvGrpSpPr>
        <p:cNvPr id="1" name=""/>
        <p:cNvGrpSpPr/>
        <p:nvPr/>
      </p:nvGrpSpPr>
      <p:grpSpPr>
        <a:xfrm>
          <a:off x="0" y="0"/>
          <a:ext cx="0" cy="0"/>
          <a:chOff x="0" y="0"/>
          <a:chExt cx="0" cy="0"/>
        </a:xfrm>
      </p:grpSpPr>
      <p:sp>
        <p:nvSpPr>
          <p:cNvPr id="208" name="Prostokąt 6"/>
          <p:cNvSpPr/>
          <p:nvPr/>
        </p:nvSpPr>
        <p:spPr>
          <a:xfrm>
            <a:off x="0" y="-4235"/>
            <a:ext cx="12192000" cy="6278036"/>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209" name="Symbol zastępczy obrazu 2"/>
          <p:cNvSpPr>
            <a:spLocks noGrp="1"/>
          </p:cNvSpPr>
          <p:nvPr>
            <p:ph type="pic" sz="quarter" idx="21"/>
          </p:nvPr>
        </p:nvSpPr>
        <p:spPr>
          <a:xfrm>
            <a:off x="407987" y="1391707"/>
            <a:ext cx="3790951" cy="3790951"/>
          </a:xfrm>
          <a:prstGeom prst="rect">
            <a:avLst/>
          </a:prstGeom>
        </p:spPr>
        <p:txBody>
          <a:bodyPr lIns="91439" rIns="91439"/>
          <a:lstStyle/>
          <a:p>
            <a:endParaRPr/>
          </a:p>
        </p:txBody>
      </p:sp>
      <p:pic>
        <p:nvPicPr>
          <p:cNvPr id="210" name="Grafika 4" descr="Grafika 4"/>
          <p:cNvPicPr>
            <a:picLocks noChangeAspect="1"/>
          </p:cNvPicPr>
          <p:nvPr/>
        </p:nvPicPr>
        <p:blipFill>
          <a:blip r:embed="rId2"/>
          <a:stretch>
            <a:fillRect/>
          </a:stretch>
        </p:blipFill>
        <p:spPr>
          <a:xfrm>
            <a:off x="11434180" y="6394801"/>
            <a:ext cx="346434" cy="346434"/>
          </a:xfrm>
          <a:prstGeom prst="rect">
            <a:avLst/>
          </a:prstGeom>
          <a:ln w="12700">
            <a:miter lim="400000"/>
          </a:ln>
        </p:spPr>
      </p:pic>
      <p:sp>
        <p:nvSpPr>
          <p:cNvPr id="211" name="Treść - poziom 1…"/>
          <p:cNvSpPr txBox="1">
            <a:spLocks noGrp="1"/>
          </p:cNvSpPr>
          <p:nvPr>
            <p:ph type="body" sz="quarter" idx="1" hasCustomPrompt="1"/>
          </p:nvPr>
        </p:nvSpPr>
        <p:spPr>
          <a:xfrm>
            <a:off x="5781040" y="2105203"/>
            <a:ext cx="6002974" cy="1161546"/>
          </a:xfrm>
          <a:prstGeom prst="rect">
            <a:avLst/>
          </a:prstGeom>
        </p:spPr>
        <p:txBody>
          <a:bodyPr lIns="0" tIns="0" rIns="0" bIns="0">
            <a:normAutofit/>
          </a:bodyPr>
          <a:lstStyle>
            <a:lvl1pPr marL="0" indent="0">
              <a:lnSpc>
                <a:spcPct val="100000"/>
              </a:lnSpc>
              <a:spcBef>
                <a:spcPts val="1200"/>
              </a:spcBef>
              <a:buSzTx/>
              <a:buFontTx/>
              <a:buNone/>
              <a:defRPr sz="1200"/>
            </a:lvl1pPr>
            <a:lvl2pPr marL="571500" indent="-114300">
              <a:lnSpc>
                <a:spcPct val="100000"/>
              </a:lnSpc>
              <a:spcBef>
                <a:spcPts val="1200"/>
              </a:spcBef>
              <a:buFontTx/>
              <a:defRPr sz="1200"/>
            </a:lvl2pPr>
            <a:lvl3pPr marL="1051560" indent="-137160">
              <a:lnSpc>
                <a:spcPct val="100000"/>
              </a:lnSpc>
              <a:spcBef>
                <a:spcPts val="1200"/>
              </a:spcBef>
              <a:buFontTx/>
              <a:defRPr sz="1200"/>
            </a:lvl3pPr>
            <a:lvl4pPr marL="1524000" indent="-152400">
              <a:lnSpc>
                <a:spcPct val="100000"/>
              </a:lnSpc>
              <a:spcBef>
                <a:spcPts val="1200"/>
              </a:spcBef>
              <a:buFontTx/>
              <a:defRPr sz="1200"/>
            </a:lvl4pPr>
            <a:lvl5pPr marL="1981200" indent="-152400">
              <a:lnSpc>
                <a:spcPct val="100000"/>
              </a:lnSpc>
              <a:spcBef>
                <a:spcPts val="1200"/>
              </a:spcBef>
              <a:buFontTx/>
              <a:defRPr sz="1200"/>
            </a:lvl5pPr>
          </a:lstStyle>
          <a:p>
            <a:r>
              <a:t>Akapit</a:t>
            </a:r>
          </a:p>
          <a:p>
            <a:pPr lvl="1"/>
            <a:endParaRPr/>
          </a:p>
          <a:p>
            <a:pPr lvl="2"/>
            <a:endParaRPr/>
          </a:p>
          <a:p>
            <a:pPr lvl="3"/>
            <a:endParaRPr/>
          </a:p>
          <a:p>
            <a:pPr lvl="4"/>
            <a:endParaRPr/>
          </a:p>
        </p:txBody>
      </p:sp>
      <p:sp>
        <p:nvSpPr>
          <p:cNvPr id="212" name="Symbol zastępczy tekstu 7"/>
          <p:cNvSpPr>
            <a:spLocks noGrp="1"/>
          </p:cNvSpPr>
          <p:nvPr>
            <p:ph type="body" sz="quarter" idx="22" hasCustomPrompt="1"/>
          </p:nvPr>
        </p:nvSpPr>
        <p:spPr>
          <a:xfrm>
            <a:off x="4872037" y="553507"/>
            <a:ext cx="691197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stStyle>
          <a:p>
            <a:r>
              <a:t>Tytuł slajdu</a:t>
            </a:r>
          </a:p>
        </p:txBody>
      </p:sp>
      <p:sp>
        <p:nvSpPr>
          <p:cNvPr id="213" name="Numer slajdu"/>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14" name="Logo-Zaczytani-3.png" descr="Logo-Zaczytani-3.png"/>
          <p:cNvPicPr>
            <a:picLocks noChangeAspect="1"/>
          </p:cNvPicPr>
          <p:nvPr/>
        </p:nvPicPr>
        <p:blipFill>
          <a:blip r:embed="rId3"/>
          <a:stretch>
            <a:fillRect/>
          </a:stretch>
        </p:blipFill>
        <p:spPr>
          <a:xfrm>
            <a:off x="10456675" y="6465688"/>
            <a:ext cx="848842" cy="192798"/>
          </a:xfrm>
          <a:prstGeom prst="rect">
            <a:avLst/>
          </a:prstGeom>
          <a:ln w="12700">
            <a:miter lim="400000"/>
          </a:ln>
        </p:spPr>
      </p:pic>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6_1">
    <p:spTree>
      <p:nvGrpSpPr>
        <p:cNvPr id="1" name=""/>
        <p:cNvGrpSpPr/>
        <p:nvPr/>
      </p:nvGrpSpPr>
      <p:grpSpPr>
        <a:xfrm>
          <a:off x="0" y="0"/>
          <a:ext cx="0" cy="0"/>
          <a:chOff x="0" y="0"/>
          <a:chExt cx="0" cy="0"/>
        </a:xfrm>
      </p:grpSpPr>
      <p:sp>
        <p:nvSpPr>
          <p:cNvPr id="221" name="Treść - poziom 1…"/>
          <p:cNvSpPr txBox="1">
            <a:spLocks noGrp="1"/>
          </p:cNvSpPr>
          <p:nvPr>
            <p:ph type="body" sz="quarter" idx="1" hasCustomPrompt="1"/>
          </p:nvPr>
        </p:nvSpPr>
        <p:spPr>
          <a:xfrm>
            <a:off x="411387" y="55350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222" name="Symbol zastępczy tekstu 3"/>
          <p:cNvSpPr>
            <a:spLocks noGrp="1"/>
          </p:cNvSpPr>
          <p:nvPr>
            <p:ph type="body" sz="quarter" idx="21" hasCustomPrompt="1"/>
          </p:nvPr>
        </p:nvSpPr>
        <p:spPr>
          <a:xfrm>
            <a:off x="407988" y="1031185"/>
            <a:ext cx="11376026" cy="479100"/>
          </a:xfrm>
          <a:prstGeom prst="rect">
            <a:avLst/>
          </a:prstGeom>
        </p:spPr>
        <p:txBody>
          <a:bodyPr lIns="0" tIns="0" rIns="0" bIns="0">
            <a:normAutofit/>
          </a:bodyPr>
          <a:lstStyle>
            <a:lvl1pPr marL="0" indent="0">
              <a:lnSpc>
                <a:spcPts val="1800"/>
              </a:lnSpc>
              <a:spcBef>
                <a:spcPts val="1200"/>
              </a:spcBef>
              <a:buSzTx/>
              <a:buFontTx/>
              <a:buNone/>
              <a:defRPr sz="1200"/>
            </a:lvl1pPr>
          </a:lstStyle>
          <a:p>
            <a:r>
              <a:t>Podtytuł</a:t>
            </a:r>
          </a:p>
        </p:txBody>
      </p:sp>
      <p:sp>
        <p:nvSpPr>
          <p:cNvPr id="223" name="Symbol zastępczy obrazu 2"/>
          <p:cNvSpPr>
            <a:spLocks noGrp="1"/>
          </p:cNvSpPr>
          <p:nvPr>
            <p:ph type="pic" sz="quarter" idx="22"/>
          </p:nvPr>
        </p:nvSpPr>
        <p:spPr>
          <a:xfrm>
            <a:off x="407987" y="2081821"/>
            <a:ext cx="3790951" cy="3790951"/>
          </a:xfrm>
          <a:prstGeom prst="rect">
            <a:avLst/>
          </a:prstGeom>
        </p:spPr>
        <p:txBody>
          <a:bodyPr lIns="91439" rIns="91439"/>
          <a:lstStyle/>
          <a:p>
            <a:endParaRPr/>
          </a:p>
        </p:txBody>
      </p:sp>
      <p:sp>
        <p:nvSpPr>
          <p:cNvPr id="224" name="Numer slajdu"/>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25" name="Logo-Zaczytani-3.png" descr="Logo-Zaczytani-3.png"/>
          <p:cNvPicPr>
            <a:picLocks noChangeAspect="1"/>
          </p:cNvPicPr>
          <p:nvPr/>
        </p:nvPicPr>
        <p:blipFill>
          <a:blip r:embed="rId2"/>
          <a:stretch>
            <a:fillRect/>
          </a:stretch>
        </p:blipFill>
        <p:spPr>
          <a:xfrm>
            <a:off x="10456675" y="6465688"/>
            <a:ext cx="848842" cy="192798"/>
          </a:xfrm>
          <a:prstGeom prst="rect">
            <a:avLst/>
          </a:prstGeom>
          <a:ln w="12700">
            <a:miter lim="400000"/>
          </a:ln>
        </p:spPr>
      </p:pic>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7">
    <p:spTree>
      <p:nvGrpSpPr>
        <p:cNvPr id="1" name=""/>
        <p:cNvGrpSpPr/>
        <p:nvPr/>
      </p:nvGrpSpPr>
      <p:grpSpPr>
        <a:xfrm>
          <a:off x="0" y="0"/>
          <a:ext cx="0" cy="0"/>
          <a:chOff x="0" y="0"/>
          <a:chExt cx="0" cy="0"/>
        </a:xfrm>
      </p:grpSpPr>
      <p:sp>
        <p:nvSpPr>
          <p:cNvPr id="232" name="Treść - poziom 1…"/>
          <p:cNvSpPr txBox="1">
            <a:spLocks noGrp="1"/>
          </p:cNvSpPr>
          <p:nvPr>
            <p:ph type="body" sz="quarter" idx="1" hasCustomPrompt="1"/>
          </p:nvPr>
        </p:nvSpPr>
        <p:spPr>
          <a:xfrm>
            <a:off x="411387" y="55350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pic>
        <p:nvPicPr>
          <p:cNvPr id="233" name="Grafika 9" descr="Grafika 9"/>
          <p:cNvPicPr>
            <a:picLocks noChangeAspect="1"/>
          </p:cNvPicPr>
          <p:nvPr/>
        </p:nvPicPr>
        <p:blipFill>
          <a:blip r:embed="rId2"/>
          <a:stretch>
            <a:fillRect/>
          </a:stretch>
        </p:blipFill>
        <p:spPr>
          <a:xfrm>
            <a:off x="11434180" y="6394801"/>
            <a:ext cx="346434" cy="346434"/>
          </a:xfrm>
          <a:prstGeom prst="rect">
            <a:avLst/>
          </a:prstGeom>
          <a:ln w="12700">
            <a:miter lim="400000"/>
          </a:ln>
        </p:spPr>
      </p:pic>
      <p:sp>
        <p:nvSpPr>
          <p:cNvPr id="234" name="Numer slajdu"/>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35" name="Logo-Zaczytani-3.png" descr="Logo-Zaczytani-3.png"/>
          <p:cNvPicPr>
            <a:picLocks noChangeAspect="1"/>
          </p:cNvPicPr>
          <p:nvPr/>
        </p:nvPicPr>
        <p:blipFill>
          <a:blip r:embed="rId3"/>
          <a:stretch>
            <a:fillRect/>
          </a:stretch>
        </p:blipFill>
        <p:spPr>
          <a:xfrm>
            <a:off x="10456675" y="6465688"/>
            <a:ext cx="848842" cy="192798"/>
          </a:xfrm>
          <a:prstGeom prst="rect">
            <a:avLst/>
          </a:prstGeom>
          <a:ln w="12700">
            <a:miter lim="400000"/>
          </a:ln>
        </p:spPr>
      </p:pic>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7_1">
    <p:spTree>
      <p:nvGrpSpPr>
        <p:cNvPr id="1" name=""/>
        <p:cNvGrpSpPr/>
        <p:nvPr/>
      </p:nvGrpSpPr>
      <p:grpSpPr>
        <a:xfrm>
          <a:off x="0" y="0"/>
          <a:ext cx="0" cy="0"/>
          <a:chOff x="0" y="0"/>
          <a:chExt cx="0" cy="0"/>
        </a:xfrm>
      </p:grpSpPr>
      <p:sp>
        <p:nvSpPr>
          <p:cNvPr id="242" name="Treść - poziom 1…"/>
          <p:cNvSpPr txBox="1">
            <a:spLocks noGrp="1"/>
          </p:cNvSpPr>
          <p:nvPr>
            <p:ph type="body" sz="quarter" idx="1" hasCustomPrompt="1"/>
          </p:nvPr>
        </p:nvSpPr>
        <p:spPr>
          <a:xfrm>
            <a:off x="411387" y="55350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243" name="Symbol zastępczy tekstu 3"/>
          <p:cNvSpPr>
            <a:spLocks noGrp="1"/>
          </p:cNvSpPr>
          <p:nvPr>
            <p:ph type="body" sz="quarter" idx="21" hasCustomPrompt="1"/>
          </p:nvPr>
        </p:nvSpPr>
        <p:spPr>
          <a:xfrm>
            <a:off x="407987" y="1031185"/>
            <a:ext cx="11376026" cy="479100"/>
          </a:xfrm>
          <a:prstGeom prst="rect">
            <a:avLst/>
          </a:prstGeom>
        </p:spPr>
        <p:txBody>
          <a:bodyPr lIns="0" tIns="0" rIns="0" bIns="0">
            <a:normAutofit/>
          </a:bodyPr>
          <a:lstStyle>
            <a:lvl1pPr marL="0" indent="0">
              <a:lnSpc>
                <a:spcPts val="1800"/>
              </a:lnSpc>
              <a:spcBef>
                <a:spcPts val="1200"/>
              </a:spcBef>
              <a:buSzTx/>
              <a:buFontTx/>
              <a:buNone/>
              <a:defRPr sz="1200"/>
            </a:lvl1pPr>
          </a:lstStyle>
          <a:p>
            <a:r>
              <a:t>Podtytuł</a:t>
            </a:r>
          </a:p>
        </p:txBody>
      </p:sp>
      <p:sp>
        <p:nvSpPr>
          <p:cNvPr id="244"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1">
    <p:spTree>
      <p:nvGrpSpPr>
        <p:cNvPr id="1" name=""/>
        <p:cNvGrpSpPr/>
        <p:nvPr/>
      </p:nvGrpSpPr>
      <p:grpSpPr>
        <a:xfrm>
          <a:off x="0" y="0"/>
          <a:ext cx="0" cy="0"/>
          <a:chOff x="0" y="0"/>
          <a:chExt cx="0" cy="0"/>
        </a:xfrm>
      </p:grpSpPr>
      <p:sp>
        <p:nvSpPr>
          <p:cNvPr id="24" name="Treść - poziom 1…"/>
          <p:cNvSpPr txBox="1">
            <a:spLocks noGrp="1"/>
          </p:cNvSpPr>
          <p:nvPr>
            <p:ph type="body" sz="quarter" idx="1" hasCustomPrompt="1"/>
          </p:nvPr>
        </p:nvSpPr>
        <p:spPr>
          <a:xfrm>
            <a:off x="7993064" y="2433836"/>
            <a:ext cx="3790951" cy="1490464"/>
          </a:xfrm>
          <a:prstGeom prst="rect">
            <a:avLst/>
          </a:prstGeom>
        </p:spPr>
        <p:txBody>
          <a:bodyPr lIns="0" tIns="0" rIns="0" bIns="0" anchor="ctr">
            <a:normAutofit/>
          </a:bodyPr>
          <a:lstStyle>
            <a:lvl1pPr marL="0" indent="0">
              <a:lnSpc>
                <a:spcPct val="100000"/>
              </a:lnSpc>
              <a:spcBef>
                <a:spcPts val="0"/>
              </a:spcBef>
              <a:buSzTx/>
              <a:buFontTx/>
              <a:buNone/>
              <a:defRPr sz="3200">
                <a:solidFill>
                  <a:schemeClr val="accent1"/>
                </a:solidFill>
              </a:defRPr>
            </a:lvl1pPr>
            <a:lvl2pPr marL="762000" indent="-304800">
              <a:lnSpc>
                <a:spcPct val="100000"/>
              </a:lnSpc>
              <a:spcBef>
                <a:spcPts val="0"/>
              </a:spcBef>
              <a:buFontTx/>
              <a:defRPr sz="3200">
                <a:solidFill>
                  <a:schemeClr val="accent1"/>
                </a:solidFill>
              </a:defRPr>
            </a:lvl2pPr>
            <a:lvl3pPr marL="1280160" indent="-365760">
              <a:lnSpc>
                <a:spcPct val="100000"/>
              </a:lnSpc>
              <a:spcBef>
                <a:spcPts val="0"/>
              </a:spcBef>
              <a:buFontTx/>
              <a:defRPr sz="3200">
                <a:solidFill>
                  <a:schemeClr val="accent1"/>
                </a:solidFill>
              </a:defRPr>
            </a:lvl3pPr>
            <a:lvl4pPr marL="1778000" indent="-406400">
              <a:lnSpc>
                <a:spcPct val="100000"/>
              </a:lnSpc>
              <a:spcBef>
                <a:spcPts val="0"/>
              </a:spcBef>
              <a:buFontTx/>
              <a:defRPr sz="3200">
                <a:solidFill>
                  <a:schemeClr val="accent1"/>
                </a:solidFill>
              </a:defRPr>
            </a:lvl4pPr>
            <a:lvl5pPr marL="2235200" indent="-406400">
              <a:lnSpc>
                <a:spcPct val="100000"/>
              </a:lnSpc>
              <a:spcBef>
                <a:spcPts val="0"/>
              </a:spcBef>
              <a:buFontTx/>
              <a:defRPr sz="3200">
                <a:solidFill>
                  <a:schemeClr val="accent1"/>
                </a:solidFill>
              </a:defRPr>
            </a:lvl5pPr>
          </a:lstStyle>
          <a:p>
            <a:r>
              <a:t>Tytuł prezentacji</a:t>
            </a:r>
          </a:p>
          <a:p>
            <a:pPr lvl="1"/>
            <a:endParaRPr/>
          </a:p>
          <a:p>
            <a:pPr lvl="2"/>
            <a:endParaRPr/>
          </a:p>
          <a:p>
            <a:pPr lvl="3"/>
            <a:endParaRPr/>
          </a:p>
          <a:p>
            <a:pPr lvl="4"/>
            <a:endParaRPr/>
          </a:p>
        </p:txBody>
      </p:sp>
      <p:sp>
        <p:nvSpPr>
          <p:cNvPr id="25" name="Symbol zastępczy tekstu 2"/>
          <p:cNvSpPr>
            <a:spLocks noGrp="1"/>
          </p:cNvSpPr>
          <p:nvPr>
            <p:ph type="body" sz="quarter" idx="21"/>
          </p:nvPr>
        </p:nvSpPr>
        <p:spPr>
          <a:xfrm>
            <a:off x="7993063" y="5486400"/>
            <a:ext cx="3790949" cy="787400"/>
          </a:xfrm>
          <a:prstGeom prst="rect">
            <a:avLst/>
          </a:prstGeom>
        </p:spPr>
        <p:txBody>
          <a:bodyPr lIns="0" tIns="0" rIns="0" bIns="0">
            <a:normAutofit/>
          </a:bodyPr>
          <a:lstStyle/>
          <a:p>
            <a:pPr marL="0" indent="0">
              <a:lnSpc>
                <a:spcPct val="100000"/>
              </a:lnSpc>
              <a:spcBef>
                <a:spcPts val="0"/>
              </a:spcBef>
              <a:buSzTx/>
              <a:buFontTx/>
              <a:buNone/>
              <a:defRPr sz="1600"/>
            </a:pPr>
            <a:endParaRPr/>
          </a:p>
        </p:txBody>
      </p:sp>
      <p:sp>
        <p:nvSpPr>
          <p:cNvPr id="26" name="Symbol zastępczy tekstu 7"/>
          <p:cNvSpPr>
            <a:spLocks noGrp="1"/>
          </p:cNvSpPr>
          <p:nvPr>
            <p:ph type="body" sz="quarter" idx="22" hasCustomPrompt="1"/>
          </p:nvPr>
        </p:nvSpPr>
        <p:spPr>
          <a:xfrm>
            <a:off x="7993063" y="4293904"/>
            <a:ext cx="3790951" cy="458202"/>
          </a:xfrm>
          <a:prstGeom prst="rect">
            <a:avLst/>
          </a:prstGeom>
        </p:spPr>
        <p:txBody>
          <a:bodyPr lIns="0" tIns="0" rIns="0" bIns="0" anchor="ctr">
            <a:normAutofit/>
          </a:bodyPr>
          <a:lstStyle>
            <a:lvl1pPr marL="0" indent="0">
              <a:lnSpc>
                <a:spcPts val="2800"/>
              </a:lnSpc>
              <a:spcBef>
                <a:spcPts val="0"/>
              </a:spcBef>
              <a:buSzTx/>
              <a:buFontTx/>
              <a:buNone/>
              <a:defRPr sz="2000"/>
            </a:lvl1pPr>
          </a:lstStyle>
          <a:p>
            <a:r>
              <a:t>Podtytuł prezentacji</a:t>
            </a:r>
          </a:p>
        </p:txBody>
      </p:sp>
      <p:sp>
        <p:nvSpPr>
          <p:cNvPr id="27" name="Symbol zastępczy obrazu 18"/>
          <p:cNvSpPr>
            <a:spLocks noGrp="1"/>
          </p:cNvSpPr>
          <p:nvPr>
            <p:ph type="pic" idx="23"/>
          </p:nvPr>
        </p:nvSpPr>
        <p:spPr>
          <a:xfrm>
            <a:off x="-1" y="0"/>
            <a:ext cx="7182483" cy="6858000"/>
          </a:xfrm>
          <a:prstGeom prst="rect">
            <a:avLst/>
          </a:prstGeom>
        </p:spPr>
        <p:txBody>
          <a:bodyPr lIns="91439" rIns="91439"/>
          <a:lstStyle/>
          <a:p>
            <a:endParaRPr/>
          </a:p>
        </p:txBody>
      </p:sp>
      <p:pic>
        <p:nvPicPr>
          <p:cNvPr id="28" name="Obraz 6" descr="Obraz 6"/>
          <p:cNvPicPr>
            <a:picLocks noChangeAspect="1"/>
          </p:cNvPicPr>
          <p:nvPr/>
        </p:nvPicPr>
        <p:blipFill>
          <a:blip r:embed="rId2"/>
          <a:stretch>
            <a:fillRect/>
          </a:stretch>
        </p:blipFill>
        <p:spPr>
          <a:xfrm>
            <a:off x="5351059" y="4593599"/>
            <a:ext cx="1961418" cy="2264401"/>
          </a:xfrm>
          <a:prstGeom prst="rect">
            <a:avLst/>
          </a:prstGeom>
          <a:ln w="12700">
            <a:miter lim="400000"/>
          </a:ln>
        </p:spPr>
      </p:pic>
      <p:pic>
        <p:nvPicPr>
          <p:cNvPr id="29" name="Grafika 11" descr="Grafika 11"/>
          <p:cNvPicPr>
            <a:picLocks noChangeAspect="1"/>
          </p:cNvPicPr>
          <p:nvPr/>
        </p:nvPicPr>
        <p:blipFill>
          <a:blip r:embed="rId3"/>
          <a:stretch>
            <a:fillRect/>
          </a:stretch>
        </p:blipFill>
        <p:spPr>
          <a:xfrm>
            <a:off x="10738994" y="571297"/>
            <a:ext cx="1041621" cy="1041622"/>
          </a:xfrm>
          <a:prstGeom prst="rect">
            <a:avLst/>
          </a:prstGeom>
          <a:ln w="12700">
            <a:miter lim="400000"/>
          </a:ln>
        </p:spPr>
      </p:pic>
      <p:sp>
        <p:nvSpPr>
          <p:cNvPr id="30" name="Numer slajdu"/>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7_2">
    <p:spTree>
      <p:nvGrpSpPr>
        <p:cNvPr id="1" name=""/>
        <p:cNvGrpSpPr/>
        <p:nvPr/>
      </p:nvGrpSpPr>
      <p:grpSpPr>
        <a:xfrm>
          <a:off x="0" y="0"/>
          <a:ext cx="0" cy="0"/>
          <a:chOff x="0" y="0"/>
          <a:chExt cx="0" cy="0"/>
        </a:xfrm>
      </p:grpSpPr>
      <p:sp>
        <p:nvSpPr>
          <p:cNvPr id="251" name="Prostokąt 7"/>
          <p:cNvSpPr/>
          <p:nvPr/>
        </p:nvSpPr>
        <p:spPr>
          <a:xfrm>
            <a:off x="0" y="1"/>
            <a:ext cx="12192000" cy="6273801"/>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252" name="Treść - poziom 1…"/>
          <p:cNvSpPr txBox="1">
            <a:spLocks noGrp="1"/>
          </p:cNvSpPr>
          <p:nvPr>
            <p:ph type="body" sz="quarter" idx="1" hasCustomPrompt="1"/>
          </p:nvPr>
        </p:nvSpPr>
        <p:spPr>
          <a:xfrm>
            <a:off x="411387" y="55350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pic>
        <p:nvPicPr>
          <p:cNvPr id="253" name="Grafika 8" descr="Grafika 8"/>
          <p:cNvPicPr>
            <a:picLocks noChangeAspect="1"/>
          </p:cNvPicPr>
          <p:nvPr/>
        </p:nvPicPr>
        <p:blipFill>
          <a:blip r:embed="rId2"/>
          <a:stretch>
            <a:fillRect/>
          </a:stretch>
        </p:blipFill>
        <p:spPr>
          <a:xfrm>
            <a:off x="11434180" y="6394801"/>
            <a:ext cx="346434" cy="346434"/>
          </a:xfrm>
          <a:prstGeom prst="rect">
            <a:avLst/>
          </a:prstGeom>
          <a:ln w="12700">
            <a:miter lim="400000"/>
          </a:ln>
        </p:spPr>
      </p:pic>
      <p:sp>
        <p:nvSpPr>
          <p:cNvPr id="254"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7_3">
    <p:spTree>
      <p:nvGrpSpPr>
        <p:cNvPr id="1" name=""/>
        <p:cNvGrpSpPr/>
        <p:nvPr/>
      </p:nvGrpSpPr>
      <p:grpSpPr>
        <a:xfrm>
          <a:off x="0" y="0"/>
          <a:ext cx="0" cy="0"/>
          <a:chOff x="0" y="0"/>
          <a:chExt cx="0" cy="0"/>
        </a:xfrm>
      </p:grpSpPr>
      <p:sp>
        <p:nvSpPr>
          <p:cNvPr id="261" name="Prostokąt 7"/>
          <p:cNvSpPr/>
          <p:nvPr/>
        </p:nvSpPr>
        <p:spPr>
          <a:xfrm>
            <a:off x="0" y="1"/>
            <a:ext cx="12192000" cy="6273801"/>
          </a:xfrm>
          <a:prstGeom prst="rect">
            <a:avLst/>
          </a:prstGeom>
          <a:solidFill>
            <a:srgbClr val="DBF1FA"/>
          </a:solidFill>
          <a:ln w="12700">
            <a:miter lim="400000"/>
          </a:ln>
        </p:spPr>
        <p:txBody>
          <a:bodyPr lIns="45719" rIns="45719" anchor="ctr"/>
          <a:lstStyle/>
          <a:p>
            <a:pPr algn="ctr">
              <a:defRPr>
                <a:solidFill>
                  <a:srgbClr val="FFFFFF"/>
                </a:solidFill>
              </a:defRPr>
            </a:pPr>
            <a:endParaRPr/>
          </a:p>
        </p:txBody>
      </p:sp>
      <p:sp>
        <p:nvSpPr>
          <p:cNvPr id="262" name="Treść - poziom 1…"/>
          <p:cNvSpPr txBox="1">
            <a:spLocks noGrp="1"/>
          </p:cNvSpPr>
          <p:nvPr>
            <p:ph type="body" sz="quarter" idx="1" hasCustomPrompt="1"/>
          </p:nvPr>
        </p:nvSpPr>
        <p:spPr>
          <a:xfrm>
            <a:off x="411387" y="55350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pic>
        <p:nvPicPr>
          <p:cNvPr id="263" name="Grafika 9" descr="Grafika 9"/>
          <p:cNvPicPr>
            <a:picLocks noChangeAspect="1"/>
          </p:cNvPicPr>
          <p:nvPr/>
        </p:nvPicPr>
        <p:blipFill>
          <a:blip r:embed="rId2"/>
          <a:stretch>
            <a:fillRect/>
          </a:stretch>
        </p:blipFill>
        <p:spPr>
          <a:xfrm>
            <a:off x="11434180" y="6394801"/>
            <a:ext cx="346434" cy="346434"/>
          </a:xfrm>
          <a:prstGeom prst="rect">
            <a:avLst/>
          </a:prstGeom>
          <a:ln w="12700">
            <a:miter lim="400000"/>
          </a:ln>
        </p:spPr>
      </p:pic>
      <p:sp>
        <p:nvSpPr>
          <p:cNvPr id="264"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8">
    <p:spTree>
      <p:nvGrpSpPr>
        <p:cNvPr id="1" name=""/>
        <p:cNvGrpSpPr/>
        <p:nvPr/>
      </p:nvGrpSpPr>
      <p:grpSpPr>
        <a:xfrm>
          <a:off x="0" y="0"/>
          <a:ext cx="0" cy="0"/>
          <a:chOff x="0" y="0"/>
          <a:chExt cx="0" cy="0"/>
        </a:xfrm>
      </p:grpSpPr>
      <p:sp>
        <p:nvSpPr>
          <p:cNvPr id="271" name="Symbol zastępczy obrazu 7"/>
          <p:cNvSpPr>
            <a:spLocks noGrp="1"/>
          </p:cNvSpPr>
          <p:nvPr>
            <p:ph type="pic" sz="quarter" idx="21"/>
          </p:nvPr>
        </p:nvSpPr>
        <p:spPr>
          <a:xfrm>
            <a:off x="425450" y="2154038"/>
            <a:ext cx="2520001" cy="3702849"/>
          </a:xfrm>
          <a:prstGeom prst="rect">
            <a:avLst/>
          </a:prstGeom>
        </p:spPr>
        <p:txBody>
          <a:bodyPr lIns="91439" rIns="91439"/>
          <a:lstStyle/>
          <a:p>
            <a:endParaRPr/>
          </a:p>
        </p:txBody>
      </p:sp>
      <p:sp>
        <p:nvSpPr>
          <p:cNvPr id="272" name="Treść - poziom 1…"/>
          <p:cNvSpPr txBox="1">
            <a:spLocks noGrp="1"/>
          </p:cNvSpPr>
          <p:nvPr>
            <p:ph type="body" sz="quarter" idx="1" hasCustomPrompt="1"/>
          </p:nvPr>
        </p:nvSpPr>
        <p:spPr>
          <a:xfrm>
            <a:off x="411387" y="55350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273" name="Symbol zastępczy tekstu 3"/>
          <p:cNvSpPr>
            <a:spLocks noGrp="1"/>
          </p:cNvSpPr>
          <p:nvPr>
            <p:ph type="body" sz="quarter" idx="22" hasCustomPrompt="1"/>
          </p:nvPr>
        </p:nvSpPr>
        <p:spPr>
          <a:xfrm>
            <a:off x="407987" y="1031185"/>
            <a:ext cx="11376026" cy="479100"/>
          </a:xfrm>
          <a:prstGeom prst="rect">
            <a:avLst/>
          </a:prstGeom>
        </p:spPr>
        <p:txBody>
          <a:bodyPr lIns="0" tIns="0" rIns="0" bIns="0">
            <a:normAutofit/>
          </a:bodyPr>
          <a:lstStyle>
            <a:lvl1pPr marL="0" indent="0">
              <a:lnSpc>
                <a:spcPct val="100000"/>
              </a:lnSpc>
              <a:spcBef>
                <a:spcPts val="0"/>
              </a:spcBef>
              <a:buSzTx/>
              <a:buFontTx/>
              <a:buNone/>
              <a:defRPr sz="1200"/>
            </a:lvl1pPr>
          </a:lstStyle>
          <a:p>
            <a:r>
              <a:t>Podtytuł</a:t>
            </a:r>
          </a:p>
        </p:txBody>
      </p:sp>
      <p:sp>
        <p:nvSpPr>
          <p:cNvPr id="274"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8_1">
    <p:spTree>
      <p:nvGrpSpPr>
        <p:cNvPr id="1" name=""/>
        <p:cNvGrpSpPr/>
        <p:nvPr/>
      </p:nvGrpSpPr>
      <p:grpSpPr>
        <a:xfrm>
          <a:off x="0" y="0"/>
          <a:ext cx="0" cy="0"/>
          <a:chOff x="0" y="0"/>
          <a:chExt cx="0" cy="0"/>
        </a:xfrm>
      </p:grpSpPr>
      <p:sp>
        <p:nvSpPr>
          <p:cNvPr id="281" name="Treść - poziom 1…"/>
          <p:cNvSpPr txBox="1">
            <a:spLocks noGrp="1"/>
          </p:cNvSpPr>
          <p:nvPr>
            <p:ph type="body" sz="quarter" idx="1" hasCustomPrompt="1"/>
          </p:nvPr>
        </p:nvSpPr>
        <p:spPr>
          <a:xfrm>
            <a:off x="411387" y="55350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282" name="Symbol zastępczy obrazu 7"/>
          <p:cNvSpPr>
            <a:spLocks noGrp="1"/>
          </p:cNvSpPr>
          <p:nvPr>
            <p:ph type="pic" sz="half" idx="21"/>
          </p:nvPr>
        </p:nvSpPr>
        <p:spPr>
          <a:xfrm>
            <a:off x="7993063" y="1553701"/>
            <a:ext cx="3790951" cy="4720099"/>
          </a:xfrm>
          <a:prstGeom prst="rect">
            <a:avLst/>
          </a:prstGeom>
        </p:spPr>
        <p:txBody>
          <a:bodyPr lIns="91439" rIns="91439"/>
          <a:lstStyle/>
          <a:p>
            <a:endParaRPr/>
          </a:p>
        </p:txBody>
      </p:sp>
      <p:sp>
        <p:nvSpPr>
          <p:cNvPr id="283"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8_2">
    <p:spTree>
      <p:nvGrpSpPr>
        <p:cNvPr id="1" name=""/>
        <p:cNvGrpSpPr/>
        <p:nvPr/>
      </p:nvGrpSpPr>
      <p:grpSpPr>
        <a:xfrm>
          <a:off x="0" y="0"/>
          <a:ext cx="0" cy="0"/>
          <a:chOff x="0" y="0"/>
          <a:chExt cx="0" cy="0"/>
        </a:xfrm>
      </p:grpSpPr>
      <p:sp>
        <p:nvSpPr>
          <p:cNvPr id="290" name="Prostokąt 3"/>
          <p:cNvSpPr/>
          <p:nvPr/>
        </p:nvSpPr>
        <p:spPr>
          <a:xfrm>
            <a:off x="0" y="0"/>
            <a:ext cx="6096000" cy="6858000"/>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291" name="Treść - poziom 1…"/>
          <p:cNvSpPr txBox="1">
            <a:spLocks noGrp="1"/>
          </p:cNvSpPr>
          <p:nvPr>
            <p:ph type="body" sz="quarter" idx="1" hasCustomPrompt="1"/>
          </p:nvPr>
        </p:nvSpPr>
        <p:spPr>
          <a:xfrm>
            <a:off x="411387" y="553507"/>
            <a:ext cx="5367114" cy="479099"/>
          </a:xfrm>
          <a:prstGeom prst="rect">
            <a:avLst/>
          </a:prstGeom>
        </p:spPr>
        <p:txBody>
          <a:bodyPr lIns="0" tIns="0" rIns="0" bIns="0">
            <a:normAutofit/>
          </a:bodyPr>
          <a:lstStyle>
            <a:lvl1pPr marL="0" indent="0">
              <a:lnSpc>
                <a:spcPts val="2800"/>
              </a:lnSpc>
              <a:spcBef>
                <a:spcPts val="0"/>
              </a:spcBef>
              <a:buSzTx/>
              <a:buFontTx/>
              <a:buNone/>
              <a:defRPr b="1">
                <a:solidFill>
                  <a:schemeClr val="accent1"/>
                </a:solidFill>
              </a:defRPr>
            </a:lvl1pPr>
            <a:lvl2pPr>
              <a:lnSpc>
                <a:spcPts val="2800"/>
              </a:lnSpc>
              <a:spcBef>
                <a:spcPts val="0"/>
              </a:spcBef>
              <a:buFontTx/>
              <a:defRPr b="1">
                <a:solidFill>
                  <a:schemeClr val="accent1"/>
                </a:solidFill>
              </a:defRPr>
            </a:lvl2pPr>
            <a:lvl3pPr>
              <a:lnSpc>
                <a:spcPts val="2800"/>
              </a:lnSpc>
              <a:spcBef>
                <a:spcPts val="0"/>
              </a:spcBef>
              <a:buFontTx/>
              <a:defRPr b="1">
                <a:solidFill>
                  <a:schemeClr val="accent1"/>
                </a:solidFill>
              </a:defRPr>
            </a:lvl3pPr>
            <a:lvl4pPr>
              <a:lnSpc>
                <a:spcPts val="2800"/>
              </a:lnSpc>
              <a:spcBef>
                <a:spcPts val="0"/>
              </a:spcBef>
              <a:buFontTx/>
              <a:defRPr b="1">
                <a:solidFill>
                  <a:schemeClr val="accent1"/>
                </a:solidFill>
              </a:defRPr>
            </a:lvl4pPr>
            <a:lvl5pPr>
              <a:lnSpc>
                <a:spcPts val="2800"/>
              </a:lnSpc>
              <a:spcBef>
                <a:spcPts val="0"/>
              </a:spcBef>
              <a:buFontTx/>
              <a:defRPr b="1">
                <a:solidFill>
                  <a:schemeClr val="accent1"/>
                </a:solidFill>
              </a:defRPr>
            </a:lvl5pPr>
          </a:lstStyle>
          <a:p>
            <a:r>
              <a:t>Tytuł slajdu</a:t>
            </a:r>
          </a:p>
          <a:p>
            <a:pPr lvl="1"/>
            <a:endParaRPr/>
          </a:p>
          <a:p>
            <a:pPr lvl="2"/>
            <a:endParaRPr/>
          </a:p>
          <a:p>
            <a:pPr lvl="3"/>
            <a:endParaRPr/>
          </a:p>
          <a:p>
            <a:pPr lvl="4"/>
            <a:endParaRPr/>
          </a:p>
        </p:txBody>
      </p:sp>
      <p:sp>
        <p:nvSpPr>
          <p:cNvPr id="292" name="Numer slajdu"/>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93" name="Symbol zastępczy tekstu 7"/>
          <p:cNvSpPr>
            <a:spLocks noGrp="1"/>
          </p:cNvSpPr>
          <p:nvPr>
            <p:ph type="body" sz="quarter" idx="21" hasCustomPrompt="1"/>
          </p:nvPr>
        </p:nvSpPr>
        <p:spPr>
          <a:xfrm>
            <a:off x="6467476" y="549275"/>
            <a:ext cx="5313139" cy="479098"/>
          </a:xfrm>
          <a:prstGeom prst="rect">
            <a:avLst/>
          </a:prstGeom>
        </p:spPr>
        <p:txBody>
          <a:bodyPr lIns="0" tIns="0" rIns="0" bIns="0">
            <a:normAutofit/>
          </a:bodyPr>
          <a:lstStyle>
            <a:lvl1pPr marL="0" indent="0">
              <a:lnSpc>
                <a:spcPts val="2800"/>
              </a:lnSpc>
              <a:spcBef>
                <a:spcPts val="0"/>
              </a:spcBef>
              <a:buSzTx/>
              <a:buFontTx/>
              <a:buNone/>
              <a:defRPr b="1">
                <a:solidFill>
                  <a:schemeClr val="accent1"/>
                </a:solidFill>
              </a:defRPr>
            </a:lvl1pPr>
          </a:lstStyle>
          <a:p>
            <a:r>
              <a:t>Tytuł slajdu</a:t>
            </a:r>
          </a:p>
        </p:txBody>
      </p:sp>
      <p:sp>
        <p:nvSpPr>
          <p:cNvPr id="294" name="Symbol zastępczy tekstu 11"/>
          <p:cNvSpPr>
            <a:spLocks noGrp="1"/>
          </p:cNvSpPr>
          <p:nvPr>
            <p:ph type="body" sz="quarter" idx="22"/>
          </p:nvPr>
        </p:nvSpPr>
        <p:spPr>
          <a:xfrm>
            <a:off x="312737" y="1153918"/>
            <a:ext cx="5465764" cy="1236664"/>
          </a:xfrm>
          <a:prstGeom prst="rect">
            <a:avLst/>
          </a:prstGeom>
        </p:spPr>
        <p:txBody>
          <a:bodyPr>
            <a:normAutofit/>
          </a:bodyPr>
          <a:lstStyle/>
          <a:p>
            <a:pPr marL="0" indent="0">
              <a:buSzTx/>
              <a:buFontTx/>
              <a:buNone/>
              <a:defRPr sz="1200"/>
            </a:pPr>
            <a:endParaRPr/>
          </a:p>
        </p:txBody>
      </p:sp>
      <p:sp>
        <p:nvSpPr>
          <p:cNvPr id="295" name="Symbol zastępczy tekstu 11"/>
          <p:cNvSpPr>
            <a:spLocks noGrp="1"/>
          </p:cNvSpPr>
          <p:nvPr>
            <p:ph type="body" sz="quarter" idx="23"/>
          </p:nvPr>
        </p:nvSpPr>
        <p:spPr>
          <a:xfrm>
            <a:off x="6467476" y="1149188"/>
            <a:ext cx="5316538" cy="1236664"/>
          </a:xfrm>
          <a:prstGeom prst="rect">
            <a:avLst/>
          </a:prstGeom>
        </p:spPr>
        <p:txBody>
          <a:bodyPr>
            <a:normAutofit/>
          </a:bodyPr>
          <a:lstStyle/>
          <a:p>
            <a:pPr marL="0" indent="0">
              <a:buSzTx/>
              <a:buFontTx/>
              <a:buNone/>
              <a:defRPr sz="1200"/>
            </a:pPr>
            <a:endParaRPr/>
          </a:p>
        </p:txBody>
      </p:sp>
      <p:pic>
        <p:nvPicPr>
          <p:cNvPr id="296" name="Grafika 2" descr="Grafika 2"/>
          <p:cNvPicPr>
            <a:picLocks noChangeAspect="1"/>
          </p:cNvPicPr>
          <p:nvPr/>
        </p:nvPicPr>
        <p:blipFill>
          <a:blip r:embed="rId2"/>
          <a:stretch>
            <a:fillRect/>
          </a:stretch>
        </p:blipFill>
        <p:spPr>
          <a:xfrm>
            <a:off x="11434180" y="6394801"/>
            <a:ext cx="346434" cy="346434"/>
          </a:xfrm>
          <a:prstGeom prst="rect">
            <a:avLst/>
          </a:prstGeom>
          <a:ln w="12700">
            <a:miter lim="400000"/>
          </a:ln>
        </p:spPr>
      </p:pic>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9">
    <p:spTree>
      <p:nvGrpSpPr>
        <p:cNvPr id="1" name=""/>
        <p:cNvGrpSpPr/>
        <p:nvPr/>
      </p:nvGrpSpPr>
      <p:grpSpPr>
        <a:xfrm>
          <a:off x="0" y="0"/>
          <a:ext cx="0" cy="0"/>
          <a:chOff x="0" y="0"/>
          <a:chExt cx="0" cy="0"/>
        </a:xfrm>
      </p:grpSpPr>
      <p:sp>
        <p:nvSpPr>
          <p:cNvPr id="303" name="Prostokąt 7"/>
          <p:cNvSpPr/>
          <p:nvPr/>
        </p:nvSpPr>
        <p:spPr>
          <a:xfrm>
            <a:off x="0" y="1"/>
            <a:ext cx="12192000" cy="6273801"/>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304" name="Symbol zastępczy obrazu 2"/>
          <p:cNvSpPr>
            <a:spLocks noGrp="1"/>
          </p:cNvSpPr>
          <p:nvPr>
            <p:ph type="pic" sz="quarter" idx="21"/>
          </p:nvPr>
        </p:nvSpPr>
        <p:spPr>
          <a:xfrm>
            <a:off x="5362986" y="1212148"/>
            <a:ext cx="2340001" cy="2340001"/>
          </a:xfrm>
          <a:prstGeom prst="rect">
            <a:avLst/>
          </a:prstGeom>
        </p:spPr>
        <p:txBody>
          <a:bodyPr lIns="91439" rIns="91439"/>
          <a:lstStyle/>
          <a:p>
            <a:endParaRPr/>
          </a:p>
        </p:txBody>
      </p:sp>
      <p:sp>
        <p:nvSpPr>
          <p:cNvPr id="305" name="Symbol zastępczy obrazu 2"/>
          <p:cNvSpPr>
            <a:spLocks noGrp="1"/>
          </p:cNvSpPr>
          <p:nvPr>
            <p:ph type="pic" sz="quarter" idx="22"/>
          </p:nvPr>
        </p:nvSpPr>
        <p:spPr>
          <a:xfrm>
            <a:off x="5362986" y="3733539"/>
            <a:ext cx="2340001" cy="2340001"/>
          </a:xfrm>
          <a:prstGeom prst="rect">
            <a:avLst/>
          </a:prstGeom>
        </p:spPr>
        <p:txBody>
          <a:bodyPr lIns="91439" rIns="91439"/>
          <a:lstStyle/>
          <a:p>
            <a:endParaRPr/>
          </a:p>
        </p:txBody>
      </p:sp>
      <p:sp>
        <p:nvSpPr>
          <p:cNvPr id="306" name="Treść - poziom 1…"/>
          <p:cNvSpPr txBox="1">
            <a:spLocks noGrp="1"/>
          </p:cNvSpPr>
          <p:nvPr>
            <p:ph type="body" sz="quarter" idx="1" hasCustomPrompt="1"/>
          </p:nvPr>
        </p:nvSpPr>
        <p:spPr>
          <a:xfrm>
            <a:off x="411387" y="55350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pic>
        <p:nvPicPr>
          <p:cNvPr id="307" name="Grafika 8" descr="Grafika 8"/>
          <p:cNvPicPr>
            <a:picLocks noChangeAspect="1"/>
          </p:cNvPicPr>
          <p:nvPr/>
        </p:nvPicPr>
        <p:blipFill>
          <a:blip r:embed="rId2"/>
          <a:stretch>
            <a:fillRect/>
          </a:stretch>
        </p:blipFill>
        <p:spPr>
          <a:xfrm>
            <a:off x="11434180" y="6394801"/>
            <a:ext cx="346434" cy="346434"/>
          </a:xfrm>
          <a:prstGeom prst="rect">
            <a:avLst/>
          </a:prstGeom>
          <a:ln w="12700">
            <a:miter lim="400000"/>
          </a:ln>
        </p:spPr>
      </p:pic>
      <p:sp>
        <p:nvSpPr>
          <p:cNvPr id="308" name="Symbol zastępczy obrazu 2"/>
          <p:cNvSpPr>
            <a:spLocks noGrp="1"/>
          </p:cNvSpPr>
          <p:nvPr>
            <p:ph type="pic" sz="quarter" idx="23"/>
          </p:nvPr>
        </p:nvSpPr>
        <p:spPr>
          <a:xfrm>
            <a:off x="2883709" y="3733539"/>
            <a:ext cx="2340001" cy="2340001"/>
          </a:xfrm>
          <a:prstGeom prst="rect">
            <a:avLst/>
          </a:prstGeom>
        </p:spPr>
        <p:txBody>
          <a:bodyPr lIns="91439" rIns="91439"/>
          <a:lstStyle/>
          <a:p>
            <a:endParaRPr/>
          </a:p>
        </p:txBody>
      </p:sp>
      <p:sp>
        <p:nvSpPr>
          <p:cNvPr id="309"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9_1">
    <p:spTree>
      <p:nvGrpSpPr>
        <p:cNvPr id="1" name=""/>
        <p:cNvGrpSpPr/>
        <p:nvPr/>
      </p:nvGrpSpPr>
      <p:grpSpPr>
        <a:xfrm>
          <a:off x="0" y="0"/>
          <a:ext cx="0" cy="0"/>
          <a:chOff x="0" y="0"/>
          <a:chExt cx="0" cy="0"/>
        </a:xfrm>
      </p:grpSpPr>
      <p:sp>
        <p:nvSpPr>
          <p:cNvPr id="316" name="Treść - poziom 1…"/>
          <p:cNvSpPr txBox="1">
            <a:spLocks noGrp="1"/>
          </p:cNvSpPr>
          <p:nvPr>
            <p:ph type="body" sz="quarter" idx="1" hasCustomPrompt="1"/>
          </p:nvPr>
        </p:nvSpPr>
        <p:spPr>
          <a:xfrm>
            <a:off x="411387" y="55350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317" name="Symbol zastępczy obrazu 2"/>
          <p:cNvSpPr>
            <a:spLocks noGrp="1"/>
          </p:cNvSpPr>
          <p:nvPr>
            <p:ph type="pic" sz="quarter" idx="21"/>
          </p:nvPr>
        </p:nvSpPr>
        <p:spPr>
          <a:xfrm>
            <a:off x="0" y="1617662"/>
            <a:ext cx="4157134" cy="1692806"/>
          </a:xfrm>
          <a:prstGeom prst="rect">
            <a:avLst/>
          </a:prstGeom>
        </p:spPr>
        <p:txBody>
          <a:bodyPr lIns="91439" rIns="91439"/>
          <a:lstStyle/>
          <a:p>
            <a:endParaRPr/>
          </a:p>
        </p:txBody>
      </p:sp>
      <p:sp>
        <p:nvSpPr>
          <p:cNvPr id="318" name="Symbol zastępczy obrazu 2"/>
          <p:cNvSpPr>
            <a:spLocks noGrp="1"/>
          </p:cNvSpPr>
          <p:nvPr>
            <p:ph type="pic" sz="quarter" idx="22"/>
          </p:nvPr>
        </p:nvSpPr>
        <p:spPr>
          <a:xfrm>
            <a:off x="4222903" y="1617662"/>
            <a:ext cx="3745971" cy="1692806"/>
          </a:xfrm>
          <a:prstGeom prst="rect">
            <a:avLst/>
          </a:prstGeom>
        </p:spPr>
        <p:txBody>
          <a:bodyPr lIns="91439" rIns="91439"/>
          <a:lstStyle/>
          <a:p>
            <a:endParaRPr/>
          </a:p>
        </p:txBody>
      </p:sp>
      <p:sp>
        <p:nvSpPr>
          <p:cNvPr id="319" name="Symbol zastępczy obrazu 2"/>
          <p:cNvSpPr>
            <a:spLocks noGrp="1"/>
          </p:cNvSpPr>
          <p:nvPr>
            <p:ph type="pic" sz="quarter" idx="23"/>
          </p:nvPr>
        </p:nvSpPr>
        <p:spPr>
          <a:xfrm>
            <a:off x="8034642" y="1617662"/>
            <a:ext cx="4157358" cy="1692806"/>
          </a:xfrm>
          <a:prstGeom prst="rect">
            <a:avLst/>
          </a:prstGeom>
        </p:spPr>
        <p:txBody>
          <a:bodyPr lIns="91439" rIns="91439"/>
          <a:lstStyle/>
          <a:p>
            <a:endParaRPr/>
          </a:p>
        </p:txBody>
      </p:sp>
      <p:sp>
        <p:nvSpPr>
          <p:cNvPr id="320"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9_2">
    <p:spTree>
      <p:nvGrpSpPr>
        <p:cNvPr id="1" name=""/>
        <p:cNvGrpSpPr/>
        <p:nvPr/>
      </p:nvGrpSpPr>
      <p:grpSpPr>
        <a:xfrm>
          <a:off x="0" y="0"/>
          <a:ext cx="0" cy="0"/>
          <a:chOff x="0" y="0"/>
          <a:chExt cx="0" cy="0"/>
        </a:xfrm>
      </p:grpSpPr>
      <p:sp>
        <p:nvSpPr>
          <p:cNvPr id="327" name="Symbol zastępczy obrazu 2"/>
          <p:cNvSpPr>
            <a:spLocks noGrp="1"/>
          </p:cNvSpPr>
          <p:nvPr>
            <p:ph type="pic" sz="quarter" idx="21"/>
          </p:nvPr>
        </p:nvSpPr>
        <p:spPr>
          <a:xfrm>
            <a:off x="7207873" y="2488665"/>
            <a:ext cx="4593601" cy="1846801"/>
          </a:xfrm>
          <a:prstGeom prst="rect">
            <a:avLst/>
          </a:prstGeom>
        </p:spPr>
        <p:txBody>
          <a:bodyPr lIns="91439" rIns="91439"/>
          <a:lstStyle/>
          <a:p>
            <a:endParaRPr/>
          </a:p>
        </p:txBody>
      </p:sp>
      <p:sp>
        <p:nvSpPr>
          <p:cNvPr id="328"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10">
    <p:spTree>
      <p:nvGrpSpPr>
        <p:cNvPr id="1" name=""/>
        <p:cNvGrpSpPr/>
        <p:nvPr/>
      </p:nvGrpSpPr>
      <p:grpSpPr>
        <a:xfrm>
          <a:off x="0" y="0"/>
          <a:ext cx="0" cy="0"/>
          <a:chOff x="0" y="0"/>
          <a:chExt cx="0" cy="0"/>
        </a:xfrm>
      </p:grpSpPr>
      <p:sp>
        <p:nvSpPr>
          <p:cNvPr id="335" name="Treść - poziom 1…"/>
          <p:cNvSpPr txBox="1">
            <a:spLocks noGrp="1"/>
          </p:cNvSpPr>
          <p:nvPr>
            <p:ph type="body" sz="quarter" idx="1" hasCustomPrompt="1"/>
          </p:nvPr>
        </p:nvSpPr>
        <p:spPr>
          <a:xfrm>
            <a:off x="411387" y="55350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336" name="Symbol zastępczy obrazu 7"/>
          <p:cNvSpPr>
            <a:spLocks noGrp="1"/>
          </p:cNvSpPr>
          <p:nvPr>
            <p:ph type="pic" sz="half" idx="21"/>
          </p:nvPr>
        </p:nvSpPr>
        <p:spPr>
          <a:xfrm>
            <a:off x="6105614" y="0"/>
            <a:ext cx="2529428" cy="6858000"/>
          </a:xfrm>
          <a:prstGeom prst="rect">
            <a:avLst/>
          </a:prstGeom>
        </p:spPr>
        <p:txBody>
          <a:bodyPr lIns="91439" rIns="91439"/>
          <a:lstStyle/>
          <a:p>
            <a:endParaRPr/>
          </a:p>
        </p:txBody>
      </p:sp>
      <p:sp>
        <p:nvSpPr>
          <p:cNvPr id="337" name="Symbol zastępczy obrazu 16"/>
          <p:cNvSpPr>
            <a:spLocks noGrp="1"/>
          </p:cNvSpPr>
          <p:nvPr>
            <p:ph type="pic" sz="quarter" idx="22"/>
          </p:nvPr>
        </p:nvSpPr>
        <p:spPr>
          <a:xfrm>
            <a:off x="4040973" y="4542085"/>
            <a:ext cx="1080001" cy="1080001"/>
          </a:xfrm>
          <a:prstGeom prst="rect">
            <a:avLst/>
          </a:prstGeom>
        </p:spPr>
        <p:txBody>
          <a:bodyPr lIns="91439" rIns="91439"/>
          <a:lstStyle/>
          <a:p>
            <a:endParaRPr/>
          </a:p>
        </p:txBody>
      </p:sp>
      <p:sp>
        <p:nvSpPr>
          <p:cNvPr id="338" name="Symbol zastępczy obrazu 16"/>
          <p:cNvSpPr>
            <a:spLocks noGrp="1"/>
          </p:cNvSpPr>
          <p:nvPr>
            <p:ph type="pic" sz="quarter" idx="23"/>
          </p:nvPr>
        </p:nvSpPr>
        <p:spPr>
          <a:xfrm>
            <a:off x="1621249" y="4542085"/>
            <a:ext cx="1080000" cy="1080001"/>
          </a:xfrm>
          <a:prstGeom prst="rect">
            <a:avLst/>
          </a:prstGeom>
        </p:spPr>
        <p:txBody>
          <a:bodyPr lIns="91439" rIns="91439"/>
          <a:lstStyle/>
          <a:p>
            <a:endParaRPr/>
          </a:p>
        </p:txBody>
      </p:sp>
      <p:sp>
        <p:nvSpPr>
          <p:cNvPr id="339" name="Symbol zastępczy obrazu 16"/>
          <p:cNvSpPr>
            <a:spLocks noGrp="1"/>
          </p:cNvSpPr>
          <p:nvPr>
            <p:ph type="pic" sz="quarter" idx="24"/>
          </p:nvPr>
        </p:nvSpPr>
        <p:spPr>
          <a:xfrm>
            <a:off x="2831110" y="4542085"/>
            <a:ext cx="1080001" cy="1080001"/>
          </a:xfrm>
          <a:prstGeom prst="rect">
            <a:avLst/>
          </a:prstGeom>
        </p:spPr>
        <p:txBody>
          <a:bodyPr lIns="91439" rIns="91439"/>
          <a:lstStyle/>
          <a:p>
            <a:endParaRPr/>
          </a:p>
        </p:txBody>
      </p:sp>
      <p:sp>
        <p:nvSpPr>
          <p:cNvPr id="340" name="Numer slajdu"/>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41" name="Symbol zastępczy obrazu 16"/>
          <p:cNvSpPr>
            <a:spLocks noGrp="1"/>
          </p:cNvSpPr>
          <p:nvPr>
            <p:ph type="pic" sz="quarter" idx="25"/>
          </p:nvPr>
        </p:nvSpPr>
        <p:spPr>
          <a:xfrm>
            <a:off x="443584" y="4542085"/>
            <a:ext cx="1080001" cy="1080001"/>
          </a:xfrm>
          <a:prstGeom prst="rect">
            <a:avLst/>
          </a:prstGeom>
        </p:spPr>
        <p:txBody>
          <a:bodyPr lIns="91439" rIns="91439"/>
          <a:lstStyle/>
          <a:p>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10_1">
    <p:spTree>
      <p:nvGrpSpPr>
        <p:cNvPr id="1" name=""/>
        <p:cNvGrpSpPr/>
        <p:nvPr/>
      </p:nvGrpSpPr>
      <p:grpSpPr>
        <a:xfrm>
          <a:off x="0" y="0"/>
          <a:ext cx="0" cy="0"/>
          <a:chOff x="0" y="0"/>
          <a:chExt cx="0" cy="0"/>
        </a:xfrm>
      </p:grpSpPr>
      <p:sp>
        <p:nvSpPr>
          <p:cNvPr id="348" name="Treść - poziom 1…"/>
          <p:cNvSpPr txBox="1">
            <a:spLocks noGrp="1"/>
          </p:cNvSpPr>
          <p:nvPr>
            <p:ph type="body" sz="quarter" idx="1" hasCustomPrompt="1"/>
          </p:nvPr>
        </p:nvSpPr>
        <p:spPr>
          <a:xfrm>
            <a:off x="411387" y="55350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349" name="Symbol zastępczy obrazu 2"/>
          <p:cNvSpPr>
            <a:spLocks noGrp="1"/>
          </p:cNvSpPr>
          <p:nvPr>
            <p:ph type="pic" sz="quarter" idx="21"/>
          </p:nvPr>
        </p:nvSpPr>
        <p:spPr>
          <a:xfrm>
            <a:off x="6254434" y="1586114"/>
            <a:ext cx="900001" cy="900001"/>
          </a:xfrm>
          <a:prstGeom prst="rect">
            <a:avLst/>
          </a:prstGeom>
        </p:spPr>
        <p:txBody>
          <a:bodyPr lIns="91439" rIns="91439"/>
          <a:lstStyle/>
          <a:p>
            <a:endParaRPr/>
          </a:p>
        </p:txBody>
      </p:sp>
      <p:sp>
        <p:nvSpPr>
          <p:cNvPr id="350" name="Symbol zastępczy obrazu 2"/>
          <p:cNvSpPr>
            <a:spLocks noGrp="1"/>
          </p:cNvSpPr>
          <p:nvPr>
            <p:ph type="pic" sz="quarter" idx="22"/>
          </p:nvPr>
        </p:nvSpPr>
        <p:spPr>
          <a:xfrm>
            <a:off x="6254434" y="3039622"/>
            <a:ext cx="900001" cy="900001"/>
          </a:xfrm>
          <a:prstGeom prst="rect">
            <a:avLst/>
          </a:prstGeom>
        </p:spPr>
        <p:txBody>
          <a:bodyPr lIns="91439" rIns="91439"/>
          <a:lstStyle/>
          <a:p>
            <a:endParaRPr/>
          </a:p>
        </p:txBody>
      </p:sp>
      <p:sp>
        <p:nvSpPr>
          <p:cNvPr id="351" name="Symbol zastępczy obrazu 2"/>
          <p:cNvSpPr>
            <a:spLocks noGrp="1"/>
          </p:cNvSpPr>
          <p:nvPr>
            <p:ph type="pic" sz="quarter" idx="23"/>
          </p:nvPr>
        </p:nvSpPr>
        <p:spPr>
          <a:xfrm>
            <a:off x="6254434" y="4493130"/>
            <a:ext cx="900001" cy="900001"/>
          </a:xfrm>
          <a:prstGeom prst="rect">
            <a:avLst/>
          </a:prstGeom>
        </p:spPr>
        <p:txBody>
          <a:bodyPr lIns="91439" rIns="91439"/>
          <a:lstStyle/>
          <a:p>
            <a:endParaRPr/>
          </a:p>
        </p:txBody>
      </p:sp>
      <p:sp>
        <p:nvSpPr>
          <p:cNvPr id="352" name="Symbol zastępczy obrazu 2"/>
          <p:cNvSpPr>
            <a:spLocks noGrp="1"/>
          </p:cNvSpPr>
          <p:nvPr>
            <p:ph type="pic" sz="quarter" idx="24"/>
          </p:nvPr>
        </p:nvSpPr>
        <p:spPr>
          <a:xfrm>
            <a:off x="407987" y="1586114"/>
            <a:ext cx="900001" cy="900001"/>
          </a:xfrm>
          <a:prstGeom prst="rect">
            <a:avLst/>
          </a:prstGeom>
        </p:spPr>
        <p:txBody>
          <a:bodyPr lIns="91439" rIns="91439"/>
          <a:lstStyle/>
          <a:p>
            <a:endParaRPr/>
          </a:p>
        </p:txBody>
      </p:sp>
      <p:sp>
        <p:nvSpPr>
          <p:cNvPr id="353" name="Symbol zastępczy obrazu 2"/>
          <p:cNvSpPr>
            <a:spLocks noGrp="1"/>
          </p:cNvSpPr>
          <p:nvPr>
            <p:ph type="pic" sz="quarter" idx="25"/>
          </p:nvPr>
        </p:nvSpPr>
        <p:spPr>
          <a:xfrm>
            <a:off x="407987" y="3039622"/>
            <a:ext cx="900001" cy="900001"/>
          </a:xfrm>
          <a:prstGeom prst="rect">
            <a:avLst/>
          </a:prstGeom>
        </p:spPr>
        <p:txBody>
          <a:bodyPr lIns="91439" rIns="91439"/>
          <a:lstStyle/>
          <a:p>
            <a:endParaRPr/>
          </a:p>
        </p:txBody>
      </p:sp>
      <p:sp>
        <p:nvSpPr>
          <p:cNvPr id="354" name="Symbol zastępczy obrazu 2"/>
          <p:cNvSpPr>
            <a:spLocks noGrp="1"/>
          </p:cNvSpPr>
          <p:nvPr>
            <p:ph type="pic" sz="quarter" idx="26"/>
          </p:nvPr>
        </p:nvSpPr>
        <p:spPr>
          <a:xfrm>
            <a:off x="407987" y="4493130"/>
            <a:ext cx="900001" cy="900001"/>
          </a:xfrm>
          <a:prstGeom prst="rect">
            <a:avLst/>
          </a:prstGeom>
        </p:spPr>
        <p:txBody>
          <a:bodyPr lIns="91439" rIns="91439"/>
          <a:lstStyle/>
          <a:p>
            <a:endParaRPr/>
          </a:p>
        </p:txBody>
      </p:sp>
      <p:sp>
        <p:nvSpPr>
          <p:cNvPr id="355"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2">
    <p:spTree>
      <p:nvGrpSpPr>
        <p:cNvPr id="1" name=""/>
        <p:cNvGrpSpPr/>
        <p:nvPr/>
      </p:nvGrpSpPr>
      <p:grpSpPr>
        <a:xfrm>
          <a:off x="0" y="0"/>
          <a:ext cx="0" cy="0"/>
          <a:chOff x="0" y="0"/>
          <a:chExt cx="0" cy="0"/>
        </a:xfrm>
      </p:grpSpPr>
      <p:sp>
        <p:nvSpPr>
          <p:cNvPr id="37" name="Treść - poziom 1…"/>
          <p:cNvSpPr txBox="1">
            <a:spLocks noGrp="1"/>
          </p:cNvSpPr>
          <p:nvPr>
            <p:ph type="body" sz="quarter" idx="1" hasCustomPrompt="1"/>
          </p:nvPr>
        </p:nvSpPr>
        <p:spPr>
          <a:xfrm>
            <a:off x="7993064" y="2433836"/>
            <a:ext cx="3790951" cy="1490464"/>
          </a:xfrm>
          <a:prstGeom prst="rect">
            <a:avLst/>
          </a:prstGeom>
        </p:spPr>
        <p:txBody>
          <a:bodyPr lIns="0" tIns="0" rIns="0" bIns="0">
            <a:normAutofit/>
          </a:bodyPr>
          <a:lstStyle>
            <a:lvl1pPr marL="0" indent="0">
              <a:lnSpc>
                <a:spcPct val="100000"/>
              </a:lnSpc>
              <a:spcBef>
                <a:spcPts val="0"/>
              </a:spcBef>
              <a:buSzTx/>
              <a:buFontTx/>
              <a:buNone/>
              <a:defRPr sz="3200">
                <a:solidFill>
                  <a:schemeClr val="accent1"/>
                </a:solidFill>
              </a:defRPr>
            </a:lvl1pPr>
            <a:lvl2pPr marL="762000" indent="-304800">
              <a:lnSpc>
                <a:spcPct val="100000"/>
              </a:lnSpc>
              <a:spcBef>
                <a:spcPts val="0"/>
              </a:spcBef>
              <a:buFontTx/>
              <a:defRPr sz="3200">
                <a:solidFill>
                  <a:schemeClr val="accent1"/>
                </a:solidFill>
              </a:defRPr>
            </a:lvl2pPr>
            <a:lvl3pPr marL="1280160" indent="-365760">
              <a:lnSpc>
                <a:spcPct val="100000"/>
              </a:lnSpc>
              <a:spcBef>
                <a:spcPts val="0"/>
              </a:spcBef>
              <a:buFontTx/>
              <a:defRPr sz="3200">
                <a:solidFill>
                  <a:schemeClr val="accent1"/>
                </a:solidFill>
              </a:defRPr>
            </a:lvl3pPr>
            <a:lvl4pPr marL="1778000" indent="-406400">
              <a:lnSpc>
                <a:spcPct val="100000"/>
              </a:lnSpc>
              <a:spcBef>
                <a:spcPts val="0"/>
              </a:spcBef>
              <a:buFontTx/>
              <a:defRPr sz="3200">
                <a:solidFill>
                  <a:schemeClr val="accent1"/>
                </a:solidFill>
              </a:defRPr>
            </a:lvl4pPr>
            <a:lvl5pPr marL="2235200" indent="-406400">
              <a:lnSpc>
                <a:spcPct val="100000"/>
              </a:lnSpc>
              <a:spcBef>
                <a:spcPts val="0"/>
              </a:spcBef>
              <a:buFontTx/>
              <a:defRPr sz="3200">
                <a:solidFill>
                  <a:schemeClr val="accent1"/>
                </a:solidFill>
              </a:defRPr>
            </a:lvl5pPr>
          </a:lstStyle>
          <a:p>
            <a:r>
              <a:t>Tytuł slajdu</a:t>
            </a:r>
          </a:p>
          <a:p>
            <a:pPr lvl="1"/>
            <a:endParaRPr/>
          </a:p>
          <a:p>
            <a:pPr lvl="2"/>
            <a:endParaRPr/>
          </a:p>
          <a:p>
            <a:pPr lvl="3"/>
            <a:endParaRPr/>
          </a:p>
          <a:p>
            <a:pPr lvl="4"/>
            <a:endParaRPr/>
          </a:p>
        </p:txBody>
      </p:sp>
      <p:sp>
        <p:nvSpPr>
          <p:cNvPr id="38" name="Symbol zastępczy tekstu 2"/>
          <p:cNvSpPr>
            <a:spLocks noGrp="1"/>
          </p:cNvSpPr>
          <p:nvPr>
            <p:ph type="body" sz="quarter" idx="21"/>
          </p:nvPr>
        </p:nvSpPr>
        <p:spPr>
          <a:xfrm>
            <a:off x="7993063" y="5486400"/>
            <a:ext cx="3790949" cy="787400"/>
          </a:xfrm>
          <a:prstGeom prst="rect">
            <a:avLst/>
          </a:prstGeom>
        </p:spPr>
        <p:txBody>
          <a:bodyPr lIns="0" tIns="0" rIns="0" bIns="0">
            <a:normAutofit/>
          </a:bodyPr>
          <a:lstStyle/>
          <a:p>
            <a:pPr marL="0" indent="0">
              <a:lnSpc>
                <a:spcPct val="100000"/>
              </a:lnSpc>
              <a:spcBef>
                <a:spcPts val="0"/>
              </a:spcBef>
              <a:buSzTx/>
              <a:buFontTx/>
              <a:buNone/>
              <a:defRPr sz="1600"/>
            </a:pPr>
            <a:endParaRPr/>
          </a:p>
        </p:txBody>
      </p:sp>
      <p:sp>
        <p:nvSpPr>
          <p:cNvPr id="39" name="Symbol zastępczy tekstu 7"/>
          <p:cNvSpPr>
            <a:spLocks noGrp="1"/>
          </p:cNvSpPr>
          <p:nvPr>
            <p:ph type="body" sz="quarter" idx="22" hasCustomPrompt="1"/>
          </p:nvPr>
        </p:nvSpPr>
        <p:spPr>
          <a:xfrm>
            <a:off x="7993063" y="4293904"/>
            <a:ext cx="3790951" cy="458202"/>
          </a:xfrm>
          <a:prstGeom prst="rect">
            <a:avLst/>
          </a:prstGeom>
        </p:spPr>
        <p:txBody>
          <a:bodyPr lIns="0" tIns="0" rIns="0" bIns="0" anchor="ctr">
            <a:normAutofit/>
          </a:bodyPr>
          <a:lstStyle>
            <a:lvl1pPr marL="0" indent="0">
              <a:lnSpc>
                <a:spcPts val="2800"/>
              </a:lnSpc>
              <a:spcBef>
                <a:spcPts val="0"/>
              </a:spcBef>
              <a:buSzTx/>
              <a:buFontTx/>
              <a:buNone/>
              <a:defRPr sz="2000"/>
            </a:lvl1pPr>
          </a:lstStyle>
          <a:p>
            <a:r>
              <a:t>Tytuł slajdu</a:t>
            </a:r>
          </a:p>
        </p:txBody>
      </p:sp>
      <p:sp>
        <p:nvSpPr>
          <p:cNvPr id="40" name="Symbol zastępczy obrazu 13"/>
          <p:cNvSpPr>
            <a:spLocks noGrp="1"/>
          </p:cNvSpPr>
          <p:nvPr>
            <p:ph type="pic" sz="half" idx="23"/>
          </p:nvPr>
        </p:nvSpPr>
        <p:spPr>
          <a:xfrm>
            <a:off x="2894029" y="0"/>
            <a:ext cx="4288454" cy="6858000"/>
          </a:xfrm>
          <a:prstGeom prst="rect">
            <a:avLst/>
          </a:prstGeom>
        </p:spPr>
        <p:txBody>
          <a:bodyPr lIns="91439" rIns="91439"/>
          <a:lstStyle/>
          <a:p>
            <a:endParaRPr/>
          </a:p>
        </p:txBody>
      </p:sp>
      <p:pic>
        <p:nvPicPr>
          <p:cNvPr id="41" name="Obraz 19" descr="Obraz 19"/>
          <p:cNvPicPr>
            <a:picLocks noChangeAspect="1"/>
          </p:cNvPicPr>
          <p:nvPr/>
        </p:nvPicPr>
        <p:blipFill>
          <a:blip r:embed="rId2"/>
          <a:stretch>
            <a:fillRect/>
          </a:stretch>
        </p:blipFill>
        <p:spPr>
          <a:xfrm>
            <a:off x="5351059" y="4593599"/>
            <a:ext cx="1961418" cy="2264401"/>
          </a:xfrm>
          <a:prstGeom prst="rect">
            <a:avLst/>
          </a:prstGeom>
          <a:ln w="12700">
            <a:miter lim="400000"/>
          </a:ln>
        </p:spPr>
      </p:pic>
      <p:sp>
        <p:nvSpPr>
          <p:cNvPr id="42" name="Symbol zastępczy obrazu 33"/>
          <p:cNvSpPr>
            <a:spLocks noGrp="1"/>
          </p:cNvSpPr>
          <p:nvPr>
            <p:ph type="pic" sz="half" idx="24"/>
          </p:nvPr>
        </p:nvSpPr>
        <p:spPr>
          <a:xfrm>
            <a:off x="0" y="0"/>
            <a:ext cx="4112920" cy="6858001"/>
          </a:xfrm>
          <a:prstGeom prst="rect">
            <a:avLst/>
          </a:prstGeom>
        </p:spPr>
        <p:txBody>
          <a:bodyPr lIns="91439" rIns="91439"/>
          <a:lstStyle/>
          <a:p>
            <a:endParaRPr/>
          </a:p>
        </p:txBody>
      </p:sp>
      <p:pic>
        <p:nvPicPr>
          <p:cNvPr id="43" name="Grafika 11" descr="Grafika 11"/>
          <p:cNvPicPr>
            <a:picLocks noChangeAspect="1"/>
          </p:cNvPicPr>
          <p:nvPr/>
        </p:nvPicPr>
        <p:blipFill>
          <a:blip r:embed="rId3"/>
          <a:stretch>
            <a:fillRect/>
          </a:stretch>
        </p:blipFill>
        <p:spPr>
          <a:xfrm>
            <a:off x="10738994" y="571297"/>
            <a:ext cx="1041621" cy="1041622"/>
          </a:xfrm>
          <a:prstGeom prst="rect">
            <a:avLst/>
          </a:prstGeom>
          <a:ln w="12700">
            <a:miter lim="400000"/>
          </a:ln>
        </p:spPr>
      </p:pic>
      <p:sp>
        <p:nvSpPr>
          <p:cNvPr id="44" name="Numer slajdu"/>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11">
    <p:spTree>
      <p:nvGrpSpPr>
        <p:cNvPr id="1" name=""/>
        <p:cNvGrpSpPr/>
        <p:nvPr/>
      </p:nvGrpSpPr>
      <p:grpSpPr>
        <a:xfrm>
          <a:off x="0" y="0"/>
          <a:ext cx="0" cy="0"/>
          <a:chOff x="0" y="0"/>
          <a:chExt cx="0" cy="0"/>
        </a:xfrm>
      </p:grpSpPr>
      <p:sp>
        <p:nvSpPr>
          <p:cNvPr id="362" name="Treść - poziom 1…"/>
          <p:cNvSpPr txBox="1">
            <a:spLocks noGrp="1"/>
          </p:cNvSpPr>
          <p:nvPr>
            <p:ph type="body" sz="quarter" idx="1" hasCustomPrompt="1"/>
          </p:nvPr>
        </p:nvSpPr>
        <p:spPr>
          <a:xfrm>
            <a:off x="408361" y="1442538"/>
            <a:ext cx="5687640" cy="1589088"/>
          </a:xfrm>
          <a:prstGeom prst="rect">
            <a:avLst/>
          </a:prstGeom>
        </p:spPr>
        <p:txBody>
          <a:bodyPr lIns="0" tIns="0" rIns="0" bIns="0">
            <a:normAutofit/>
          </a:bodyPr>
          <a:lstStyle>
            <a:lvl1pPr marL="0" indent="0">
              <a:lnSpc>
                <a:spcPct val="100000"/>
              </a:lnSpc>
              <a:buSzTx/>
              <a:buFontTx/>
              <a:buNone/>
              <a:defRPr sz="1400"/>
            </a:lvl1pPr>
            <a:lvl2pPr marL="685800" indent="-228600">
              <a:lnSpc>
                <a:spcPct val="100000"/>
              </a:lnSpc>
              <a:buFontTx/>
              <a:defRPr sz="1400"/>
            </a:lvl2pPr>
            <a:lvl3pPr marL="1143000" indent="-228600">
              <a:lnSpc>
                <a:spcPct val="100000"/>
              </a:lnSpc>
              <a:buFontTx/>
              <a:defRPr sz="1400"/>
            </a:lvl3pPr>
            <a:lvl4pPr marL="1600200" indent="-228600">
              <a:lnSpc>
                <a:spcPct val="100000"/>
              </a:lnSpc>
              <a:buFontTx/>
              <a:defRPr sz="1400"/>
            </a:lvl4pPr>
            <a:lvl5pPr marL="2057400" indent="-228600">
              <a:lnSpc>
                <a:spcPct val="100000"/>
              </a:lnSpc>
              <a:buFontTx/>
              <a:defRPr sz="1400"/>
            </a:lvl5pPr>
          </a:lstStyle>
          <a:p>
            <a:r>
              <a:t>Lorem ipsum dolor sit amet, consectetur adipiscing elit</a:t>
            </a:r>
          </a:p>
          <a:p>
            <a:pPr lvl="1"/>
            <a:endParaRPr/>
          </a:p>
          <a:p>
            <a:pPr lvl="2"/>
            <a:endParaRPr/>
          </a:p>
          <a:p>
            <a:pPr lvl="3"/>
            <a:endParaRPr/>
          </a:p>
          <a:p>
            <a:pPr lvl="4"/>
            <a:endParaRPr/>
          </a:p>
        </p:txBody>
      </p:sp>
      <p:sp>
        <p:nvSpPr>
          <p:cNvPr id="363" name="Symbol zastępczy obrazu 16"/>
          <p:cNvSpPr>
            <a:spLocks noGrp="1"/>
          </p:cNvSpPr>
          <p:nvPr>
            <p:ph type="pic" sz="quarter" idx="21"/>
          </p:nvPr>
        </p:nvSpPr>
        <p:spPr>
          <a:xfrm>
            <a:off x="7402713" y="1427414"/>
            <a:ext cx="3839813" cy="3653690"/>
          </a:xfrm>
          <a:prstGeom prst="rect">
            <a:avLst/>
          </a:prstGeom>
        </p:spPr>
        <p:txBody>
          <a:bodyPr lIns="91439" rIns="91439"/>
          <a:lstStyle/>
          <a:p>
            <a:endParaRPr/>
          </a:p>
        </p:txBody>
      </p:sp>
      <p:pic>
        <p:nvPicPr>
          <p:cNvPr id="364" name="Grafika 4" descr="Grafika 4"/>
          <p:cNvPicPr>
            <a:picLocks noChangeAspect="1"/>
          </p:cNvPicPr>
          <p:nvPr/>
        </p:nvPicPr>
        <p:blipFill>
          <a:blip r:embed="rId2"/>
          <a:stretch>
            <a:fillRect/>
          </a:stretch>
        </p:blipFill>
        <p:spPr>
          <a:xfrm>
            <a:off x="8064748" y="4192122"/>
            <a:ext cx="3118512" cy="1281301"/>
          </a:xfrm>
          <a:prstGeom prst="rect">
            <a:avLst/>
          </a:prstGeom>
          <a:ln w="12700">
            <a:miter lim="400000"/>
          </a:ln>
        </p:spPr>
      </p:pic>
      <p:sp>
        <p:nvSpPr>
          <p:cNvPr id="365" name="Symbol zastępczy tekstu 7"/>
          <p:cNvSpPr>
            <a:spLocks noGrp="1"/>
          </p:cNvSpPr>
          <p:nvPr>
            <p:ph type="body" sz="quarter" idx="22" hasCustomPrompt="1"/>
          </p:nvPr>
        </p:nvSpPr>
        <p:spPr>
          <a:xfrm>
            <a:off x="411387" y="549552"/>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stStyle>
          <a:p>
            <a:r>
              <a:t>Tytuł slajdu</a:t>
            </a:r>
          </a:p>
        </p:txBody>
      </p:sp>
      <p:pic>
        <p:nvPicPr>
          <p:cNvPr id="366" name="Grafika 7" descr="Grafika 7"/>
          <p:cNvPicPr>
            <a:picLocks noChangeAspect="1"/>
          </p:cNvPicPr>
          <p:nvPr/>
        </p:nvPicPr>
        <p:blipFill>
          <a:blip r:embed="rId3"/>
          <a:stretch>
            <a:fillRect/>
          </a:stretch>
        </p:blipFill>
        <p:spPr>
          <a:xfrm>
            <a:off x="11434180" y="6394801"/>
            <a:ext cx="346434" cy="346434"/>
          </a:xfrm>
          <a:prstGeom prst="rect">
            <a:avLst/>
          </a:prstGeom>
          <a:ln w="12700">
            <a:miter lim="400000"/>
          </a:ln>
        </p:spPr>
      </p:pic>
      <p:sp>
        <p:nvSpPr>
          <p:cNvPr id="367"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11_1">
    <p:spTree>
      <p:nvGrpSpPr>
        <p:cNvPr id="1" name=""/>
        <p:cNvGrpSpPr/>
        <p:nvPr/>
      </p:nvGrpSpPr>
      <p:grpSpPr>
        <a:xfrm>
          <a:off x="0" y="0"/>
          <a:ext cx="0" cy="0"/>
          <a:chOff x="0" y="0"/>
          <a:chExt cx="0" cy="0"/>
        </a:xfrm>
      </p:grpSpPr>
      <p:sp>
        <p:nvSpPr>
          <p:cNvPr id="374" name="Treść - poziom 1…"/>
          <p:cNvSpPr txBox="1">
            <a:spLocks noGrp="1"/>
          </p:cNvSpPr>
          <p:nvPr>
            <p:ph type="body" sz="quarter" idx="1" hasCustomPrompt="1"/>
          </p:nvPr>
        </p:nvSpPr>
        <p:spPr>
          <a:xfrm>
            <a:off x="411387" y="55350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375" name="Symbol zastępczy obrazu 2"/>
          <p:cNvSpPr>
            <a:spLocks noGrp="1"/>
          </p:cNvSpPr>
          <p:nvPr>
            <p:ph type="pic" sz="quarter" idx="21"/>
          </p:nvPr>
        </p:nvSpPr>
        <p:spPr>
          <a:xfrm>
            <a:off x="4200525" y="1728256"/>
            <a:ext cx="3790950" cy="3790951"/>
          </a:xfrm>
          <a:prstGeom prst="rect">
            <a:avLst/>
          </a:prstGeom>
        </p:spPr>
        <p:txBody>
          <a:bodyPr lIns="91439" rIns="91439"/>
          <a:lstStyle/>
          <a:p>
            <a:endParaRPr/>
          </a:p>
        </p:txBody>
      </p:sp>
      <p:sp>
        <p:nvSpPr>
          <p:cNvPr id="376"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11_2">
    <p:spTree>
      <p:nvGrpSpPr>
        <p:cNvPr id="1" name=""/>
        <p:cNvGrpSpPr/>
        <p:nvPr/>
      </p:nvGrpSpPr>
      <p:grpSpPr>
        <a:xfrm>
          <a:off x="0" y="0"/>
          <a:ext cx="0" cy="0"/>
          <a:chOff x="0" y="0"/>
          <a:chExt cx="0" cy="0"/>
        </a:xfrm>
      </p:grpSpPr>
      <p:sp>
        <p:nvSpPr>
          <p:cNvPr id="383" name="Prostokąt 7"/>
          <p:cNvSpPr/>
          <p:nvPr/>
        </p:nvSpPr>
        <p:spPr>
          <a:xfrm>
            <a:off x="0" y="1"/>
            <a:ext cx="12192000" cy="6273801"/>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384" name="Treść - poziom 1…"/>
          <p:cNvSpPr txBox="1">
            <a:spLocks noGrp="1"/>
          </p:cNvSpPr>
          <p:nvPr>
            <p:ph type="body" sz="quarter" idx="1" hasCustomPrompt="1"/>
          </p:nvPr>
        </p:nvSpPr>
        <p:spPr>
          <a:xfrm>
            <a:off x="411387" y="55350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pic>
        <p:nvPicPr>
          <p:cNvPr id="385" name="Grafika 8" descr="Grafika 8"/>
          <p:cNvPicPr>
            <a:picLocks noChangeAspect="1"/>
          </p:cNvPicPr>
          <p:nvPr/>
        </p:nvPicPr>
        <p:blipFill>
          <a:blip r:embed="rId2"/>
          <a:stretch>
            <a:fillRect/>
          </a:stretch>
        </p:blipFill>
        <p:spPr>
          <a:xfrm>
            <a:off x="11434180" y="6394801"/>
            <a:ext cx="346434" cy="346434"/>
          </a:xfrm>
          <a:prstGeom prst="rect">
            <a:avLst/>
          </a:prstGeom>
          <a:ln w="12700">
            <a:miter lim="400000"/>
          </a:ln>
        </p:spPr>
      </p:pic>
      <p:sp>
        <p:nvSpPr>
          <p:cNvPr id="386" name="Symbol zastępczy obrazu 2"/>
          <p:cNvSpPr>
            <a:spLocks noGrp="1"/>
          </p:cNvSpPr>
          <p:nvPr>
            <p:ph type="pic" sz="quarter" idx="21"/>
          </p:nvPr>
        </p:nvSpPr>
        <p:spPr>
          <a:xfrm>
            <a:off x="4200525" y="1728256"/>
            <a:ext cx="3790950" cy="3790951"/>
          </a:xfrm>
          <a:prstGeom prst="rect">
            <a:avLst/>
          </a:prstGeom>
          <a:ln>
            <a:solidFill>
              <a:srgbClr val="555555"/>
            </a:solidFill>
            <a:round/>
          </a:ln>
        </p:spPr>
        <p:txBody>
          <a:bodyPr lIns="91439" rIns="91439"/>
          <a:lstStyle/>
          <a:p>
            <a:endParaRPr/>
          </a:p>
        </p:txBody>
      </p:sp>
      <p:sp>
        <p:nvSpPr>
          <p:cNvPr id="387" name="Symbol zastępczy obrazu 2"/>
          <p:cNvSpPr>
            <a:spLocks noGrp="1"/>
          </p:cNvSpPr>
          <p:nvPr>
            <p:ph type="pic" sz="quarter" idx="22"/>
          </p:nvPr>
        </p:nvSpPr>
        <p:spPr>
          <a:xfrm>
            <a:off x="3070986" y="1697776"/>
            <a:ext cx="2160001" cy="2160001"/>
          </a:xfrm>
          <a:prstGeom prst="rect">
            <a:avLst/>
          </a:prstGeom>
          <a:ln>
            <a:solidFill>
              <a:srgbClr val="F2F2F2"/>
            </a:solidFill>
            <a:round/>
          </a:ln>
        </p:spPr>
        <p:txBody>
          <a:bodyPr lIns="91439" rIns="91439"/>
          <a:lstStyle/>
          <a:p>
            <a:endParaRPr/>
          </a:p>
        </p:txBody>
      </p:sp>
      <p:sp>
        <p:nvSpPr>
          <p:cNvPr id="388"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12">
    <p:spTree>
      <p:nvGrpSpPr>
        <p:cNvPr id="1" name=""/>
        <p:cNvGrpSpPr/>
        <p:nvPr/>
      </p:nvGrpSpPr>
      <p:grpSpPr>
        <a:xfrm>
          <a:off x="0" y="0"/>
          <a:ext cx="0" cy="0"/>
          <a:chOff x="0" y="0"/>
          <a:chExt cx="0" cy="0"/>
        </a:xfrm>
      </p:grpSpPr>
      <p:sp>
        <p:nvSpPr>
          <p:cNvPr id="395" name="Prostokąt 7"/>
          <p:cNvSpPr/>
          <p:nvPr/>
        </p:nvSpPr>
        <p:spPr>
          <a:xfrm>
            <a:off x="0" y="0"/>
            <a:ext cx="12192000" cy="6273800"/>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396" name="Treść - poziom 1…"/>
          <p:cNvSpPr txBox="1">
            <a:spLocks noGrp="1"/>
          </p:cNvSpPr>
          <p:nvPr>
            <p:ph type="body" sz="quarter" idx="1" hasCustomPrompt="1"/>
          </p:nvPr>
        </p:nvSpPr>
        <p:spPr>
          <a:xfrm>
            <a:off x="411387" y="55350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pic>
        <p:nvPicPr>
          <p:cNvPr id="397" name="Grafika 9" descr="Grafika 9"/>
          <p:cNvPicPr>
            <a:picLocks noChangeAspect="1"/>
          </p:cNvPicPr>
          <p:nvPr/>
        </p:nvPicPr>
        <p:blipFill>
          <a:blip r:embed="rId2"/>
          <a:stretch>
            <a:fillRect/>
          </a:stretch>
        </p:blipFill>
        <p:spPr>
          <a:xfrm>
            <a:off x="11434180" y="6394801"/>
            <a:ext cx="346434" cy="346434"/>
          </a:xfrm>
          <a:prstGeom prst="rect">
            <a:avLst/>
          </a:prstGeom>
          <a:ln w="12700">
            <a:miter lim="400000"/>
          </a:ln>
        </p:spPr>
      </p:pic>
      <p:sp>
        <p:nvSpPr>
          <p:cNvPr id="398" name="Symbol zastępczy obrazu 3"/>
          <p:cNvSpPr>
            <a:spLocks noGrp="1"/>
          </p:cNvSpPr>
          <p:nvPr>
            <p:ph type="pic" sz="quarter" idx="21"/>
          </p:nvPr>
        </p:nvSpPr>
        <p:spPr>
          <a:xfrm>
            <a:off x="4121151" y="1448595"/>
            <a:ext cx="1916907" cy="1916907"/>
          </a:xfrm>
          <a:prstGeom prst="rect">
            <a:avLst/>
          </a:prstGeom>
          <a:ln>
            <a:solidFill>
              <a:srgbClr val="FFFFFF"/>
            </a:solidFill>
            <a:round/>
          </a:ln>
        </p:spPr>
        <p:txBody>
          <a:bodyPr lIns="91439" rIns="91439"/>
          <a:lstStyle/>
          <a:p>
            <a:endParaRPr/>
          </a:p>
        </p:txBody>
      </p:sp>
      <p:sp>
        <p:nvSpPr>
          <p:cNvPr id="399" name="Symbol zastępczy obrazu 15"/>
          <p:cNvSpPr>
            <a:spLocks noGrp="1"/>
          </p:cNvSpPr>
          <p:nvPr>
            <p:ph type="pic" sz="quarter" idx="22"/>
          </p:nvPr>
        </p:nvSpPr>
        <p:spPr>
          <a:xfrm>
            <a:off x="6153944" y="1448595"/>
            <a:ext cx="1916907" cy="1916907"/>
          </a:xfrm>
          <a:prstGeom prst="rect">
            <a:avLst/>
          </a:prstGeom>
          <a:ln>
            <a:solidFill>
              <a:srgbClr val="FFFFFF"/>
            </a:solidFill>
            <a:round/>
          </a:ln>
        </p:spPr>
        <p:txBody>
          <a:bodyPr lIns="91439" rIns="91439"/>
          <a:lstStyle/>
          <a:p>
            <a:endParaRPr/>
          </a:p>
        </p:txBody>
      </p:sp>
      <p:sp>
        <p:nvSpPr>
          <p:cNvPr id="400" name="Symbol zastępczy obrazu 19"/>
          <p:cNvSpPr>
            <a:spLocks noGrp="1"/>
          </p:cNvSpPr>
          <p:nvPr>
            <p:ph type="pic" sz="quarter" idx="23"/>
          </p:nvPr>
        </p:nvSpPr>
        <p:spPr>
          <a:xfrm>
            <a:off x="4121151" y="3493294"/>
            <a:ext cx="1916907" cy="1916907"/>
          </a:xfrm>
          <a:prstGeom prst="rect">
            <a:avLst/>
          </a:prstGeom>
          <a:ln>
            <a:solidFill>
              <a:srgbClr val="FFFFFF"/>
            </a:solidFill>
            <a:round/>
          </a:ln>
        </p:spPr>
        <p:txBody>
          <a:bodyPr lIns="91439" rIns="91439"/>
          <a:lstStyle/>
          <a:p>
            <a:endParaRPr/>
          </a:p>
        </p:txBody>
      </p:sp>
      <p:sp>
        <p:nvSpPr>
          <p:cNvPr id="401" name="Symbol zastępczy obrazu 25"/>
          <p:cNvSpPr>
            <a:spLocks noGrp="1"/>
          </p:cNvSpPr>
          <p:nvPr>
            <p:ph type="pic" sz="quarter" idx="24"/>
          </p:nvPr>
        </p:nvSpPr>
        <p:spPr>
          <a:xfrm>
            <a:off x="6153944" y="3493294"/>
            <a:ext cx="1916907" cy="1916907"/>
          </a:xfrm>
          <a:prstGeom prst="rect">
            <a:avLst/>
          </a:prstGeom>
          <a:ln>
            <a:solidFill>
              <a:srgbClr val="FFFFFF"/>
            </a:solidFill>
            <a:round/>
          </a:ln>
        </p:spPr>
        <p:txBody>
          <a:bodyPr lIns="91439" rIns="91439"/>
          <a:lstStyle/>
          <a:p>
            <a:endParaRPr/>
          </a:p>
        </p:txBody>
      </p:sp>
      <p:sp>
        <p:nvSpPr>
          <p:cNvPr id="402"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12_1">
    <p:spTree>
      <p:nvGrpSpPr>
        <p:cNvPr id="1" name=""/>
        <p:cNvGrpSpPr/>
        <p:nvPr/>
      </p:nvGrpSpPr>
      <p:grpSpPr>
        <a:xfrm>
          <a:off x="0" y="0"/>
          <a:ext cx="0" cy="0"/>
          <a:chOff x="0" y="0"/>
          <a:chExt cx="0" cy="0"/>
        </a:xfrm>
      </p:grpSpPr>
      <p:sp>
        <p:nvSpPr>
          <p:cNvPr id="409" name="Prostokąt 7"/>
          <p:cNvSpPr/>
          <p:nvPr/>
        </p:nvSpPr>
        <p:spPr>
          <a:xfrm>
            <a:off x="0" y="1"/>
            <a:ext cx="12192000" cy="6273801"/>
          </a:xfrm>
          <a:prstGeom prst="rect">
            <a:avLst/>
          </a:prstGeom>
          <a:solidFill>
            <a:srgbClr val="DBF1FA"/>
          </a:solidFill>
          <a:ln w="12700">
            <a:miter lim="400000"/>
          </a:ln>
        </p:spPr>
        <p:txBody>
          <a:bodyPr lIns="45719" rIns="45719" anchor="ctr"/>
          <a:lstStyle/>
          <a:p>
            <a:pPr algn="ctr">
              <a:defRPr>
                <a:solidFill>
                  <a:srgbClr val="FFFFFF"/>
                </a:solidFill>
              </a:defRPr>
            </a:pPr>
            <a:endParaRPr/>
          </a:p>
        </p:txBody>
      </p:sp>
      <p:sp>
        <p:nvSpPr>
          <p:cNvPr id="410" name="Treść - poziom 1…"/>
          <p:cNvSpPr txBox="1">
            <a:spLocks noGrp="1"/>
          </p:cNvSpPr>
          <p:nvPr>
            <p:ph type="body" sz="quarter" idx="1" hasCustomPrompt="1"/>
          </p:nvPr>
        </p:nvSpPr>
        <p:spPr>
          <a:xfrm>
            <a:off x="411387" y="55350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pic>
        <p:nvPicPr>
          <p:cNvPr id="411" name="Grafika 9" descr="Grafika 9"/>
          <p:cNvPicPr>
            <a:picLocks noChangeAspect="1"/>
          </p:cNvPicPr>
          <p:nvPr/>
        </p:nvPicPr>
        <p:blipFill>
          <a:blip r:embed="rId2"/>
          <a:stretch>
            <a:fillRect/>
          </a:stretch>
        </p:blipFill>
        <p:spPr>
          <a:xfrm>
            <a:off x="11434180" y="6394801"/>
            <a:ext cx="346434" cy="346434"/>
          </a:xfrm>
          <a:prstGeom prst="rect">
            <a:avLst/>
          </a:prstGeom>
          <a:ln w="12700">
            <a:miter lim="400000"/>
          </a:ln>
        </p:spPr>
      </p:pic>
      <p:sp>
        <p:nvSpPr>
          <p:cNvPr id="412" name="Symbol zastępczy obrazu 3"/>
          <p:cNvSpPr>
            <a:spLocks noGrp="1"/>
          </p:cNvSpPr>
          <p:nvPr>
            <p:ph type="pic" sz="quarter" idx="21"/>
          </p:nvPr>
        </p:nvSpPr>
        <p:spPr>
          <a:xfrm>
            <a:off x="4121151" y="1448595"/>
            <a:ext cx="1916907" cy="1916907"/>
          </a:xfrm>
          <a:prstGeom prst="rect">
            <a:avLst/>
          </a:prstGeom>
          <a:ln>
            <a:solidFill>
              <a:srgbClr val="FFFFFF"/>
            </a:solidFill>
            <a:round/>
          </a:ln>
        </p:spPr>
        <p:txBody>
          <a:bodyPr lIns="91439" rIns="91439"/>
          <a:lstStyle/>
          <a:p>
            <a:endParaRPr/>
          </a:p>
        </p:txBody>
      </p:sp>
      <p:sp>
        <p:nvSpPr>
          <p:cNvPr id="413" name="Symbol zastępczy obrazu 15"/>
          <p:cNvSpPr>
            <a:spLocks noGrp="1"/>
          </p:cNvSpPr>
          <p:nvPr>
            <p:ph type="pic" sz="quarter" idx="22"/>
          </p:nvPr>
        </p:nvSpPr>
        <p:spPr>
          <a:xfrm>
            <a:off x="6153944" y="1448595"/>
            <a:ext cx="1916907" cy="1916907"/>
          </a:xfrm>
          <a:prstGeom prst="rect">
            <a:avLst/>
          </a:prstGeom>
          <a:ln>
            <a:solidFill>
              <a:srgbClr val="FFFFFF"/>
            </a:solidFill>
            <a:round/>
          </a:ln>
        </p:spPr>
        <p:txBody>
          <a:bodyPr lIns="91439" rIns="91439"/>
          <a:lstStyle/>
          <a:p>
            <a:endParaRPr/>
          </a:p>
        </p:txBody>
      </p:sp>
      <p:sp>
        <p:nvSpPr>
          <p:cNvPr id="414" name="Symbol zastępczy obrazu 19"/>
          <p:cNvSpPr>
            <a:spLocks noGrp="1"/>
          </p:cNvSpPr>
          <p:nvPr>
            <p:ph type="pic" sz="quarter" idx="23"/>
          </p:nvPr>
        </p:nvSpPr>
        <p:spPr>
          <a:xfrm>
            <a:off x="4121151" y="3493294"/>
            <a:ext cx="1916907" cy="1916907"/>
          </a:xfrm>
          <a:prstGeom prst="rect">
            <a:avLst/>
          </a:prstGeom>
          <a:ln>
            <a:solidFill>
              <a:srgbClr val="FFFFFF"/>
            </a:solidFill>
            <a:round/>
          </a:ln>
        </p:spPr>
        <p:txBody>
          <a:bodyPr lIns="91439" rIns="91439"/>
          <a:lstStyle/>
          <a:p>
            <a:endParaRPr/>
          </a:p>
        </p:txBody>
      </p:sp>
      <p:sp>
        <p:nvSpPr>
          <p:cNvPr id="415"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12_2">
    <p:spTree>
      <p:nvGrpSpPr>
        <p:cNvPr id="1" name=""/>
        <p:cNvGrpSpPr/>
        <p:nvPr/>
      </p:nvGrpSpPr>
      <p:grpSpPr>
        <a:xfrm>
          <a:off x="0" y="0"/>
          <a:ext cx="0" cy="0"/>
          <a:chOff x="0" y="0"/>
          <a:chExt cx="0" cy="0"/>
        </a:xfrm>
      </p:grpSpPr>
      <p:sp>
        <p:nvSpPr>
          <p:cNvPr id="422" name="Symbol zastępczy obrazu 3"/>
          <p:cNvSpPr>
            <a:spLocks noGrp="1"/>
          </p:cNvSpPr>
          <p:nvPr>
            <p:ph type="pic" idx="21"/>
          </p:nvPr>
        </p:nvSpPr>
        <p:spPr>
          <a:xfrm>
            <a:off x="0" y="0"/>
            <a:ext cx="12192000" cy="6858000"/>
          </a:xfrm>
          <a:prstGeom prst="rect">
            <a:avLst/>
          </a:prstGeom>
        </p:spPr>
        <p:txBody>
          <a:bodyPr lIns="91439" rIns="91439"/>
          <a:lstStyle/>
          <a:p>
            <a:endParaRPr/>
          </a:p>
        </p:txBody>
      </p:sp>
      <p:grpSp>
        <p:nvGrpSpPr>
          <p:cNvPr id="425" name="Grupa 4"/>
          <p:cNvGrpSpPr/>
          <p:nvPr/>
        </p:nvGrpSpPr>
        <p:grpSpPr>
          <a:xfrm>
            <a:off x="812799" y="948745"/>
            <a:ext cx="4304464" cy="4499654"/>
            <a:chOff x="0" y="0"/>
            <a:chExt cx="4304463" cy="4499653"/>
          </a:xfrm>
        </p:grpSpPr>
        <p:sp>
          <p:nvSpPr>
            <p:cNvPr id="423" name="object 4"/>
            <p:cNvSpPr/>
            <p:nvPr/>
          </p:nvSpPr>
          <p:spPr>
            <a:xfrm>
              <a:off x="0" y="0"/>
              <a:ext cx="4304464" cy="430445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652" y="1"/>
                  </a:lnTo>
                  <a:lnTo>
                    <a:pt x="10505" y="4"/>
                  </a:lnTo>
                  <a:lnTo>
                    <a:pt x="10358" y="9"/>
                  </a:lnTo>
                  <a:lnTo>
                    <a:pt x="10212" y="16"/>
                  </a:lnTo>
                  <a:lnTo>
                    <a:pt x="10067" y="25"/>
                  </a:lnTo>
                  <a:lnTo>
                    <a:pt x="9921" y="35"/>
                  </a:lnTo>
                  <a:lnTo>
                    <a:pt x="9777" y="48"/>
                  </a:lnTo>
                  <a:lnTo>
                    <a:pt x="9633" y="62"/>
                  </a:lnTo>
                  <a:lnTo>
                    <a:pt x="9489" y="79"/>
                  </a:lnTo>
                  <a:lnTo>
                    <a:pt x="9346" y="97"/>
                  </a:lnTo>
                  <a:lnTo>
                    <a:pt x="9204" y="117"/>
                  </a:lnTo>
                  <a:lnTo>
                    <a:pt x="9062" y="139"/>
                  </a:lnTo>
                  <a:lnTo>
                    <a:pt x="8921" y="163"/>
                  </a:lnTo>
                  <a:lnTo>
                    <a:pt x="8781" y="188"/>
                  </a:lnTo>
                  <a:lnTo>
                    <a:pt x="8641" y="216"/>
                  </a:lnTo>
                  <a:lnTo>
                    <a:pt x="8502" y="245"/>
                  </a:lnTo>
                  <a:lnTo>
                    <a:pt x="8363" y="276"/>
                  </a:lnTo>
                  <a:lnTo>
                    <a:pt x="8225" y="309"/>
                  </a:lnTo>
                  <a:lnTo>
                    <a:pt x="8088" y="343"/>
                  </a:lnTo>
                  <a:lnTo>
                    <a:pt x="7952" y="380"/>
                  </a:lnTo>
                  <a:lnTo>
                    <a:pt x="7816" y="418"/>
                  </a:lnTo>
                  <a:lnTo>
                    <a:pt x="7681" y="457"/>
                  </a:lnTo>
                  <a:lnTo>
                    <a:pt x="7547" y="499"/>
                  </a:lnTo>
                  <a:lnTo>
                    <a:pt x="7413" y="542"/>
                  </a:lnTo>
                  <a:lnTo>
                    <a:pt x="7280" y="587"/>
                  </a:lnTo>
                  <a:lnTo>
                    <a:pt x="7148" y="633"/>
                  </a:lnTo>
                  <a:lnTo>
                    <a:pt x="7017" y="681"/>
                  </a:lnTo>
                  <a:lnTo>
                    <a:pt x="6887" y="731"/>
                  </a:lnTo>
                  <a:lnTo>
                    <a:pt x="6757" y="782"/>
                  </a:lnTo>
                  <a:lnTo>
                    <a:pt x="6628" y="835"/>
                  </a:lnTo>
                  <a:lnTo>
                    <a:pt x="6500" y="890"/>
                  </a:lnTo>
                  <a:lnTo>
                    <a:pt x="6373" y="946"/>
                  </a:lnTo>
                  <a:lnTo>
                    <a:pt x="6247" y="1004"/>
                  </a:lnTo>
                  <a:lnTo>
                    <a:pt x="6122" y="1063"/>
                  </a:lnTo>
                  <a:lnTo>
                    <a:pt x="5997" y="1124"/>
                  </a:lnTo>
                  <a:lnTo>
                    <a:pt x="5874" y="1186"/>
                  </a:lnTo>
                  <a:lnTo>
                    <a:pt x="5751" y="1250"/>
                  </a:lnTo>
                  <a:lnTo>
                    <a:pt x="5629" y="1316"/>
                  </a:lnTo>
                  <a:lnTo>
                    <a:pt x="5509" y="1383"/>
                  </a:lnTo>
                  <a:lnTo>
                    <a:pt x="5389" y="1451"/>
                  </a:lnTo>
                  <a:lnTo>
                    <a:pt x="5270" y="1521"/>
                  </a:lnTo>
                  <a:lnTo>
                    <a:pt x="5152" y="1593"/>
                  </a:lnTo>
                  <a:lnTo>
                    <a:pt x="5035" y="1666"/>
                  </a:lnTo>
                  <a:lnTo>
                    <a:pt x="4919" y="1740"/>
                  </a:lnTo>
                  <a:lnTo>
                    <a:pt x="4804" y="1816"/>
                  </a:lnTo>
                  <a:lnTo>
                    <a:pt x="4691" y="1893"/>
                  </a:lnTo>
                  <a:lnTo>
                    <a:pt x="4578" y="1971"/>
                  </a:lnTo>
                  <a:lnTo>
                    <a:pt x="4466" y="2051"/>
                  </a:lnTo>
                  <a:lnTo>
                    <a:pt x="4355" y="2133"/>
                  </a:lnTo>
                  <a:lnTo>
                    <a:pt x="4246" y="2215"/>
                  </a:lnTo>
                  <a:lnTo>
                    <a:pt x="4137" y="2300"/>
                  </a:lnTo>
                  <a:lnTo>
                    <a:pt x="4030" y="2385"/>
                  </a:lnTo>
                  <a:lnTo>
                    <a:pt x="3924" y="2472"/>
                  </a:lnTo>
                  <a:lnTo>
                    <a:pt x="3818" y="2560"/>
                  </a:lnTo>
                  <a:lnTo>
                    <a:pt x="3714" y="2649"/>
                  </a:lnTo>
                  <a:lnTo>
                    <a:pt x="3612" y="2740"/>
                  </a:lnTo>
                  <a:lnTo>
                    <a:pt x="3510" y="2832"/>
                  </a:lnTo>
                  <a:lnTo>
                    <a:pt x="3409" y="2925"/>
                  </a:lnTo>
                  <a:lnTo>
                    <a:pt x="3310" y="3019"/>
                  </a:lnTo>
                  <a:lnTo>
                    <a:pt x="3212" y="3115"/>
                  </a:lnTo>
                  <a:lnTo>
                    <a:pt x="3115" y="3212"/>
                  </a:lnTo>
                  <a:lnTo>
                    <a:pt x="3019" y="3310"/>
                  </a:lnTo>
                  <a:lnTo>
                    <a:pt x="2925" y="3409"/>
                  </a:lnTo>
                  <a:lnTo>
                    <a:pt x="2832" y="3510"/>
                  </a:lnTo>
                  <a:lnTo>
                    <a:pt x="2740" y="3612"/>
                  </a:lnTo>
                  <a:lnTo>
                    <a:pt x="2649" y="3714"/>
                  </a:lnTo>
                  <a:lnTo>
                    <a:pt x="2560" y="3818"/>
                  </a:lnTo>
                  <a:lnTo>
                    <a:pt x="2472" y="3924"/>
                  </a:lnTo>
                  <a:lnTo>
                    <a:pt x="2385" y="4030"/>
                  </a:lnTo>
                  <a:lnTo>
                    <a:pt x="2300" y="4137"/>
                  </a:lnTo>
                  <a:lnTo>
                    <a:pt x="2215" y="4246"/>
                  </a:lnTo>
                  <a:lnTo>
                    <a:pt x="2133" y="4355"/>
                  </a:lnTo>
                  <a:lnTo>
                    <a:pt x="2051" y="4466"/>
                  </a:lnTo>
                  <a:lnTo>
                    <a:pt x="1971" y="4578"/>
                  </a:lnTo>
                  <a:lnTo>
                    <a:pt x="1893" y="4691"/>
                  </a:lnTo>
                  <a:lnTo>
                    <a:pt x="1816" y="4804"/>
                  </a:lnTo>
                  <a:lnTo>
                    <a:pt x="1740" y="4919"/>
                  </a:lnTo>
                  <a:lnTo>
                    <a:pt x="1666" y="5035"/>
                  </a:lnTo>
                  <a:lnTo>
                    <a:pt x="1593" y="5152"/>
                  </a:lnTo>
                  <a:lnTo>
                    <a:pt x="1521" y="5270"/>
                  </a:lnTo>
                  <a:lnTo>
                    <a:pt x="1451" y="5389"/>
                  </a:lnTo>
                  <a:lnTo>
                    <a:pt x="1383" y="5509"/>
                  </a:lnTo>
                  <a:lnTo>
                    <a:pt x="1316" y="5629"/>
                  </a:lnTo>
                  <a:lnTo>
                    <a:pt x="1250" y="5751"/>
                  </a:lnTo>
                  <a:lnTo>
                    <a:pt x="1186" y="5874"/>
                  </a:lnTo>
                  <a:lnTo>
                    <a:pt x="1124" y="5997"/>
                  </a:lnTo>
                  <a:lnTo>
                    <a:pt x="1063" y="6122"/>
                  </a:lnTo>
                  <a:lnTo>
                    <a:pt x="1004" y="6247"/>
                  </a:lnTo>
                  <a:lnTo>
                    <a:pt x="946" y="6373"/>
                  </a:lnTo>
                  <a:lnTo>
                    <a:pt x="890" y="6500"/>
                  </a:lnTo>
                  <a:lnTo>
                    <a:pt x="835" y="6628"/>
                  </a:lnTo>
                  <a:lnTo>
                    <a:pt x="782" y="6757"/>
                  </a:lnTo>
                  <a:lnTo>
                    <a:pt x="731" y="6887"/>
                  </a:lnTo>
                  <a:lnTo>
                    <a:pt x="681" y="7017"/>
                  </a:lnTo>
                  <a:lnTo>
                    <a:pt x="633" y="7148"/>
                  </a:lnTo>
                  <a:lnTo>
                    <a:pt x="587" y="7280"/>
                  </a:lnTo>
                  <a:lnTo>
                    <a:pt x="542" y="7413"/>
                  </a:lnTo>
                  <a:lnTo>
                    <a:pt x="499" y="7547"/>
                  </a:lnTo>
                  <a:lnTo>
                    <a:pt x="457" y="7681"/>
                  </a:lnTo>
                  <a:lnTo>
                    <a:pt x="418" y="7816"/>
                  </a:lnTo>
                  <a:lnTo>
                    <a:pt x="380" y="7952"/>
                  </a:lnTo>
                  <a:lnTo>
                    <a:pt x="343" y="8088"/>
                  </a:lnTo>
                  <a:lnTo>
                    <a:pt x="309" y="8225"/>
                  </a:lnTo>
                  <a:lnTo>
                    <a:pt x="276" y="8363"/>
                  </a:lnTo>
                  <a:lnTo>
                    <a:pt x="245" y="8502"/>
                  </a:lnTo>
                  <a:lnTo>
                    <a:pt x="216" y="8641"/>
                  </a:lnTo>
                  <a:lnTo>
                    <a:pt x="188" y="8781"/>
                  </a:lnTo>
                  <a:lnTo>
                    <a:pt x="163" y="8921"/>
                  </a:lnTo>
                  <a:lnTo>
                    <a:pt x="139" y="9062"/>
                  </a:lnTo>
                  <a:lnTo>
                    <a:pt x="117" y="9204"/>
                  </a:lnTo>
                  <a:lnTo>
                    <a:pt x="97" y="9346"/>
                  </a:lnTo>
                  <a:lnTo>
                    <a:pt x="79" y="9489"/>
                  </a:lnTo>
                  <a:lnTo>
                    <a:pt x="62" y="9633"/>
                  </a:lnTo>
                  <a:lnTo>
                    <a:pt x="48" y="9777"/>
                  </a:lnTo>
                  <a:lnTo>
                    <a:pt x="35" y="9921"/>
                  </a:lnTo>
                  <a:lnTo>
                    <a:pt x="25" y="10067"/>
                  </a:lnTo>
                  <a:lnTo>
                    <a:pt x="16" y="10212"/>
                  </a:lnTo>
                  <a:lnTo>
                    <a:pt x="9" y="10358"/>
                  </a:lnTo>
                  <a:lnTo>
                    <a:pt x="4" y="10505"/>
                  </a:lnTo>
                  <a:lnTo>
                    <a:pt x="1" y="10652"/>
                  </a:lnTo>
                  <a:lnTo>
                    <a:pt x="0" y="10800"/>
                  </a:lnTo>
                  <a:lnTo>
                    <a:pt x="1" y="10948"/>
                  </a:lnTo>
                  <a:lnTo>
                    <a:pt x="4" y="11095"/>
                  </a:lnTo>
                  <a:lnTo>
                    <a:pt x="9" y="11241"/>
                  </a:lnTo>
                  <a:lnTo>
                    <a:pt x="16" y="11388"/>
                  </a:lnTo>
                  <a:lnTo>
                    <a:pt x="25" y="11533"/>
                  </a:lnTo>
                  <a:lnTo>
                    <a:pt x="35" y="11679"/>
                  </a:lnTo>
                  <a:lnTo>
                    <a:pt x="48" y="11823"/>
                  </a:lnTo>
                  <a:lnTo>
                    <a:pt x="62" y="11967"/>
                  </a:lnTo>
                  <a:lnTo>
                    <a:pt x="79" y="12111"/>
                  </a:lnTo>
                  <a:lnTo>
                    <a:pt x="97" y="12254"/>
                  </a:lnTo>
                  <a:lnTo>
                    <a:pt x="117" y="12396"/>
                  </a:lnTo>
                  <a:lnTo>
                    <a:pt x="139" y="12538"/>
                  </a:lnTo>
                  <a:lnTo>
                    <a:pt x="163" y="12679"/>
                  </a:lnTo>
                  <a:lnTo>
                    <a:pt x="188" y="12819"/>
                  </a:lnTo>
                  <a:lnTo>
                    <a:pt x="216" y="12959"/>
                  </a:lnTo>
                  <a:lnTo>
                    <a:pt x="245" y="13098"/>
                  </a:lnTo>
                  <a:lnTo>
                    <a:pt x="276" y="13237"/>
                  </a:lnTo>
                  <a:lnTo>
                    <a:pt x="309" y="13375"/>
                  </a:lnTo>
                  <a:lnTo>
                    <a:pt x="343" y="13512"/>
                  </a:lnTo>
                  <a:lnTo>
                    <a:pt x="380" y="13648"/>
                  </a:lnTo>
                  <a:lnTo>
                    <a:pt x="418" y="13784"/>
                  </a:lnTo>
                  <a:lnTo>
                    <a:pt x="457" y="13919"/>
                  </a:lnTo>
                  <a:lnTo>
                    <a:pt x="499" y="14053"/>
                  </a:lnTo>
                  <a:lnTo>
                    <a:pt x="542" y="14187"/>
                  </a:lnTo>
                  <a:lnTo>
                    <a:pt x="587" y="14320"/>
                  </a:lnTo>
                  <a:lnTo>
                    <a:pt x="633" y="14452"/>
                  </a:lnTo>
                  <a:lnTo>
                    <a:pt x="681" y="14583"/>
                  </a:lnTo>
                  <a:lnTo>
                    <a:pt x="731" y="14713"/>
                  </a:lnTo>
                  <a:lnTo>
                    <a:pt x="782" y="14843"/>
                  </a:lnTo>
                  <a:lnTo>
                    <a:pt x="835" y="14972"/>
                  </a:lnTo>
                  <a:lnTo>
                    <a:pt x="890" y="15100"/>
                  </a:lnTo>
                  <a:lnTo>
                    <a:pt x="946" y="15227"/>
                  </a:lnTo>
                  <a:lnTo>
                    <a:pt x="1004" y="15353"/>
                  </a:lnTo>
                  <a:lnTo>
                    <a:pt x="1063" y="15478"/>
                  </a:lnTo>
                  <a:lnTo>
                    <a:pt x="1124" y="15603"/>
                  </a:lnTo>
                  <a:lnTo>
                    <a:pt x="1186" y="15726"/>
                  </a:lnTo>
                  <a:lnTo>
                    <a:pt x="1250" y="15849"/>
                  </a:lnTo>
                  <a:lnTo>
                    <a:pt x="1316" y="15971"/>
                  </a:lnTo>
                  <a:lnTo>
                    <a:pt x="1383" y="16091"/>
                  </a:lnTo>
                  <a:lnTo>
                    <a:pt x="1451" y="16211"/>
                  </a:lnTo>
                  <a:lnTo>
                    <a:pt x="1521" y="16330"/>
                  </a:lnTo>
                  <a:lnTo>
                    <a:pt x="1593" y="16448"/>
                  </a:lnTo>
                  <a:lnTo>
                    <a:pt x="1666" y="16565"/>
                  </a:lnTo>
                  <a:lnTo>
                    <a:pt x="1740" y="16681"/>
                  </a:lnTo>
                  <a:lnTo>
                    <a:pt x="1816" y="16796"/>
                  </a:lnTo>
                  <a:lnTo>
                    <a:pt x="1893" y="16909"/>
                  </a:lnTo>
                  <a:lnTo>
                    <a:pt x="1971" y="17022"/>
                  </a:lnTo>
                  <a:lnTo>
                    <a:pt x="2051" y="17134"/>
                  </a:lnTo>
                  <a:lnTo>
                    <a:pt x="2133" y="17245"/>
                  </a:lnTo>
                  <a:lnTo>
                    <a:pt x="2215" y="17354"/>
                  </a:lnTo>
                  <a:lnTo>
                    <a:pt x="2300" y="17463"/>
                  </a:lnTo>
                  <a:lnTo>
                    <a:pt x="2385" y="17570"/>
                  </a:lnTo>
                  <a:lnTo>
                    <a:pt x="2472" y="17676"/>
                  </a:lnTo>
                  <a:lnTo>
                    <a:pt x="2560" y="17782"/>
                  </a:lnTo>
                  <a:lnTo>
                    <a:pt x="2649" y="17886"/>
                  </a:lnTo>
                  <a:lnTo>
                    <a:pt x="2740" y="17988"/>
                  </a:lnTo>
                  <a:lnTo>
                    <a:pt x="2832" y="18090"/>
                  </a:lnTo>
                  <a:lnTo>
                    <a:pt x="2925" y="18191"/>
                  </a:lnTo>
                  <a:lnTo>
                    <a:pt x="3019" y="18290"/>
                  </a:lnTo>
                  <a:lnTo>
                    <a:pt x="3115" y="18388"/>
                  </a:lnTo>
                  <a:lnTo>
                    <a:pt x="3212" y="18485"/>
                  </a:lnTo>
                  <a:lnTo>
                    <a:pt x="3310" y="18581"/>
                  </a:lnTo>
                  <a:lnTo>
                    <a:pt x="3409" y="18675"/>
                  </a:lnTo>
                  <a:lnTo>
                    <a:pt x="3510" y="18768"/>
                  </a:lnTo>
                  <a:lnTo>
                    <a:pt x="3612" y="18860"/>
                  </a:lnTo>
                  <a:lnTo>
                    <a:pt x="3714" y="18951"/>
                  </a:lnTo>
                  <a:lnTo>
                    <a:pt x="3818" y="19040"/>
                  </a:lnTo>
                  <a:lnTo>
                    <a:pt x="3924" y="19128"/>
                  </a:lnTo>
                  <a:lnTo>
                    <a:pt x="4030" y="19215"/>
                  </a:lnTo>
                  <a:lnTo>
                    <a:pt x="4137" y="19300"/>
                  </a:lnTo>
                  <a:lnTo>
                    <a:pt x="4246" y="19385"/>
                  </a:lnTo>
                  <a:lnTo>
                    <a:pt x="4355" y="19467"/>
                  </a:lnTo>
                  <a:lnTo>
                    <a:pt x="4466" y="19549"/>
                  </a:lnTo>
                  <a:lnTo>
                    <a:pt x="4578" y="19629"/>
                  </a:lnTo>
                  <a:lnTo>
                    <a:pt x="4691" y="19707"/>
                  </a:lnTo>
                  <a:lnTo>
                    <a:pt x="4804" y="19784"/>
                  </a:lnTo>
                  <a:lnTo>
                    <a:pt x="4919" y="19860"/>
                  </a:lnTo>
                  <a:lnTo>
                    <a:pt x="5035" y="19934"/>
                  </a:lnTo>
                  <a:lnTo>
                    <a:pt x="5152" y="20007"/>
                  </a:lnTo>
                  <a:lnTo>
                    <a:pt x="5270" y="20079"/>
                  </a:lnTo>
                  <a:lnTo>
                    <a:pt x="5389" y="20149"/>
                  </a:lnTo>
                  <a:lnTo>
                    <a:pt x="5509" y="20217"/>
                  </a:lnTo>
                  <a:lnTo>
                    <a:pt x="5629" y="20284"/>
                  </a:lnTo>
                  <a:lnTo>
                    <a:pt x="5751" y="20350"/>
                  </a:lnTo>
                  <a:lnTo>
                    <a:pt x="5874" y="20414"/>
                  </a:lnTo>
                  <a:lnTo>
                    <a:pt x="5997" y="20476"/>
                  </a:lnTo>
                  <a:lnTo>
                    <a:pt x="6122" y="20537"/>
                  </a:lnTo>
                  <a:lnTo>
                    <a:pt x="6247" y="20596"/>
                  </a:lnTo>
                  <a:lnTo>
                    <a:pt x="6373" y="20654"/>
                  </a:lnTo>
                  <a:lnTo>
                    <a:pt x="6500" y="20710"/>
                  </a:lnTo>
                  <a:lnTo>
                    <a:pt x="6628" y="20765"/>
                  </a:lnTo>
                  <a:lnTo>
                    <a:pt x="6757" y="20818"/>
                  </a:lnTo>
                  <a:lnTo>
                    <a:pt x="6887" y="20869"/>
                  </a:lnTo>
                  <a:lnTo>
                    <a:pt x="7017" y="20919"/>
                  </a:lnTo>
                  <a:lnTo>
                    <a:pt x="7148" y="20967"/>
                  </a:lnTo>
                  <a:lnTo>
                    <a:pt x="7280" y="21013"/>
                  </a:lnTo>
                  <a:lnTo>
                    <a:pt x="7413" y="21058"/>
                  </a:lnTo>
                  <a:lnTo>
                    <a:pt x="7547" y="21101"/>
                  </a:lnTo>
                  <a:lnTo>
                    <a:pt x="7681" y="21143"/>
                  </a:lnTo>
                  <a:lnTo>
                    <a:pt x="7816" y="21182"/>
                  </a:lnTo>
                  <a:lnTo>
                    <a:pt x="7952" y="21220"/>
                  </a:lnTo>
                  <a:lnTo>
                    <a:pt x="8088" y="21257"/>
                  </a:lnTo>
                  <a:lnTo>
                    <a:pt x="8225" y="21291"/>
                  </a:lnTo>
                  <a:lnTo>
                    <a:pt x="8363" y="21324"/>
                  </a:lnTo>
                  <a:lnTo>
                    <a:pt x="8502" y="21355"/>
                  </a:lnTo>
                  <a:lnTo>
                    <a:pt x="8641" y="21384"/>
                  </a:lnTo>
                  <a:lnTo>
                    <a:pt x="8781" y="21412"/>
                  </a:lnTo>
                  <a:lnTo>
                    <a:pt x="8921" y="21437"/>
                  </a:lnTo>
                  <a:lnTo>
                    <a:pt x="9062" y="21461"/>
                  </a:lnTo>
                  <a:lnTo>
                    <a:pt x="9204" y="21483"/>
                  </a:lnTo>
                  <a:lnTo>
                    <a:pt x="9346" y="21503"/>
                  </a:lnTo>
                  <a:lnTo>
                    <a:pt x="9489" y="21521"/>
                  </a:lnTo>
                  <a:lnTo>
                    <a:pt x="9633" y="21538"/>
                  </a:lnTo>
                  <a:lnTo>
                    <a:pt x="9777" y="21552"/>
                  </a:lnTo>
                  <a:lnTo>
                    <a:pt x="9921" y="21565"/>
                  </a:lnTo>
                  <a:lnTo>
                    <a:pt x="10067" y="21575"/>
                  </a:lnTo>
                  <a:lnTo>
                    <a:pt x="10212" y="21584"/>
                  </a:lnTo>
                  <a:lnTo>
                    <a:pt x="10358" y="21591"/>
                  </a:lnTo>
                  <a:lnTo>
                    <a:pt x="10505" y="21596"/>
                  </a:lnTo>
                  <a:lnTo>
                    <a:pt x="10652" y="21599"/>
                  </a:lnTo>
                  <a:lnTo>
                    <a:pt x="10800" y="21600"/>
                  </a:lnTo>
                  <a:lnTo>
                    <a:pt x="10948" y="21599"/>
                  </a:lnTo>
                  <a:lnTo>
                    <a:pt x="11095" y="21596"/>
                  </a:lnTo>
                  <a:lnTo>
                    <a:pt x="11242" y="21591"/>
                  </a:lnTo>
                  <a:lnTo>
                    <a:pt x="11388" y="21584"/>
                  </a:lnTo>
                  <a:lnTo>
                    <a:pt x="11533" y="21575"/>
                  </a:lnTo>
                  <a:lnTo>
                    <a:pt x="11679" y="21565"/>
                  </a:lnTo>
                  <a:lnTo>
                    <a:pt x="11823" y="21552"/>
                  </a:lnTo>
                  <a:lnTo>
                    <a:pt x="11967" y="21538"/>
                  </a:lnTo>
                  <a:lnTo>
                    <a:pt x="12111" y="21521"/>
                  </a:lnTo>
                  <a:lnTo>
                    <a:pt x="12254" y="21503"/>
                  </a:lnTo>
                  <a:lnTo>
                    <a:pt x="12396" y="21483"/>
                  </a:lnTo>
                  <a:lnTo>
                    <a:pt x="12538" y="21461"/>
                  </a:lnTo>
                  <a:lnTo>
                    <a:pt x="12679" y="21437"/>
                  </a:lnTo>
                  <a:lnTo>
                    <a:pt x="12819" y="21412"/>
                  </a:lnTo>
                  <a:lnTo>
                    <a:pt x="12959" y="21384"/>
                  </a:lnTo>
                  <a:lnTo>
                    <a:pt x="13098" y="21355"/>
                  </a:lnTo>
                  <a:lnTo>
                    <a:pt x="13237" y="21324"/>
                  </a:lnTo>
                  <a:lnTo>
                    <a:pt x="13375" y="21291"/>
                  </a:lnTo>
                  <a:lnTo>
                    <a:pt x="13512" y="21257"/>
                  </a:lnTo>
                  <a:lnTo>
                    <a:pt x="13648" y="21220"/>
                  </a:lnTo>
                  <a:lnTo>
                    <a:pt x="13784" y="21182"/>
                  </a:lnTo>
                  <a:lnTo>
                    <a:pt x="13919" y="21143"/>
                  </a:lnTo>
                  <a:lnTo>
                    <a:pt x="14053" y="21101"/>
                  </a:lnTo>
                  <a:lnTo>
                    <a:pt x="14187" y="21058"/>
                  </a:lnTo>
                  <a:lnTo>
                    <a:pt x="14320" y="21013"/>
                  </a:lnTo>
                  <a:lnTo>
                    <a:pt x="14452" y="20967"/>
                  </a:lnTo>
                  <a:lnTo>
                    <a:pt x="14583" y="20919"/>
                  </a:lnTo>
                  <a:lnTo>
                    <a:pt x="14713" y="20869"/>
                  </a:lnTo>
                  <a:lnTo>
                    <a:pt x="14843" y="20818"/>
                  </a:lnTo>
                  <a:lnTo>
                    <a:pt x="14972" y="20765"/>
                  </a:lnTo>
                  <a:lnTo>
                    <a:pt x="15100" y="20710"/>
                  </a:lnTo>
                  <a:lnTo>
                    <a:pt x="15227" y="20654"/>
                  </a:lnTo>
                  <a:lnTo>
                    <a:pt x="15353" y="20596"/>
                  </a:lnTo>
                  <a:lnTo>
                    <a:pt x="15478" y="20537"/>
                  </a:lnTo>
                  <a:lnTo>
                    <a:pt x="15603" y="20476"/>
                  </a:lnTo>
                  <a:lnTo>
                    <a:pt x="15726" y="20414"/>
                  </a:lnTo>
                  <a:lnTo>
                    <a:pt x="15849" y="20350"/>
                  </a:lnTo>
                  <a:lnTo>
                    <a:pt x="15971" y="20284"/>
                  </a:lnTo>
                  <a:lnTo>
                    <a:pt x="16091" y="20217"/>
                  </a:lnTo>
                  <a:lnTo>
                    <a:pt x="16211" y="20149"/>
                  </a:lnTo>
                  <a:lnTo>
                    <a:pt x="16330" y="20079"/>
                  </a:lnTo>
                  <a:lnTo>
                    <a:pt x="16448" y="20007"/>
                  </a:lnTo>
                  <a:lnTo>
                    <a:pt x="16565" y="19934"/>
                  </a:lnTo>
                  <a:lnTo>
                    <a:pt x="16681" y="19860"/>
                  </a:lnTo>
                  <a:lnTo>
                    <a:pt x="16796" y="19784"/>
                  </a:lnTo>
                  <a:lnTo>
                    <a:pt x="16909" y="19707"/>
                  </a:lnTo>
                  <a:lnTo>
                    <a:pt x="17022" y="19629"/>
                  </a:lnTo>
                  <a:lnTo>
                    <a:pt x="17134" y="19549"/>
                  </a:lnTo>
                  <a:lnTo>
                    <a:pt x="17245" y="19467"/>
                  </a:lnTo>
                  <a:lnTo>
                    <a:pt x="17354" y="19385"/>
                  </a:lnTo>
                  <a:lnTo>
                    <a:pt x="17463" y="19300"/>
                  </a:lnTo>
                  <a:lnTo>
                    <a:pt x="17570" y="19215"/>
                  </a:lnTo>
                  <a:lnTo>
                    <a:pt x="17676" y="19128"/>
                  </a:lnTo>
                  <a:lnTo>
                    <a:pt x="17782" y="19040"/>
                  </a:lnTo>
                  <a:lnTo>
                    <a:pt x="17886" y="18951"/>
                  </a:lnTo>
                  <a:lnTo>
                    <a:pt x="17988" y="18860"/>
                  </a:lnTo>
                  <a:lnTo>
                    <a:pt x="18090" y="18768"/>
                  </a:lnTo>
                  <a:lnTo>
                    <a:pt x="18191" y="18675"/>
                  </a:lnTo>
                  <a:lnTo>
                    <a:pt x="18290" y="18581"/>
                  </a:lnTo>
                  <a:lnTo>
                    <a:pt x="18388" y="18485"/>
                  </a:lnTo>
                  <a:lnTo>
                    <a:pt x="18485" y="18388"/>
                  </a:lnTo>
                  <a:lnTo>
                    <a:pt x="18581" y="18290"/>
                  </a:lnTo>
                  <a:lnTo>
                    <a:pt x="18675" y="18191"/>
                  </a:lnTo>
                  <a:lnTo>
                    <a:pt x="18768" y="18090"/>
                  </a:lnTo>
                  <a:lnTo>
                    <a:pt x="18860" y="17988"/>
                  </a:lnTo>
                  <a:lnTo>
                    <a:pt x="18951" y="17886"/>
                  </a:lnTo>
                  <a:lnTo>
                    <a:pt x="19040" y="17782"/>
                  </a:lnTo>
                  <a:lnTo>
                    <a:pt x="19128" y="17676"/>
                  </a:lnTo>
                  <a:lnTo>
                    <a:pt x="19215" y="17570"/>
                  </a:lnTo>
                  <a:lnTo>
                    <a:pt x="19300" y="17463"/>
                  </a:lnTo>
                  <a:lnTo>
                    <a:pt x="19385" y="17354"/>
                  </a:lnTo>
                  <a:lnTo>
                    <a:pt x="19467" y="17245"/>
                  </a:lnTo>
                  <a:lnTo>
                    <a:pt x="19549" y="17134"/>
                  </a:lnTo>
                  <a:lnTo>
                    <a:pt x="19629" y="17022"/>
                  </a:lnTo>
                  <a:lnTo>
                    <a:pt x="19707" y="16909"/>
                  </a:lnTo>
                  <a:lnTo>
                    <a:pt x="19784" y="16796"/>
                  </a:lnTo>
                  <a:lnTo>
                    <a:pt x="19860" y="16681"/>
                  </a:lnTo>
                  <a:lnTo>
                    <a:pt x="19934" y="16565"/>
                  </a:lnTo>
                  <a:lnTo>
                    <a:pt x="20007" y="16448"/>
                  </a:lnTo>
                  <a:lnTo>
                    <a:pt x="20079" y="16330"/>
                  </a:lnTo>
                  <a:lnTo>
                    <a:pt x="20149" y="16211"/>
                  </a:lnTo>
                  <a:lnTo>
                    <a:pt x="20217" y="16091"/>
                  </a:lnTo>
                  <a:lnTo>
                    <a:pt x="20284" y="15971"/>
                  </a:lnTo>
                  <a:lnTo>
                    <a:pt x="20350" y="15849"/>
                  </a:lnTo>
                  <a:lnTo>
                    <a:pt x="20414" y="15726"/>
                  </a:lnTo>
                  <a:lnTo>
                    <a:pt x="20476" y="15603"/>
                  </a:lnTo>
                  <a:lnTo>
                    <a:pt x="20537" y="15478"/>
                  </a:lnTo>
                  <a:lnTo>
                    <a:pt x="20596" y="15353"/>
                  </a:lnTo>
                  <a:lnTo>
                    <a:pt x="20654" y="15227"/>
                  </a:lnTo>
                  <a:lnTo>
                    <a:pt x="20710" y="15100"/>
                  </a:lnTo>
                  <a:lnTo>
                    <a:pt x="20765" y="14972"/>
                  </a:lnTo>
                  <a:lnTo>
                    <a:pt x="20818" y="14843"/>
                  </a:lnTo>
                  <a:lnTo>
                    <a:pt x="20869" y="14713"/>
                  </a:lnTo>
                  <a:lnTo>
                    <a:pt x="20919" y="14583"/>
                  </a:lnTo>
                  <a:lnTo>
                    <a:pt x="20967" y="14452"/>
                  </a:lnTo>
                  <a:lnTo>
                    <a:pt x="21013" y="14320"/>
                  </a:lnTo>
                  <a:lnTo>
                    <a:pt x="21058" y="14187"/>
                  </a:lnTo>
                  <a:lnTo>
                    <a:pt x="21101" y="14053"/>
                  </a:lnTo>
                  <a:lnTo>
                    <a:pt x="21143" y="13919"/>
                  </a:lnTo>
                  <a:lnTo>
                    <a:pt x="21182" y="13784"/>
                  </a:lnTo>
                  <a:lnTo>
                    <a:pt x="21220" y="13648"/>
                  </a:lnTo>
                  <a:lnTo>
                    <a:pt x="21257" y="13512"/>
                  </a:lnTo>
                  <a:lnTo>
                    <a:pt x="21291" y="13375"/>
                  </a:lnTo>
                  <a:lnTo>
                    <a:pt x="21324" y="13237"/>
                  </a:lnTo>
                  <a:lnTo>
                    <a:pt x="21355" y="13098"/>
                  </a:lnTo>
                  <a:lnTo>
                    <a:pt x="21384" y="12959"/>
                  </a:lnTo>
                  <a:lnTo>
                    <a:pt x="21412" y="12819"/>
                  </a:lnTo>
                  <a:lnTo>
                    <a:pt x="21437" y="12679"/>
                  </a:lnTo>
                  <a:lnTo>
                    <a:pt x="21461" y="12538"/>
                  </a:lnTo>
                  <a:lnTo>
                    <a:pt x="21483" y="12396"/>
                  </a:lnTo>
                  <a:lnTo>
                    <a:pt x="21503" y="12254"/>
                  </a:lnTo>
                  <a:lnTo>
                    <a:pt x="21521" y="12111"/>
                  </a:lnTo>
                  <a:lnTo>
                    <a:pt x="21538" y="11967"/>
                  </a:lnTo>
                  <a:lnTo>
                    <a:pt x="21552" y="11823"/>
                  </a:lnTo>
                  <a:lnTo>
                    <a:pt x="21565" y="11679"/>
                  </a:lnTo>
                  <a:lnTo>
                    <a:pt x="21575" y="11533"/>
                  </a:lnTo>
                  <a:lnTo>
                    <a:pt x="21584" y="11388"/>
                  </a:lnTo>
                  <a:lnTo>
                    <a:pt x="21591" y="11241"/>
                  </a:lnTo>
                  <a:lnTo>
                    <a:pt x="21596" y="11095"/>
                  </a:lnTo>
                  <a:lnTo>
                    <a:pt x="21599" y="10948"/>
                  </a:lnTo>
                  <a:lnTo>
                    <a:pt x="21600" y="10800"/>
                  </a:lnTo>
                  <a:lnTo>
                    <a:pt x="21599" y="10652"/>
                  </a:lnTo>
                  <a:lnTo>
                    <a:pt x="21596" y="10505"/>
                  </a:lnTo>
                  <a:lnTo>
                    <a:pt x="21591" y="10358"/>
                  </a:lnTo>
                  <a:lnTo>
                    <a:pt x="21584" y="10212"/>
                  </a:lnTo>
                  <a:lnTo>
                    <a:pt x="21575" y="10067"/>
                  </a:lnTo>
                  <a:lnTo>
                    <a:pt x="21565" y="9921"/>
                  </a:lnTo>
                  <a:lnTo>
                    <a:pt x="21552" y="9777"/>
                  </a:lnTo>
                  <a:lnTo>
                    <a:pt x="21538" y="9633"/>
                  </a:lnTo>
                  <a:lnTo>
                    <a:pt x="21521" y="9489"/>
                  </a:lnTo>
                  <a:lnTo>
                    <a:pt x="21503" y="9346"/>
                  </a:lnTo>
                  <a:lnTo>
                    <a:pt x="21483" y="9204"/>
                  </a:lnTo>
                  <a:lnTo>
                    <a:pt x="21461" y="9062"/>
                  </a:lnTo>
                  <a:lnTo>
                    <a:pt x="21437" y="8921"/>
                  </a:lnTo>
                  <a:lnTo>
                    <a:pt x="21412" y="8781"/>
                  </a:lnTo>
                  <a:lnTo>
                    <a:pt x="21384" y="8641"/>
                  </a:lnTo>
                  <a:lnTo>
                    <a:pt x="21355" y="8502"/>
                  </a:lnTo>
                  <a:lnTo>
                    <a:pt x="21324" y="8363"/>
                  </a:lnTo>
                  <a:lnTo>
                    <a:pt x="21291" y="8225"/>
                  </a:lnTo>
                  <a:lnTo>
                    <a:pt x="21257" y="8088"/>
                  </a:lnTo>
                  <a:lnTo>
                    <a:pt x="21220" y="7952"/>
                  </a:lnTo>
                  <a:lnTo>
                    <a:pt x="21182" y="7816"/>
                  </a:lnTo>
                  <a:lnTo>
                    <a:pt x="21143" y="7681"/>
                  </a:lnTo>
                  <a:lnTo>
                    <a:pt x="21101" y="7547"/>
                  </a:lnTo>
                  <a:lnTo>
                    <a:pt x="21058" y="7413"/>
                  </a:lnTo>
                  <a:lnTo>
                    <a:pt x="21013" y="7280"/>
                  </a:lnTo>
                  <a:lnTo>
                    <a:pt x="20967" y="7148"/>
                  </a:lnTo>
                  <a:lnTo>
                    <a:pt x="20919" y="7017"/>
                  </a:lnTo>
                  <a:lnTo>
                    <a:pt x="20869" y="6887"/>
                  </a:lnTo>
                  <a:lnTo>
                    <a:pt x="20818" y="6757"/>
                  </a:lnTo>
                  <a:lnTo>
                    <a:pt x="20765" y="6628"/>
                  </a:lnTo>
                  <a:lnTo>
                    <a:pt x="20710" y="6500"/>
                  </a:lnTo>
                  <a:lnTo>
                    <a:pt x="20654" y="6373"/>
                  </a:lnTo>
                  <a:lnTo>
                    <a:pt x="20596" y="6247"/>
                  </a:lnTo>
                  <a:lnTo>
                    <a:pt x="20537" y="6122"/>
                  </a:lnTo>
                  <a:lnTo>
                    <a:pt x="20476" y="5997"/>
                  </a:lnTo>
                  <a:lnTo>
                    <a:pt x="20414" y="5874"/>
                  </a:lnTo>
                  <a:lnTo>
                    <a:pt x="20350" y="5751"/>
                  </a:lnTo>
                  <a:lnTo>
                    <a:pt x="20284" y="5629"/>
                  </a:lnTo>
                  <a:lnTo>
                    <a:pt x="20217" y="5509"/>
                  </a:lnTo>
                  <a:lnTo>
                    <a:pt x="20149" y="5389"/>
                  </a:lnTo>
                  <a:lnTo>
                    <a:pt x="20079" y="5270"/>
                  </a:lnTo>
                  <a:lnTo>
                    <a:pt x="20007" y="5152"/>
                  </a:lnTo>
                  <a:lnTo>
                    <a:pt x="19934" y="5035"/>
                  </a:lnTo>
                  <a:lnTo>
                    <a:pt x="19860" y="4919"/>
                  </a:lnTo>
                  <a:lnTo>
                    <a:pt x="19784" y="4804"/>
                  </a:lnTo>
                  <a:lnTo>
                    <a:pt x="19707" y="4691"/>
                  </a:lnTo>
                  <a:lnTo>
                    <a:pt x="19629" y="4578"/>
                  </a:lnTo>
                  <a:lnTo>
                    <a:pt x="19549" y="4466"/>
                  </a:lnTo>
                  <a:lnTo>
                    <a:pt x="19467" y="4355"/>
                  </a:lnTo>
                  <a:lnTo>
                    <a:pt x="19385" y="4246"/>
                  </a:lnTo>
                  <a:lnTo>
                    <a:pt x="19300" y="4137"/>
                  </a:lnTo>
                  <a:lnTo>
                    <a:pt x="19215" y="4030"/>
                  </a:lnTo>
                  <a:lnTo>
                    <a:pt x="19128" y="3924"/>
                  </a:lnTo>
                  <a:lnTo>
                    <a:pt x="19040" y="3818"/>
                  </a:lnTo>
                  <a:lnTo>
                    <a:pt x="18951" y="3714"/>
                  </a:lnTo>
                  <a:lnTo>
                    <a:pt x="18860" y="3612"/>
                  </a:lnTo>
                  <a:lnTo>
                    <a:pt x="18768" y="3510"/>
                  </a:lnTo>
                  <a:lnTo>
                    <a:pt x="18675" y="3409"/>
                  </a:lnTo>
                  <a:lnTo>
                    <a:pt x="18581" y="3310"/>
                  </a:lnTo>
                  <a:lnTo>
                    <a:pt x="18485" y="3212"/>
                  </a:lnTo>
                  <a:lnTo>
                    <a:pt x="18388" y="3115"/>
                  </a:lnTo>
                  <a:lnTo>
                    <a:pt x="18290" y="3019"/>
                  </a:lnTo>
                  <a:lnTo>
                    <a:pt x="18191" y="2925"/>
                  </a:lnTo>
                  <a:lnTo>
                    <a:pt x="18090" y="2832"/>
                  </a:lnTo>
                  <a:lnTo>
                    <a:pt x="17988" y="2740"/>
                  </a:lnTo>
                  <a:lnTo>
                    <a:pt x="17886" y="2649"/>
                  </a:lnTo>
                  <a:lnTo>
                    <a:pt x="17782" y="2560"/>
                  </a:lnTo>
                  <a:lnTo>
                    <a:pt x="17676" y="2472"/>
                  </a:lnTo>
                  <a:lnTo>
                    <a:pt x="17570" y="2385"/>
                  </a:lnTo>
                  <a:lnTo>
                    <a:pt x="17463" y="2300"/>
                  </a:lnTo>
                  <a:lnTo>
                    <a:pt x="17354" y="2215"/>
                  </a:lnTo>
                  <a:lnTo>
                    <a:pt x="17245" y="2133"/>
                  </a:lnTo>
                  <a:lnTo>
                    <a:pt x="17134" y="2051"/>
                  </a:lnTo>
                  <a:lnTo>
                    <a:pt x="17022" y="1971"/>
                  </a:lnTo>
                  <a:lnTo>
                    <a:pt x="16909" y="1893"/>
                  </a:lnTo>
                  <a:lnTo>
                    <a:pt x="16796" y="1816"/>
                  </a:lnTo>
                  <a:lnTo>
                    <a:pt x="16681" y="1740"/>
                  </a:lnTo>
                  <a:lnTo>
                    <a:pt x="16565" y="1666"/>
                  </a:lnTo>
                  <a:lnTo>
                    <a:pt x="16448" y="1593"/>
                  </a:lnTo>
                  <a:lnTo>
                    <a:pt x="16330" y="1521"/>
                  </a:lnTo>
                  <a:lnTo>
                    <a:pt x="16211" y="1451"/>
                  </a:lnTo>
                  <a:lnTo>
                    <a:pt x="16091" y="1383"/>
                  </a:lnTo>
                  <a:lnTo>
                    <a:pt x="15971" y="1316"/>
                  </a:lnTo>
                  <a:lnTo>
                    <a:pt x="15849" y="1250"/>
                  </a:lnTo>
                  <a:lnTo>
                    <a:pt x="15726" y="1186"/>
                  </a:lnTo>
                  <a:lnTo>
                    <a:pt x="15603" y="1124"/>
                  </a:lnTo>
                  <a:lnTo>
                    <a:pt x="15478" y="1063"/>
                  </a:lnTo>
                  <a:lnTo>
                    <a:pt x="15353" y="1004"/>
                  </a:lnTo>
                  <a:lnTo>
                    <a:pt x="15227" y="946"/>
                  </a:lnTo>
                  <a:lnTo>
                    <a:pt x="15100" y="890"/>
                  </a:lnTo>
                  <a:lnTo>
                    <a:pt x="14972" y="835"/>
                  </a:lnTo>
                  <a:lnTo>
                    <a:pt x="14843" y="782"/>
                  </a:lnTo>
                  <a:lnTo>
                    <a:pt x="14713" y="731"/>
                  </a:lnTo>
                  <a:lnTo>
                    <a:pt x="14583" y="681"/>
                  </a:lnTo>
                  <a:lnTo>
                    <a:pt x="14452" y="633"/>
                  </a:lnTo>
                  <a:lnTo>
                    <a:pt x="14320" y="587"/>
                  </a:lnTo>
                  <a:lnTo>
                    <a:pt x="14187" y="542"/>
                  </a:lnTo>
                  <a:lnTo>
                    <a:pt x="14053" y="499"/>
                  </a:lnTo>
                  <a:lnTo>
                    <a:pt x="13919" y="457"/>
                  </a:lnTo>
                  <a:lnTo>
                    <a:pt x="13784" y="418"/>
                  </a:lnTo>
                  <a:lnTo>
                    <a:pt x="13648" y="380"/>
                  </a:lnTo>
                  <a:lnTo>
                    <a:pt x="13512" y="343"/>
                  </a:lnTo>
                  <a:lnTo>
                    <a:pt x="13375" y="309"/>
                  </a:lnTo>
                  <a:lnTo>
                    <a:pt x="13237" y="276"/>
                  </a:lnTo>
                  <a:lnTo>
                    <a:pt x="13098" y="245"/>
                  </a:lnTo>
                  <a:lnTo>
                    <a:pt x="12959" y="216"/>
                  </a:lnTo>
                  <a:lnTo>
                    <a:pt x="12819" y="188"/>
                  </a:lnTo>
                  <a:lnTo>
                    <a:pt x="12679" y="163"/>
                  </a:lnTo>
                  <a:lnTo>
                    <a:pt x="12538" y="139"/>
                  </a:lnTo>
                  <a:lnTo>
                    <a:pt x="12396" y="117"/>
                  </a:lnTo>
                  <a:lnTo>
                    <a:pt x="12254" y="97"/>
                  </a:lnTo>
                  <a:lnTo>
                    <a:pt x="12111" y="79"/>
                  </a:lnTo>
                  <a:lnTo>
                    <a:pt x="11967" y="62"/>
                  </a:lnTo>
                  <a:lnTo>
                    <a:pt x="11823" y="48"/>
                  </a:lnTo>
                  <a:lnTo>
                    <a:pt x="11679" y="35"/>
                  </a:lnTo>
                  <a:lnTo>
                    <a:pt x="11533" y="25"/>
                  </a:lnTo>
                  <a:lnTo>
                    <a:pt x="11388" y="16"/>
                  </a:lnTo>
                  <a:lnTo>
                    <a:pt x="11242" y="9"/>
                  </a:lnTo>
                  <a:lnTo>
                    <a:pt x="11095" y="4"/>
                  </a:lnTo>
                  <a:lnTo>
                    <a:pt x="10948" y="1"/>
                  </a:lnTo>
                  <a:lnTo>
                    <a:pt x="1080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pic>
          <p:nvPicPr>
            <p:cNvPr id="424" name="object 5" descr="object 5"/>
            <p:cNvPicPr>
              <a:picLocks noChangeAspect="1"/>
            </p:cNvPicPr>
            <p:nvPr/>
          </p:nvPicPr>
          <p:blipFill>
            <a:blip r:embed="rId2"/>
            <a:stretch>
              <a:fillRect/>
            </a:stretch>
          </p:blipFill>
          <p:spPr>
            <a:xfrm>
              <a:off x="838530" y="3122372"/>
              <a:ext cx="3355785" cy="1377282"/>
            </a:xfrm>
            <a:prstGeom prst="rect">
              <a:avLst/>
            </a:prstGeom>
            <a:ln w="12700" cap="flat">
              <a:noFill/>
              <a:miter lim="400000"/>
            </a:ln>
            <a:effectLst/>
          </p:spPr>
        </p:pic>
      </p:grpSp>
      <p:sp>
        <p:nvSpPr>
          <p:cNvPr id="426" name="Treść - poziom 1…"/>
          <p:cNvSpPr txBox="1">
            <a:spLocks noGrp="1"/>
          </p:cNvSpPr>
          <p:nvPr>
            <p:ph type="body" sz="quarter" idx="1" hasCustomPrompt="1"/>
          </p:nvPr>
        </p:nvSpPr>
        <p:spPr>
          <a:xfrm>
            <a:off x="1593516" y="2485686"/>
            <a:ext cx="2743201" cy="1741489"/>
          </a:xfrm>
          <a:prstGeom prst="rect">
            <a:avLst/>
          </a:prstGeom>
        </p:spPr>
        <p:txBody>
          <a:bodyPr>
            <a:normAutofit/>
          </a:bodyPr>
          <a:lstStyle>
            <a:lvl1pPr marL="0" indent="0">
              <a:buSzTx/>
              <a:buFontTx/>
              <a:buNone/>
              <a:defRPr sz="3600">
                <a:solidFill>
                  <a:schemeClr val="accent2"/>
                </a:solidFill>
              </a:defRPr>
            </a:lvl1pPr>
            <a:lvl2pPr marL="0" indent="-228600">
              <a:buFontTx/>
              <a:defRPr sz="3600">
                <a:solidFill>
                  <a:schemeClr val="accent2"/>
                </a:solidFill>
              </a:defRPr>
            </a:lvl2pPr>
            <a:lvl3pPr marL="0" indent="-228600">
              <a:buFontTx/>
              <a:defRPr sz="3600">
                <a:solidFill>
                  <a:schemeClr val="accent2"/>
                </a:solidFill>
              </a:defRPr>
            </a:lvl3pPr>
            <a:lvl4pPr marL="0" indent="-228600">
              <a:buFontTx/>
              <a:defRPr sz="3600">
                <a:solidFill>
                  <a:schemeClr val="accent2"/>
                </a:solidFill>
              </a:defRPr>
            </a:lvl4pPr>
            <a:lvl5pPr marL="0" indent="-228600">
              <a:buFontTx/>
              <a:defRPr sz="3600">
                <a:solidFill>
                  <a:schemeClr val="accent2"/>
                </a:solidFill>
              </a:defRPr>
            </a:lvl5pPr>
          </a:lstStyle>
          <a:p>
            <a:r>
              <a:t>Wpisz tekst w kole</a:t>
            </a:r>
          </a:p>
          <a:p>
            <a:pPr lvl="1"/>
            <a:endParaRPr/>
          </a:p>
          <a:p>
            <a:pPr lvl="2"/>
            <a:endParaRPr/>
          </a:p>
          <a:p>
            <a:pPr lvl="3"/>
            <a:endParaRPr/>
          </a:p>
          <a:p>
            <a:pPr lvl="4"/>
            <a:endParaRPr/>
          </a:p>
        </p:txBody>
      </p:sp>
      <p:sp>
        <p:nvSpPr>
          <p:cNvPr id="427"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13">
    <p:spTree>
      <p:nvGrpSpPr>
        <p:cNvPr id="1" name=""/>
        <p:cNvGrpSpPr/>
        <p:nvPr/>
      </p:nvGrpSpPr>
      <p:grpSpPr>
        <a:xfrm>
          <a:off x="0" y="0"/>
          <a:ext cx="0" cy="0"/>
          <a:chOff x="0" y="0"/>
          <a:chExt cx="0" cy="0"/>
        </a:xfrm>
      </p:grpSpPr>
      <p:sp>
        <p:nvSpPr>
          <p:cNvPr id="434" name="Symbol zastępczy obrazu 18"/>
          <p:cNvSpPr>
            <a:spLocks noGrp="1"/>
          </p:cNvSpPr>
          <p:nvPr>
            <p:ph type="pic" sz="quarter" idx="21"/>
          </p:nvPr>
        </p:nvSpPr>
        <p:spPr>
          <a:xfrm>
            <a:off x="8125780" y="3795931"/>
            <a:ext cx="1944003" cy="1829638"/>
          </a:xfrm>
          <a:prstGeom prst="rect">
            <a:avLst/>
          </a:prstGeom>
          <a:ln w="19050">
            <a:solidFill>
              <a:srgbClr val="FFFFFF"/>
            </a:solidFill>
            <a:round/>
          </a:ln>
        </p:spPr>
        <p:txBody>
          <a:bodyPr lIns="91439" rIns="91439"/>
          <a:lstStyle/>
          <a:p>
            <a:endParaRPr/>
          </a:p>
        </p:txBody>
      </p:sp>
      <p:sp>
        <p:nvSpPr>
          <p:cNvPr id="435" name="Treść - poziom 1…"/>
          <p:cNvSpPr txBox="1">
            <a:spLocks noGrp="1"/>
          </p:cNvSpPr>
          <p:nvPr>
            <p:ph type="body" sz="quarter" idx="1" hasCustomPrompt="1"/>
          </p:nvPr>
        </p:nvSpPr>
        <p:spPr>
          <a:xfrm>
            <a:off x="411387" y="549552"/>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436" name="Symbol zastępczy obrazu 11"/>
          <p:cNvSpPr>
            <a:spLocks noGrp="1"/>
          </p:cNvSpPr>
          <p:nvPr>
            <p:ph type="pic" sz="quarter" idx="22"/>
          </p:nvPr>
        </p:nvSpPr>
        <p:spPr>
          <a:xfrm>
            <a:off x="8020338" y="1406921"/>
            <a:ext cx="2520906" cy="2550948"/>
          </a:xfrm>
          <a:prstGeom prst="rect">
            <a:avLst/>
          </a:prstGeom>
          <a:ln w="19050">
            <a:solidFill>
              <a:srgbClr val="FFFFFF"/>
            </a:solidFill>
            <a:round/>
          </a:ln>
        </p:spPr>
        <p:txBody>
          <a:bodyPr lIns="91439" rIns="91439"/>
          <a:lstStyle/>
          <a:p>
            <a:endParaRPr/>
          </a:p>
        </p:txBody>
      </p:sp>
      <p:sp>
        <p:nvSpPr>
          <p:cNvPr id="437" name="Symbol zastępczy obrazu 14"/>
          <p:cNvSpPr>
            <a:spLocks noGrp="1"/>
          </p:cNvSpPr>
          <p:nvPr>
            <p:ph type="pic" sz="quarter" idx="23"/>
          </p:nvPr>
        </p:nvSpPr>
        <p:spPr>
          <a:xfrm>
            <a:off x="9698890" y="2972947"/>
            <a:ext cx="2493112" cy="3027804"/>
          </a:xfrm>
          <a:prstGeom prst="rect">
            <a:avLst/>
          </a:prstGeom>
          <a:ln w="19050">
            <a:solidFill>
              <a:srgbClr val="FFFFFF"/>
            </a:solidFill>
            <a:round/>
          </a:ln>
        </p:spPr>
        <p:txBody>
          <a:bodyPr lIns="91439" rIns="91439"/>
          <a:lstStyle/>
          <a:p>
            <a:endParaRPr/>
          </a:p>
        </p:txBody>
      </p:sp>
      <p:sp>
        <p:nvSpPr>
          <p:cNvPr id="438" name="Symbol zastępczy obrazu 12"/>
          <p:cNvSpPr>
            <a:spLocks noGrp="1"/>
          </p:cNvSpPr>
          <p:nvPr>
            <p:ph type="pic" sz="quarter" idx="24"/>
          </p:nvPr>
        </p:nvSpPr>
        <p:spPr>
          <a:xfrm>
            <a:off x="9025853" y="-1"/>
            <a:ext cx="3166147" cy="3284625"/>
          </a:xfrm>
          <a:prstGeom prst="rect">
            <a:avLst/>
          </a:prstGeom>
          <a:ln w="19050">
            <a:solidFill>
              <a:srgbClr val="FFFFFF"/>
            </a:solidFill>
            <a:round/>
          </a:ln>
        </p:spPr>
        <p:txBody>
          <a:bodyPr lIns="91439" rIns="91439"/>
          <a:lstStyle/>
          <a:p>
            <a:endParaRPr/>
          </a:p>
        </p:txBody>
      </p:sp>
      <p:sp>
        <p:nvSpPr>
          <p:cNvPr id="439" name="Symbol zastępczy tekstu 4"/>
          <p:cNvSpPr>
            <a:spLocks noGrp="1"/>
          </p:cNvSpPr>
          <p:nvPr>
            <p:ph type="body" sz="quarter" idx="25" hasCustomPrompt="1"/>
          </p:nvPr>
        </p:nvSpPr>
        <p:spPr>
          <a:xfrm>
            <a:off x="408361" y="1561067"/>
            <a:ext cx="5687640" cy="2120501"/>
          </a:xfrm>
          <a:prstGeom prst="rect">
            <a:avLst/>
          </a:prstGeom>
        </p:spPr>
        <p:txBody>
          <a:bodyPr lIns="0" tIns="0" rIns="0" bIns="0">
            <a:normAutofit/>
          </a:bodyPr>
          <a:lstStyle>
            <a:lvl1pPr marL="0" indent="0">
              <a:buSzTx/>
              <a:buFontTx/>
              <a:buNone/>
              <a:defRPr sz="1600"/>
            </a:lvl1pPr>
          </a:lstStyle>
          <a:p>
            <a:r>
              <a:t>Lorem ipsum dolor sit amet, consectetur adipiscing elit
Suspendisse finibus sem congue varius sollicitudin. Nam semper ligula sed odio lacinia sollicitudin. Ut lacinia ut augue quis volutpat. Phasellus vulputate nibh at consequat porta. Duis ut justo et augue Etiam pharetra auctor urna, ac fermentum turpis cursus in. Suspendisse potenti. Quisque facilisis nulla non libero gravida, nec efficitur libero porttitor. Integer tempus lacinia turpis. </a:t>
            </a:r>
          </a:p>
        </p:txBody>
      </p:sp>
      <p:sp>
        <p:nvSpPr>
          <p:cNvPr id="440"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14">
    <p:spTree>
      <p:nvGrpSpPr>
        <p:cNvPr id="1" name=""/>
        <p:cNvGrpSpPr/>
        <p:nvPr/>
      </p:nvGrpSpPr>
      <p:grpSpPr>
        <a:xfrm>
          <a:off x="0" y="0"/>
          <a:ext cx="0" cy="0"/>
          <a:chOff x="0" y="0"/>
          <a:chExt cx="0" cy="0"/>
        </a:xfrm>
      </p:grpSpPr>
      <p:sp>
        <p:nvSpPr>
          <p:cNvPr id="447" name="Symbol zastępczy obrazu 2"/>
          <p:cNvSpPr>
            <a:spLocks noGrp="1"/>
          </p:cNvSpPr>
          <p:nvPr>
            <p:ph type="pic" idx="21"/>
          </p:nvPr>
        </p:nvSpPr>
        <p:spPr>
          <a:xfrm>
            <a:off x="0" y="0"/>
            <a:ext cx="12192000" cy="3171372"/>
          </a:xfrm>
          <a:prstGeom prst="rect">
            <a:avLst/>
          </a:prstGeom>
        </p:spPr>
        <p:txBody>
          <a:bodyPr lIns="91439" rIns="91439"/>
          <a:lstStyle/>
          <a:p>
            <a:endParaRPr/>
          </a:p>
        </p:txBody>
      </p:sp>
      <p:sp>
        <p:nvSpPr>
          <p:cNvPr id="448" name="Treść - poziom 1…"/>
          <p:cNvSpPr txBox="1">
            <a:spLocks noGrp="1"/>
          </p:cNvSpPr>
          <p:nvPr>
            <p:ph type="body" sz="quarter" idx="1" hasCustomPrompt="1"/>
          </p:nvPr>
        </p:nvSpPr>
        <p:spPr>
          <a:xfrm>
            <a:off x="411387" y="385321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449" name="Symbol zastępczy tekstu 4"/>
          <p:cNvSpPr>
            <a:spLocks noGrp="1"/>
          </p:cNvSpPr>
          <p:nvPr>
            <p:ph type="body" sz="half" idx="22" hasCustomPrompt="1"/>
          </p:nvPr>
        </p:nvSpPr>
        <p:spPr>
          <a:xfrm>
            <a:off x="407987" y="4433184"/>
            <a:ext cx="11372851" cy="1589089"/>
          </a:xfrm>
          <a:prstGeom prst="rect">
            <a:avLst/>
          </a:prstGeom>
        </p:spPr>
        <p:txBody>
          <a:bodyPr lIns="0" tIns="0" rIns="0" bIns="0">
            <a:normAutofit/>
          </a:bodyPr>
          <a:lstStyle>
            <a:lvl1pPr marL="0" indent="0">
              <a:lnSpc>
                <a:spcPct val="100000"/>
              </a:lnSpc>
              <a:buSzTx/>
              <a:buFontTx/>
              <a:buNone/>
              <a:defRPr sz="1400"/>
            </a:lvl1pPr>
          </a:lstStyle>
          <a:p>
            <a:r>
              <a:t>Lorem ipsum dolor sit amet, consectetur adipiscing elit
Suspendisse finibus sem congue varius sollicitudin. Nam semper ligula sed odio lacinia sollicitudin. Ut lacinia ut augue quis volutpat. Phasellus vulputate nibh at consequat porta. Duis ut justo et augue Etiam pharetra auctor urna, ac fermentum turpis cursus in. Suspendisse potenti. Quisque facilisis nulla non libero gravida, nec efficitur libero porttitor. Integer tempus lacinia turpis. </a:t>
            </a:r>
          </a:p>
        </p:txBody>
      </p:sp>
      <p:sp>
        <p:nvSpPr>
          <p:cNvPr id="450"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14_1">
    <p:spTree>
      <p:nvGrpSpPr>
        <p:cNvPr id="1" name=""/>
        <p:cNvGrpSpPr/>
        <p:nvPr/>
      </p:nvGrpSpPr>
      <p:grpSpPr>
        <a:xfrm>
          <a:off x="0" y="0"/>
          <a:ext cx="0" cy="0"/>
          <a:chOff x="0" y="0"/>
          <a:chExt cx="0" cy="0"/>
        </a:xfrm>
      </p:grpSpPr>
      <p:sp>
        <p:nvSpPr>
          <p:cNvPr id="457" name="Symbol zastępczy obrazu 18"/>
          <p:cNvSpPr>
            <a:spLocks noGrp="1"/>
          </p:cNvSpPr>
          <p:nvPr>
            <p:ph type="pic" sz="quarter" idx="21"/>
          </p:nvPr>
        </p:nvSpPr>
        <p:spPr>
          <a:xfrm>
            <a:off x="3996116" y="-1"/>
            <a:ext cx="4199766" cy="3171374"/>
          </a:xfrm>
          <a:prstGeom prst="rect">
            <a:avLst/>
          </a:prstGeom>
        </p:spPr>
        <p:txBody>
          <a:bodyPr lIns="91439" rIns="91439"/>
          <a:lstStyle/>
          <a:p>
            <a:endParaRPr/>
          </a:p>
        </p:txBody>
      </p:sp>
      <p:sp>
        <p:nvSpPr>
          <p:cNvPr id="458" name="Symbol zastępczy obrazu 29"/>
          <p:cNvSpPr>
            <a:spLocks noGrp="1"/>
          </p:cNvSpPr>
          <p:nvPr>
            <p:ph type="pic" sz="quarter" idx="22"/>
          </p:nvPr>
        </p:nvSpPr>
        <p:spPr>
          <a:xfrm>
            <a:off x="8065062" y="-9299"/>
            <a:ext cx="4126938" cy="3171374"/>
          </a:xfrm>
          <a:prstGeom prst="rect">
            <a:avLst/>
          </a:prstGeom>
        </p:spPr>
        <p:txBody>
          <a:bodyPr lIns="91439" rIns="91439"/>
          <a:lstStyle/>
          <a:p>
            <a:endParaRPr/>
          </a:p>
        </p:txBody>
      </p:sp>
      <p:sp>
        <p:nvSpPr>
          <p:cNvPr id="459" name="Symbol zastępczy obrazu 27"/>
          <p:cNvSpPr>
            <a:spLocks noGrp="1"/>
          </p:cNvSpPr>
          <p:nvPr>
            <p:ph type="pic" sz="quarter" idx="23"/>
          </p:nvPr>
        </p:nvSpPr>
        <p:spPr>
          <a:xfrm>
            <a:off x="-1" y="-1"/>
            <a:ext cx="4126940" cy="3171374"/>
          </a:xfrm>
          <a:prstGeom prst="rect">
            <a:avLst/>
          </a:prstGeom>
        </p:spPr>
        <p:txBody>
          <a:bodyPr lIns="91439" rIns="91439"/>
          <a:lstStyle/>
          <a:p>
            <a:endParaRPr/>
          </a:p>
        </p:txBody>
      </p:sp>
      <p:sp>
        <p:nvSpPr>
          <p:cNvPr id="460" name="Treść - poziom 1…"/>
          <p:cNvSpPr txBox="1">
            <a:spLocks noGrp="1"/>
          </p:cNvSpPr>
          <p:nvPr>
            <p:ph type="body" sz="quarter" idx="1" hasCustomPrompt="1"/>
          </p:nvPr>
        </p:nvSpPr>
        <p:spPr>
          <a:xfrm>
            <a:off x="411387" y="385321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461" name="Symbol zastępczy tekstu 4"/>
          <p:cNvSpPr>
            <a:spLocks noGrp="1"/>
          </p:cNvSpPr>
          <p:nvPr>
            <p:ph type="body" sz="half" idx="24" hasCustomPrompt="1"/>
          </p:nvPr>
        </p:nvSpPr>
        <p:spPr>
          <a:xfrm>
            <a:off x="407987" y="4433184"/>
            <a:ext cx="11372851" cy="1589089"/>
          </a:xfrm>
          <a:prstGeom prst="rect">
            <a:avLst/>
          </a:prstGeom>
        </p:spPr>
        <p:txBody>
          <a:bodyPr lIns="0" tIns="0" rIns="0" bIns="0">
            <a:normAutofit/>
          </a:bodyPr>
          <a:lstStyle>
            <a:lvl1pPr marL="0" indent="0">
              <a:lnSpc>
                <a:spcPct val="100000"/>
              </a:lnSpc>
              <a:buSzTx/>
              <a:buFontTx/>
              <a:buNone/>
              <a:defRPr sz="1400"/>
            </a:lvl1pPr>
          </a:lstStyle>
          <a:p>
            <a:r>
              <a:t>Lorem ipsum dolor sit amet, consectetur adipiscing elit
Suspendisse finibus sem congue varius sollicitudin. Nam semper ligula sed odio lacinia sollicitudin. Ut lacinia ut augue quis volutpat. Phasellus vulputate nibh at consequat porta. Duis ut justo et augue Etiam pharetra auctor urna, ac fermentum turpis cursus in. Suspendisse potenti. Quisque facilisis nulla non libero gravida, nec efficitur libero porttitor. Integer tempus lacinia turpis. </a:t>
            </a:r>
          </a:p>
        </p:txBody>
      </p:sp>
      <p:sp>
        <p:nvSpPr>
          <p:cNvPr id="462"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15">
    <p:spTree>
      <p:nvGrpSpPr>
        <p:cNvPr id="1" name=""/>
        <p:cNvGrpSpPr/>
        <p:nvPr/>
      </p:nvGrpSpPr>
      <p:grpSpPr>
        <a:xfrm>
          <a:off x="0" y="0"/>
          <a:ext cx="0" cy="0"/>
          <a:chOff x="0" y="0"/>
          <a:chExt cx="0" cy="0"/>
        </a:xfrm>
      </p:grpSpPr>
      <p:sp>
        <p:nvSpPr>
          <p:cNvPr id="469" name="Treść - poziom 1…"/>
          <p:cNvSpPr txBox="1">
            <a:spLocks noGrp="1"/>
          </p:cNvSpPr>
          <p:nvPr>
            <p:ph type="body" sz="quarter" idx="1"/>
          </p:nvPr>
        </p:nvSpPr>
        <p:spPr>
          <a:xfrm>
            <a:off x="6025100" y="2557720"/>
            <a:ext cx="5758911" cy="2190751"/>
          </a:xfrm>
          <a:prstGeom prst="rect">
            <a:avLst/>
          </a:prstGeom>
        </p:spPr>
        <p:txBody>
          <a:bodyPr>
            <a:normAutofit/>
          </a:bodyPr>
          <a:lstStyle>
            <a:lvl1pPr marL="0" indent="0">
              <a:buSzTx/>
              <a:buFontTx/>
              <a:buNone/>
              <a:defRPr sz="1600" b="1">
                <a:solidFill>
                  <a:schemeClr val="accent1"/>
                </a:solidFill>
              </a:defRPr>
            </a:lvl1pPr>
            <a:lvl2pPr marL="285750" indent="-285750">
              <a:buFontTx/>
              <a:buChar char="→"/>
              <a:defRPr sz="1600" b="1">
                <a:solidFill>
                  <a:schemeClr val="accent1"/>
                </a:solidFill>
              </a:defRPr>
            </a:lvl2pPr>
            <a:lvl3pPr marL="1097280" indent="-182880">
              <a:buFontTx/>
              <a:defRPr sz="1600" b="1">
                <a:solidFill>
                  <a:schemeClr val="accent1"/>
                </a:solidFill>
              </a:defRPr>
            </a:lvl3pPr>
            <a:lvl4pPr marL="1574800" indent="-203200">
              <a:buFontTx/>
              <a:defRPr sz="1600" b="1">
                <a:solidFill>
                  <a:schemeClr val="accent1"/>
                </a:solidFill>
              </a:defRPr>
            </a:lvl4pPr>
            <a:lvl5pPr marL="2032000" indent="-203200">
              <a:buFontTx/>
              <a:defRPr sz="1600" b="1">
                <a:solidFill>
                  <a:schemeClr val="accent1"/>
                </a:solidFill>
              </a:defRPr>
            </a:lvl5pPr>
          </a:lstStyle>
          <a:p>
            <a:r>
              <a:t>Treść - poziom 1</a:t>
            </a:r>
          </a:p>
          <a:p>
            <a:pPr lvl="1"/>
            <a:r>
              <a:t>Treść - poziom 2</a:t>
            </a:r>
          </a:p>
          <a:p>
            <a:pPr lvl="2"/>
            <a:r>
              <a:t>Treść - poziom 3</a:t>
            </a:r>
          </a:p>
          <a:p>
            <a:pPr lvl="3"/>
            <a:r>
              <a:t>Treść - poziom 4</a:t>
            </a:r>
          </a:p>
          <a:p>
            <a:pPr lvl="4"/>
            <a:r>
              <a:t>Treść - poziom 5</a:t>
            </a:r>
          </a:p>
        </p:txBody>
      </p:sp>
      <p:sp>
        <p:nvSpPr>
          <p:cNvPr id="470" name="Symbol zastępczy tekstu 3"/>
          <p:cNvSpPr>
            <a:spLocks noGrp="1"/>
          </p:cNvSpPr>
          <p:nvPr>
            <p:ph type="body" sz="quarter" idx="21" hasCustomPrompt="1"/>
          </p:nvPr>
        </p:nvSpPr>
        <p:spPr>
          <a:xfrm>
            <a:off x="6095998" y="695446"/>
            <a:ext cx="5688015" cy="706161"/>
          </a:xfrm>
          <a:prstGeom prst="rect">
            <a:avLst/>
          </a:prstGeom>
        </p:spPr>
        <p:txBody>
          <a:bodyPr lIns="0" tIns="0" rIns="0" bIns="0">
            <a:normAutofit/>
          </a:bodyPr>
          <a:lstStyle>
            <a:lvl1pPr marL="0" indent="0">
              <a:lnSpc>
                <a:spcPct val="100000"/>
              </a:lnSpc>
              <a:spcBef>
                <a:spcPts val="0"/>
              </a:spcBef>
              <a:buSzTx/>
              <a:buFontTx/>
              <a:buNone/>
              <a:defRPr sz="4000" b="1">
                <a:gradFill flip="none" rotWithShape="1">
                  <a:gsLst>
                    <a:gs pos="15000">
                      <a:schemeClr val="accent3"/>
                    </a:gs>
                    <a:gs pos="50000">
                      <a:schemeClr val="accent2"/>
                    </a:gs>
                    <a:gs pos="100000">
                      <a:srgbClr val="00285F"/>
                    </a:gs>
                  </a:gsLst>
                  <a:path path="circle">
                    <a:fillToRect l="37721" t="-19636" r="62278" b="119636"/>
                  </a:path>
                </a:gradFill>
              </a:defRPr>
            </a:lvl1pPr>
          </a:lstStyle>
          <a:p>
            <a:r>
              <a:t>Tytuł slajdu</a:t>
            </a:r>
          </a:p>
        </p:txBody>
      </p:sp>
      <p:sp>
        <p:nvSpPr>
          <p:cNvPr id="471" name="Symbol zastępczy tekstu 6"/>
          <p:cNvSpPr>
            <a:spLocks noGrp="1"/>
          </p:cNvSpPr>
          <p:nvPr>
            <p:ph type="body" sz="quarter" idx="22" hasCustomPrompt="1"/>
          </p:nvPr>
        </p:nvSpPr>
        <p:spPr>
          <a:xfrm>
            <a:off x="6095998" y="1485821"/>
            <a:ext cx="5688015" cy="652464"/>
          </a:xfrm>
          <a:prstGeom prst="rect">
            <a:avLst/>
          </a:prstGeom>
        </p:spPr>
        <p:txBody>
          <a:bodyPr lIns="0" tIns="0" rIns="0" bIns="0">
            <a:normAutofit/>
          </a:bodyPr>
          <a:lstStyle>
            <a:lvl1pPr marL="0" indent="0">
              <a:lnSpc>
                <a:spcPts val="2800"/>
              </a:lnSpc>
              <a:spcBef>
                <a:spcPts val="600"/>
              </a:spcBef>
              <a:buSzTx/>
              <a:buFontTx/>
              <a:buNone/>
              <a:defRPr sz="2400">
                <a:solidFill>
                  <a:schemeClr val="accent1"/>
                </a:solidFill>
              </a:defRPr>
            </a:lvl1pPr>
          </a:lstStyle>
          <a:p>
            <a:r>
              <a:t>Podtytuł </a:t>
            </a:r>
          </a:p>
        </p:txBody>
      </p:sp>
      <p:sp>
        <p:nvSpPr>
          <p:cNvPr id="472" name="Symbol zastępczy obrazu 8"/>
          <p:cNvSpPr>
            <a:spLocks noGrp="1"/>
          </p:cNvSpPr>
          <p:nvPr>
            <p:ph type="pic" idx="23"/>
          </p:nvPr>
        </p:nvSpPr>
        <p:spPr>
          <a:xfrm>
            <a:off x="-1" y="0"/>
            <a:ext cx="5143174" cy="6858000"/>
          </a:xfrm>
          <a:prstGeom prst="rect">
            <a:avLst/>
          </a:prstGeom>
        </p:spPr>
        <p:txBody>
          <a:bodyPr lIns="91439" rIns="91439"/>
          <a:lstStyle/>
          <a:p>
            <a:endParaRPr/>
          </a:p>
        </p:txBody>
      </p:sp>
      <p:sp>
        <p:nvSpPr>
          <p:cNvPr id="473"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_3">
    <p:spTree>
      <p:nvGrpSpPr>
        <p:cNvPr id="1" name=""/>
        <p:cNvGrpSpPr/>
        <p:nvPr/>
      </p:nvGrpSpPr>
      <p:grpSpPr>
        <a:xfrm>
          <a:off x="0" y="0"/>
          <a:ext cx="0" cy="0"/>
          <a:chOff x="0" y="0"/>
          <a:chExt cx="0" cy="0"/>
        </a:xfrm>
      </p:grpSpPr>
      <p:sp>
        <p:nvSpPr>
          <p:cNvPr id="51" name="Symbol zastępczy obrazu 6"/>
          <p:cNvSpPr>
            <a:spLocks noGrp="1"/>
          </p:cNvSpPr>
          <p:nvPr>
            <p:ph type="pic" idx="21"/>
          </p:nvPr>
        </p:nvSpPr>
        <p:spPr>
          <a:xfrm>
            <a:off x="3493025" y="0"/>
            <a:ext cx="5112472" cy="6858000"/>
          </a:xfrm>
          <a:prstGeom prst="rect">
            <a:avLst/>
          </a:prstGeom>
        </p:spPr>
        <p:txBody>
          <a:bodyPr lIns="91439" rIns="91439"/>
          <a:lstStyle/>
          <a:p>
            <a:endParaRPr/>
          </a:p>
        </p:txBody>
      </p:sp>
      <p:pic>
        <p:nvPicPr>
          <p:cNvPr id="52" name="Obraz 2" descr="Obraz 2"/>
          <p:cNvPicPr>
            <a:picLocks noChangeAspect="1"/>
          </p:cNvPicPr>
          <p:nvPr/>
        </p:nvPicPr>
        <p:blipFill>
          <a:blip r:embed="rId2"/>
          <a:stretch>
            <a:fillRect/>
          </a:stretch>
        </p:blipFill>
        <p:spPr>
          <a:xfrm>
            <a:off x="6774815" y="4593599"/>
            <a:ext cx="1961418" cy="2264401"/>
          </a:xfrm>
          <a:prstGeom prst="rect">
            <a:avLst/>
          </a:prstGeom>
          <a:ln w="12700">
            <a:miter lim="400000"/>
          </a:ln>
        </p:spPr>
      </p:pic>
      <p:sp>
        <p:nvSpPr>
          <p:cNvPr id="53" name="Treść - poziom 1…"/>
          <p:cNvSpPr txBox="1">
            <a:spLocks noGrp="1"/>
          </p:cNvSpPr>
          <p:nvPr>
            <p:ph type="body" sz="quarter" idx="1" hasCustomPrompt="1"/>
          </p:nvPr>
        </p:nvSpPr>
        <p:spPr>
          <a:xfrm>
            <a:off x="634998" y="2428875"/>
            <a:ext cx="3873503" cy="1372580"/>
          </a:xfrm>
          <a:prstGeom prst="rect">
            <a:avLst/>
          </a:prstGeom>
        </p:spPr>
        <p:txBody>
          <a:bodyPr lIns="0" tIns="0" rIns="0" bIns="0" anchor="ctr">
            <a:normAutofit/>
          </a:bodyPr>
          <a:lstStyle>
            <a:lvl1pPr marL="0" indent="0">
              <a:lnSpc>
                <a:spcPct val="100000"/>
              </a:lnSpc>
              <a:spcBef>
                <a:spcPts val="0"/>
              </a:spcBef>
              <a:buSzTx/>
              <a:buFontTx/>
              <a:buNone/>
              <a:defRPr sz="4000">
                <a:gradFill flip="none" rotWithShape="1">
                  <a:gsLst>
                    <a:gs pos="15000">
                      <a:schemeClr val="accent3"/>
                    </a:gs>
                    <a:gs pos="50000">
                      <a:schemeClr val="accent2"/>
                    </a:gs>
                    <a:gs pos="100000">
                      <a:srgbClr val="00285F"/>
                    </a:gs>
                  </a:gsLst>
                  <a:path path="circle">
                    <a:fillToRect l="37721" t="-19636" r="62278" b="119636"/>
                  </a:path>
                </a:gradFill>
              </a:defRPr>
            </a:lvl1pPr>
            <a:lvl2pPr marL="838200" indent="-381000">
              <a:lnSpc>
                <a:spcPct val="100000"/>
              </a:lnSpc>
              <a:spcBef>
                <a:spcPts val="0"/>
              </a:spcBef>
              <a:buFontTx/>
              <a:defRPr sz="4000">
                <a:gradFill flip="none" rotWithShape="1">
                  <a:gsLst>
                    <a:gs pos="15000">
                      <a:schemeClr val="accent3"/>
                    </a:gs>
                    <a:gs pos="50000">
                      <a:schemeClr val="accent2"/>
                    </a:gs>
                    <a:gs pos="100000">
                      <a:srgbClr val="00285F"/>
                    </a:gs>
                  </a:gsLst>
                  <a:path path="circle">
                    <a:fillToRect l="37721" t="-19636" r="62278" b="119636"/>
                  </a:path>
                </a:gradFill>
              </a:defRPr>
            </a:lvl2pPr>
            <a:lvl3pPr marL="1371600" indent="-457200">
              <a:lnSpc>
                <a:spcPct val="100000"/>
              </a:lnSpc>
              <a:spcBef>
                <a:spcPts val="0"/>
              </a:spcBef>
              <a:buFontTx/>
              <a:defRPr sz="4000">
                <a:gradFill flip="none" rotWithShape="1">
                  <a:gsLst>
                    <a:gs pos="15000">
                      <a:schemeClr val="accent3"/>
                    </a:gs>
                    <a:gs pos="50000">
                      <a:schemeClr val="accent2"/>
                    </a:gs>
                    <a:gs pos="100000">
                      <a:srgbClr val="00285F"/>
                    </a:gs>
                  </a:gsLst>
                  <a:path path="circle">
                    <a:fillToRect l="37721" t="-19636" r="62278" b="119636"/>
                  </a:path>
                </a:gradFill>
              </a:defRPr>
            </a:lvl3pPr>
            <a:lvl4pPr marL="1879600" indent="-508000">
              <a:lnSpc>
                <a:spcPct val="100000"/>
              </a:lnSpc>
              <a:spcBef>
                <a:spcPts val="0"/>
              </a:spcBef>
              <a:buFontTx/>
              <a:defRPr sz="4000">
                <a:gradFill flip="none" rotWithShape="1">
                  <a:gsLst>
                    <a:gs pos="15000">
                      <a:schemeClr val="accent3"/>
                    </a:gs>
                    <a:gs pos="50000">
                      <a:schemeClr val="accent2"/>
                    </a:gs>
                    <a:gs pos="100000">
                      <a:srgbClr val="00285F"/>
                    </a:gs>
                  </a:gsLst>
                  <a:path path="circle">
                    <a:fillToRect l="37721" t="-19636" r="62278" b="119636"/>
                  </a:path>
                </a:gradFill>
              </a:defRPr>
            </a:lvl4pPr>
            <a:lvl5pPr marL="2336800" indent="-508000">
              <a:lnSpc>
                <a:spcPct val="100000"/>
              </a:lnSpc>
              <a:spcBef>
                <a:spcPts val="0"/>
              </a:spcBef>
              <a:buFontTx/>
              <a:defRPr sz="4000">
                <a:gradFill flip="none" rotWithShape="1">
                  <a:gsLst>
                    <a:gs pos="15000">
                      <a:schemeClr val="accent3"/>
                    </a:gs>
                    <a:gs pos="50000">
                      <a:schemeClr val="accent2"/>
                    </a:gs>
                    <a:gs pos="100000">
                      <a:srgbClr val="00285F"/>
                    </a:gs>
                  </a:gsLst>
                  <a:path path="circle">
                    <a:fillToRect l="37721" t="-19636" r="62278" b="119636"/>
                  </a:path>
                </a:gradFill>
              </a:defRPr>
            </a:lvl5pPr>
          </a:lstStyle>
          <a:p>
            <a:r>
              <a:t>Tytuł prezentacji</a:t>
            </a:r>
          </a:p>
          <a:p>
            <a:pPr lvl="1"/>
            <a:endParaRPr/>
          </a:p>
          <a:p>
            <a:pPr lvl="2"/>
            <a:endParaRPr/>
          </a:p>
          <a:p>
            <a:pPr lvl="3"/>
            <a:endParaRPr/>
          </a:p>
          <a:p>
            <a:pPr lvl="4"/>
            <a:endParaRPr/>
          </a:p>
        </p:txBody>
      </p:sp>
      <p:sp>
        <p:nvSpPr>
          <p:cNvPr id="54" name="Symbol zastępczy tekstu 7"/>
          <p:cNvSpPr>
            <a:spLocks noGrp="1"/>
          </p:cNvSpPr>
          <p:nvPr>
            <p:ph type="body" sz="quarter" idx="22" hasCustomPrompt="1"/>
          </p:nvPr>
        </p:nvSpPr>
        <p:spPr>
          <a:xfrm>
            <a:off x="634998" y="4865677"/>
            <a:ext cx="3563940" cy="458202"/>
          </a:xfrm>
          <a:prstGeom prst="rect">
            <a:avLst/>
          </a:prstGeom>
        </p:spPr>
        <p:txBody>
          <a:bodyPr lIns="0" tIns="0" rIns="0" bIns="0" anchor="ctr">
            <a:normAutofit/>
          </a:bodyPr>
          <a:lstStyle>
            <a:lvl1pPr marL="0" indent="0">
              <a:lnSpc>
                <a:spcPts val="2800"/>
              </a:lnSpc>
              <a:spcBef>
                <a:spcPts val="0"/>
              </a:spcBef>
              <a:buSzTx/>
              <a:buFontTx/>
              <a:buNone/>
              <a:defRPr sz="2400"/>
            </a:lvl1pPr>
          </a:lstStyle>
          <a:p>
            <a:r>
              <a:t>Podtytuł prezentacji</a:t>
            </a:r>
          </a:p>
        </p:txBody>
      </p:sp>
      <p:sp>
        <p:nvSpPr>
          <p:cNvPr id="55" name="Symbol zastępczy tekstu 2"/>
          <p:cNvSpPr>
            <a:spLocks noGrp="1"/>
          </p:cNvSpPr>
          <p:nvPr>
            <p:ph type="body" sz="quarter" idx="23" hasCustomPrompt="1"/>
          </p:nvPr>
        </p:nvSpPr>
        <p:spPr>
          <a:xfrm>
            <a:off x="8858250" y="5499100"/>
            <a:ext cx="2925763" cy="774700"/>
          </a:xfrm>
          <a:prstGeom prst="rect">
            <a:avLst/>
          </a:prstGeom>
        </p:spPr>
        <p:txBody>
          <a:bodyPr lIns="0" tIns="0" rIns="0" bIns="0">
            <a:normAutofit/>
          </a:bodyPr>
          <a:lstStyle>
            <a:lvl1pPr marL="0" indent="0">
              <a:lnSpc>
                <a:spcPct val="100000"/>
              </a:lnSpc>
              <a:spcBef>
                <a:spcPts val="0"/>
              </a:spcBef>
              <a:buSzTx/>
              <a:buFontTx/>
              <a:buNone/>
              <a:defRPr sz="1600"/>
            </a:lvl1pPr>
          </a:lstStyle>
          <a:p>
            <a:r>
              <a:t>Edytuj style wzorca tekstu</a:t>
            </a:r>
          </a:p>
        </p:txBody>
      </p:sp>
      <p:pic>
        <p:nvPicPr>
          <p:cNvPr id="56" name="Grafika 11" descr="Grafika 11"/>
          <p:cNvPicPr>
            <a:picLocks noChangeAspect="1"/>
          </p:cNvPicPr>
          <p:nvPr/>
        </p:nvPicPr>
        <p:blipFill>
          <a:blip r:embed="rId3"/>
          <a:stretch>
            <a:fillRect/>
          </a:stretch>
        </p:blipFill>
        <p:spPr>
          <a:xfrm>
            <a:off x="10738994" y="571297"/>
            <a:ext cx="1041621" cy="1041622"/>
          </a:xfrm>
          <a:prstGeom prst="rect">
            <a:avLst/>
          </a:prstGeom>
          <a:ln w="12700">
            <a:miter lim="400000"/>
          </a:ln>
        </p:spPr>
      </p:pic>
      <p:sp>
        <p:nvSpPr>
          <p:cNvPr id="57" name="Numer slajdu"/>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15_1">
    <p:spTree>
      <p:nvGrpSpPr>
        <p:cNvPr id="1" name=""/>
        <p:cNvGrpSpPr/>
        <p:nvPr/>
      </p:nvGrpSpPr>
      <p:grpSpPr>
        <a:xfrm>
          <a:off x="0" y="0"/>
          <a:ext cx="0" cy="0"/>
          <a:chOff x="0" y="0"/>
          <a:chExt cx="0" cy="0"/>
        </a:xfrm>
      </p:grpSpPr>
      <p:sp>
        <p:nvSpPr>
          <p:cNvPr id="480" name="Symbol zastępczy obrazu 7"/>
          <p:cNvSpPr>
            <a:spLocks noGrp="1"/>
          </p:cNvSpPr>
          <p:nvPr>
            <p:ph type="pic" idx="21"/>
          </p:nvPr>
        </p:nvSpPr>
        <p:spPr>
          <a:xfrm>
            <a:off x="5417123" y="0"/>
            <a:ext cx="6782709" cy="6858000"/>
          </a:xfrm>
          <a:prstGeom prst="rect">
            <a:avLst/>
          </a:prstGeom>
        </p:spPr>
        <p:txBody>
          <a:bodyPr lIns="91439" rIns="91439"/>
          <a:lstStyle/>
          <a:p>
            <a:endParaRPr/>
          </a:p>
        </p:txBody>
      </p:sp>
      <p:sp>
        <p:nvSpPr>
          <p:cNvPr id="481" name="Treść - poziom 1…"/>
          <p:cNvSpPr txBox="1">
            <a:spLocks noGrp="1"/>
          </p:cNvSpPr>
          <p:nvPr>
            <p:ph type="body" sz="quarter" idx="1" hasCustomPrompt="1"/>
          </p:nvPr>
        </p:nvSpPr>
        <p:spPr>
          <a:xfrm>
            <a:off x="411387" y="549552"/>
            <a:ext cx="5684614"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482" name="Symbol zastępczy tekstu 4"/>
          <p:cNvSpPr>
            <a:spLocks noGrp="1"/>
          </p:cNvSpPr>
          <p:nvPr>
            <p:ph type="body" sz="quarter" idx="22" hasCustomPrompt="1"/>
          </p:nvPr>
        </p:nvSpPr>
        <p:spPr>
          <a:xfrm>
            <a:off x="408361" y="1446768"/>
            <a:ext cx="5687640" cy="1589089"/>
          </a:xfrm>
          <a:prstGeom prst="rect">
            <a:avLst/>
          </a:prstGeom>
        </p:spPr>
        <p:txBody>
          <a:bodyPr lIns="0" tIns="0" rIns="0" bIns="0">
            <a:normAutofit/>
          </a:bodyPr>
          <a:lstStyle>
            <a:lvl1pPr marL="0" indent="0" defTabSz="886968">
              <a:lnSpc>
                <a:spcPct val="100000"/>
              </a:lnSpc>
              <a:spcBef>
                <a:spcPts val="900"/>
              </a:spcBef>
              <a:buSzTx/>
              <a:buFontTx/>
              <a:buNone/>
              <a:defRPr sz="1358"/>
            </a:lvl1pPr>
          </a:lstStyle>
          <a:p>
            <a:r>
              <a:t>Lorem ipsum dolor sit amet, consectetur adipiscing elit
Suspendisse finibus sem congue varius sollicitudin. Nam semper ligula sed odio lacinia sollicitudin. Ut lacinia ut augue quis volutpat. Phasellus vulputate nibh at consequat porta. Duis ut justo et augue Etiam pharetra auctor urna, ac fermentum turpis cursus in. Suspendisse potenti. Quisque facilisis nulla non libero gravida, nec efficitur libero porttitor. Integer tempus lacinia turpis. </a:t>
            </a:r>
          </a:p>
        </p:txBody>
      </p:sp>
      <p:sp>
        <p:nvSpPr>
          <p:cNvPr id="483"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15_2">
    <p:spTree>
      <p:nvGrpSpPr>
        <p:cNvPr id="1" name=""/>
        <p:cNvGrpSpPr/>
        <p:nvPr/>
      </p:nvGrpSpPr>
      <p:grpSpPr>
        <a:xfrm>
          <a:off x="0" y="0"/>
          <a:ext cx="0" cy="0"/>
          <a:chOff x="0" y="0"/>
          <a:chExt cx="0" cy="0"/>
        </a:xfrm>
      </p:grpSpPr>
      <p:sp>
        <p:nvSpPr>
          <p:cNvPr id="490" name="Symbol zastępczy obrazu 6"/>
          <p:cNvSpPr>
            <a:spLocks noGrp="1"/>
          </p:cNvSpPr>
          <p:nvPr>
            <p:ph type="pic" idx="21"/>
          </p:nvPr>
        </p:nvSpPr>
        <p:spPr>
          <a:xfrm>
            <a:off x="5401719" y="-6362"/>
            <a:ext cx="6813417" cy="6870723"/>
          </a:xfrm>
          <a:prstGeom prst="rect">
            <a:avLst/>
          </a:prstGeom>
        </p:spPr>
        <p:txBody>
          <a:bodyPr lIns="91439" rIns="91439"/>
          <a:lstStyle/>
          <a:p>
            <a:endParaRPr/>
          </a:p>
        </p:txBody>
      </p:sp>
      <p:sp>
        <p:nvSpPr>
          <p:cNvPr id="491" name="Treść - poziom 1…"/>
          <p:cNvSpPr txBox="1">
            <a:spLocks noGrp="1"/>
          </p:cNvSpPr>
          <p:nvPr>
            <p:ph type="body" sz="quarter" idx="1" hasCustomPrompt="1"/>
          </p:nvPr>
        </p:nvSpPr>
        <p:spPr>
          <a:xfrm>
            <a:off x="408361" y="1446768"/>
            <a:ext cx="5687640" cy="1589089"/>
          </a:xfrm>
          <a:prstGeom prst="rect">
            <a:avLst/>
          </a:prstGeom>
        </p:spPr>
        <p:txBody>
          <a:bodyPr lIns="0" tIns="0" rIns="0" bIns="0">
            <a:normAutofit/>
          </a:bodyPr>
          <a:lstStyle>
            <a:lvl1pPr marL="0" indent="0">
              <a:lnSpc>
                <a:spcPct val="100000"/>
              </a:lnSpc>
              <a:buSzTx/>
              <a:buFontTx/>
              <a:buNone/>
              <a:defRPr sz="1400"/>
            </a:lvl1pPr>
            <a:lvl2pPr marL="685800" indent="-228600">
              <a:lnSpc>
                <a:spcPct val="100000"/>
              </a:lnSpc>
              <a:buFontTx/>
              <a:defRPr sz="1400"/>
            </a:lvl2pPr>
            <a:lvl3pPr marL="1143000" indent="-228600">
              <a:lnSpc>
                <a:spcPct val="100000"/>
              </a:lnSpc>
              <a:buFontTx/>
              <a:defRPr sz="1400"/>
            </a:lvl3pPr>
            <a:lvl4pPr marL="1600200" indent="-228600">
              <a:lnSpc>
                <a:spcPct val="100000"/>
              </a:lnSpc>
              <a:buFontTx/>
              <a:defRPr sz="1400"/>
            </a:lvl4pPr>
            <a:lvl5pPr marL="2057400" indent="-228600">
              <a:lnSpc>
                <a:spcPct val="100000"/>
              </a:lnSpc>
              <a:buFontTx/>
              <a:defRPr sz="1400"/>
            </a:lvl5pPr>
          </a:lstStyle>
          <a:p>
            <a:r>
              <a:t>Lorem ipsum dolor sit amet, consectetur adipiscing elit</a:t>
            </a:r>
          </a:p>
          <a:p>
            <a:pPr lvl="1"/>
            <a:endParaRPr/>
          </a:p>
          <a:p>
            <a:pPr lvl="2"/>
            <a:endParaRPr/>
          </a:p>
          <a:p>
            <a:pPr lvl="3"/>
            <a:endParaRPr/>
          </a:p>
          <a:p>
            <a:pPr lvl="4"/>
            <a:endParaRPr/>
          </a:p>
        </p:txBody>
      </p:sp>
      <p:sp>
        <p:nvSpPr>
          <p:cNvPr id="492" name="Symbol zastępczy tekstu 7"/>
          <p:cNvSpPr>
            <a:spLocks noGrp="1"/>
          </p:cNvSpPr>
          <p:nvPr>
            <p:ph type="body" sz="quarter" idx="22" hasCustomPrompt="1"/>
          </p:nvPr>
        </p:nvSpPr>
        <p:spPr>
          <a:xfrm>
            <a:off x="411386" y="549552"/>
            <a:ext cx="5684615"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stStyle>
          <a:p>
            <a:r>
              <a:t>Tytuł slajdu</a:t>
            </a:r>
          </a:p>
        </p:txBody>
      </p:sp>
      <p:sp>
        <p:nvSpPr>
          <p:cNvPr id="493"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15_3">
    <p:spTree>
      <p:nvGrpSpPr>
        <p:cNvPr id="1" name=""/>
        <p:cNvGrpSpPr/>
        <p:nvPr/>
      </p:nvGrpSpPr>
      <p:grpSpPr>
        <a:xfrm>
          <a:off x="0" y="0"/>
          <a:ext cx="0" cy="0"/>
          <a:chOff x="0" y="0"/>
          <a:chExt cx="0" cy="0"/>
        </a:xfrm>
      </p:grpSpPr>
      <p:sp>
        <p:nvSpPr>
          <p:cNvPr id="500" name="Symbol zastępczy obrazu 6"/>
          <p:cNvSpPr>
            <a:spLocks noGrp="1"/>
          </p:cNvSpPr>
          <p:nvPr>
            <p:ph type="pic" idx="21"/>
          </p:nvPr>
        </p:nvSpPr>
        <p:spPr>
          <a:xfrm>
            <a:off x="3897383" y="0"/>
            <a:ext cx="8294617" cy="6858000"/>
          </a:xfrm>
          <a:prstGeom prst="rect">
            <a:avLst/>
          </a:prstGeom>
        </p:spPr>
        <p:txBody>
          <a:bodyPr lIns="91439" rIns="91439"/>
          <a:lstStyle/>
          <a:p>
            <a:endParaRPr/>
          </a:p>
        </p:txBody>
      </p:sp>
      <p:sp>
        <p:nvSpPr>
          <p:cNvPr id="501" name="Dowolny kształt: kształt 2"/>
          <p:cNvSpPr/>
          <p:nvPr/>
        </p:nvSpPr>
        <p:spPr>
          <a:xfrm>
            <a:off x="-1" y="0"/>
            <a:ext cx="5254830"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172" y="0"/>
                </a:lnTo>
                <a:lnTo>
                  <a:pt x="19378" y="350"/>
                </a:lnTo>
                <a:cubicBezTo>
                  <a:pt x="20809" y="2942"/>
                  <a:pt x="21600" y="5791"/>
                  <a:pt x="21600" y="8782"/>
                </a:cubicBezTo>
                <a:cubicBezTo>
                  <a:pt x="21600" y="13269"/>
                  <a:pt x="19820" y="17437"/>
                  <a:pt x="16772" y="20894"/>
                </a:cubicBezTo>
                <a:lnTo>
                  <a:pt x="16116" y="21600"/>
                </a:lnTo>
                <a:lnTo>
                  <a:pt x="0" y="21600"/>
                </a:lnTo>
                <a:close/>
              </a:path>
            </a:pathLst>
          </a:cu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9" rIns="45719" anchor="ctr"/>
          <a:lstStyle/>
          <a:p>
            <a:pPr algn="ctr">
              <a:defRPr>
                <a:solidFill>
                  <a:srgbClr val="FFFFFF"/>
                </a:solidFill>
              </a:defRPr>
            </a:pPr>
            <a:endParaRPr/>
          </a:p>
        </p:txBody>
      </p:sp>
      <p:sp>
        <p:nvSpPr>
          <p:cNvPr id="502" name="Treść - poziom 1…"/>
          <p:cNvSpPr txBox="1">
            <a:spLocks noGrp="1"/>
          </p:cNvSpPr>
          <p:nvPr>
            <p:ph type="body" sz="quarter" idx="1" hasCustomPrompt="1"/>
          </p:nvPr>
        </p:nvSpPr>
        <p:spPr>
          <a:xfrm>
            <a:off x="430561" y="2742709"/>
            <a:ext cx="3768378" cy="1372581"/>
          </a:xfrm>
          <a:prstGeom prst="rect">
            <a:avLst/>
          </a:prstGeom>
        </p:spPr>
        <p:txBody>
          <a:bodyPr lIns="0" tIns="0" rIns="0" bIns="0">
            <a:normAutofit/>
          </a:bodyPr>
          <a:lstStyle>
            <a:lvl1pPr marL="0" indent="0">
              <a:lnSpc>
                <a:spcPct val="100000"/>
              </a:lnSpc>
              <a:spcBef>
                <a:spcPts val="0"/>
              </a:spcBef>
              <a:buSzTx/>
              <a:buFontTx/>
              <a:buNone/>
              <a:defRPr sz="4000">
                <a:solidFill>
                  <a:srgbClr val="FFFFFF"/>
                </a:solidFill>
              </a:defRPr>
            </a:lvl1pPr>
            <a:lvl2pPr marL="838200" indent="-381000">
              <a:lnSpc>
                <a:spcPct val="100000"/>
              </a:lnSpc>
              <a:spcBef>
                <a:spcPts val="0"/>
              </a:spcBef>
              <a:buFontTx/>
              <a:defRPr sz="4000">
                <a:solidFill>
                  <a:srgbClr val="FFFFFF"/>
                </a:solidFill>
              </a:defRPr>
            </a:lvl2pPr>
            <a:lvl3pPr marL="1371600" indent="-457200">
              <a:lnSpc>
                <a:spcPct val="100000"/>
              </a:lnSpc>
              <a:spcBef>
                <a:spcPts val="0"/>
              </a:spcBef>
              <a:buFontTx/>
              <a:defRPr sz="4000">
                <a:solidFill>
                  <a:srgbClr val="FFFFFF"/>
                </a:solidFill>
              </a:defRPr>
            </a:lvl3pPr>
            <a:lvl4pPr marL="1879600" indent="-508000">
              <a:lnSpc>
                <a:spcPct val="100000"/>
              </a:lnSpc>
              <a:spcBef>
                <a:spcPts val="0"/>
              </a:spcBef>
              <a:buFontTx/>
              <a:defRPr sz="4000">
                <a:solidFill>
                  <a:srgbClr val="FFFFFF"/>
                </a:solidFill>
              </a:defRPr>
            </a:lvl4pPr>
            <a:lvl5pPr marL="2336800" indent="-508000">
              <a:lnSpc>
                <a:spcPct val="100000"/>
              </a:lnSpc>
              <a:spcBef>
                <a:spcPts val="0"/>
              </a:spcBef>
              <a:buFontTx/>
              <a:defRPr sz="4000">
                <a:solidFill>
                  <a:srgbClr val="FFFFFF"/>
                </a:solidFill>
              </a:defRPr>
            </a:lvl5pPr>
          </a:lstStyle>
          <a:p>
            <a:r>
              <a:t>Tytuł slajdu</a:t>
            </a:r>
          </a:p>
          <a:p>
            <a:pPr lvl="1"/>
            <a:endParaRPr/>
          </a:p>
          <a:p>
            <a:pPr lvl="2"/>
            <a:endParaRPr/>
          </a:p>
          <a:p>
            <a:pPr lvl="3"/>
            <a:endParaRPr/>
          </a:p>
          <a:p>
            <a:pPr lvl="4"/>
            <a:endParaRPr/>
          </a:p>
        </p:txBody>
      </p:sp>
      <p:sp>
        <p:nvSpPr>
          <p:cNvPr id="503" name="Symbol zastępczy tekstu 7"/>
          <p:cNvSpPr>
            <a:spLocks noGrp="1"/>
          </p:cNvSpPr>
          <p:nvPr>
            <p:ph type="body" sz="quarter" idx="22" hasCustomPrompt="1"/>
          </p:nvPr>
        </p:nvSpPr>
        <p:spPr>
          <a:xfrm>
            <a:off x="430561" y="4267220"/>
            <a:ext cx="3768378" cy="458202"/>
          </a:xfrm>
          <a:prstGeom prst="rect">
            <a:avLst/>
          </a:prstGeom>
        </p:spPr>
        <p:txBody>
          <a:bodyPr lIns="0" tIns="0" rIns="0" bIns="0" anchor="ctr">
            <a:normAutofit/>
          </a:bodyPr>
          <a:lstStyle>
            <a:lvl1pPr marL="0" indent="0">
              <a:lnSpc>
                <a:spcPts val="2800"/>
              </a:lnSpc>
              <a:spcBef>
                <a:spcPts val="0"/>
              </a:spcBef>
              <a:buSzTx/>
              <a:buFontTx/>
              <a:buNone/>
              <a:defRPr sz="2400">
                <a:solidFill>
                  <a:srgbClr val="FFFFFF"/>
                </a:solidFill>
              </a:defRPr>
            </a:lvl1pPr>
          </a:lstStyle>
          <a:p>
            <a:r>
              <a:t>Tekst dodatkowy</a:t>
            </a:r>
          </a:p>
        </p:txBody>
      </p:sp>
      <p:sp>
        <p:nvSpPr>
          <p:cNvPr id="504" name="Numer slajdu"/>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15_4">
    <p:spTree>
      <p:nvGrpSpPr>
        <p:cNvPr id="1" name=""/>
        <p:cNvGrpSpPr/>
        <p:nvPr/>
      </p:nvGrpSpPr>
      <p:grpSpPr>
        <a:xfrm>
          <a:off x="0" y="0"/>
          <a:ext cx="0" cy="0"/>
          <a:chOff x="0" y="0"/>
          <a:chExt cx="0" cy="0"/>
        </a:xfrm>
      </p:grpSpPr>
      <p:sp>
        <p:nvSpPr>
          <p:cNvPr id="511" name="Symbol zastępczy obrazu 21"/>
          <p:cNvSpPr>
            <a:spLocks noGrp="1"/>
          </p:cNvSpPr>
          <p:nvPr>
            <p:ph type="pic" idx="21"/>
          </p:nvPr>
        </p:nvSpPr>
        <p:spPr>
          <a:xfrm>
            <a:off x="6875916" y="-1"/>
            <a:ext cx="5321996" cy="6865011"/>
          </a:xfrm>
          <a:prstGeom prst="rect">
            <a:avLst/>
          </a:prstGeom>
        </p:spPr>
        <p:txBody>
          <a:bodyPr lIns="91439" rIns="91439"/>
          <a:lstStyle/>
          <a:p>
            <a:endParaRPr/>
          </a:p>
        </p:txBody>
      </p:sp>
      <p:sp>
        <p:nvSpPr>
          <p:cNvPr id="512" name="Symbol zastępczy obrazu 20"/>
          <p:cNvSpPr>
            <a:spLocks noGrp="1"/>
          </p:cNvSpPr>
          <p:nvPr>
            <p:ph type="pic" idx="22"/>
          </p:nvPr>
        </p:nvSpPr>
        <p:spPr>
          <a:xfrm>
            <a:off x="2891449" y="-456"/>
            <a:ext cx="5190253" cy="6873446"/>
          </a:xfrm>
          <a:prstGeom prst="rect">
            <a:avLst/>
          </a:prstGeom>
        </p:spPr>
        <p:txBody>
          <a:bodyPr lIns="91439" rIns="91439"/>
          <a:lstStyle/>
          <a:p>
            <a:endParaRPr/>
          </a:p>
        </p:txBody>
      </p:sp>
      <p:sp>
        <p:nvSpPr>
          <p:cNvPr id="513" name="Dowolny kształt: kształt 5"/>
          <p:cNvSpPr/>
          <p:nvPr/>
        </p:nvSpPr>
        <p:spPr>
          <a:xfrm>
            <a:off x="0" y="-1"/>
            <a:ext cx="4112920"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495" y="0"/>
                </a:lnTo>
                <a:lnTo>
                  <a:pt x="18741" y="326"/>
                </a:lnTo>
                <a:cubicBezTo>
                  <a:pt x="20582" y="2936"/>
                  <a:pt x="21600" y="5806"/>
                  <a:pt x="21600" y="8818"/>
                </a:cubicBezTo>
                <a:cubicBezTo>
                  <a:pt x="21600" y="13149"/>
                  <a:pt x="19496" y="17185"/>
                  <a:pt x="15869" y="20578"/>
                </a:cubicBezTo>
                <a:lnTo>
                  <a:pt x="14692" y="21600"/>
                </a:lnTo>
                <a:lnTo>
                  <a:pt x="0" y="21600"/>
                </a:lnTo>
                <a:close/>
              </a:path>
            </a:pathLst>
          </a:cu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9" rIns="45719" anchor="ctr"/>
          <a:lstStyle/>
          <a:p>
            <a:pPr algn="ctr">
              <a:defRPr>
                <a:solidFill>
                  <a:srgbClr val="FFFFFF"/>
                </a:solidFill>
              </a:defRPr>
            </a:pPr>
            <a:endParaRPr/>
          </a:p>
        </p:txBody>
      </p:sp>
      <p:sp>
        <p:nvSpPr>
          <p:cNvPr id="514" name="Treść - poziom 1…"/>
          <p:cNvSpPr txBox="1">
            <a:spLocks noGrp="1"/>
          </p:cNvSpPr>
          <p:nvPr>
            <p:ph type="body" sz="quarter" idx="1" hasCustomPrompt="1"/>
          </p:nvPr>
        </p:nvSpPr>
        <p:spPr>
          <a:xfrm>
            <a:off x="430561" y="3172301"/>
            <a:ext cx="2804764" cy="2316687"/>
          </a:xfrm>
          <a:prstGeom prst="rect">
            <a:avLst/>
          </a:prstGeom>
        </p:spPr>
        <p:txBody>
          <a:bodyPr lIns="0" tIns="0" rIns="0" bIns="0">
            <a:normAutofit/>
          </a:bodyPr>
          <a:lstStyle>
            <a:lvl1pPr marL="0" indent="0">
              <a:lnSpc>
                <a:spcPts val="2800"/>
              </a:lnSpc>
              <a:spcBef>
                <a:spcPts val="0"/>
              </a:spcBef>
              <a:buSzTx/>
              <a:buFontTx/>
              <a:buNone/>
              <a:defRPr sz="2400">
                <a:solidFill>
                  <a:srgbClr val="FFFFFF"/>
                </a:solidFill>
              </a:defRPr>
            </a:lvl1pPr>
            <a:lvl2pPr marL="685800" indent="-228600">
              <a:lnSpc>
                <a:spcPts val="2800"/>
              </a:lnSpc>
              <a:spcBef>
                <a:spcPts val="0"/>
              </a:spcBef>
              <a:buFontTx/>
              <a:defRPr sz="2400">
                <a:solidFill>
                  <a:srgbClr val="FFFFFF"/>
                </a:solidFill>
              </a:defRPr>
            </a:lvl2pPr>
            <a:lvl3pPr marL="1188719" indent="-274319">
              <a:lnSpc>
                <a:spcPts val="2800"/>
              </a:lnSpc>
              <a:spcBef>
                <a:spcPts val="0"/>
              </a:spcBef>
              <a:buFontTx/>
              <a:defRPr sz="2400">
                <a:solidFill>
                  <a:srgbClr val="FFFFFF"/>
                </a:solidFill>
              </a:defRPr>
            </a:lvl3pPr>
            <a:lvl4pPr marL="1676400" indent="-304800">
              <a:lnSpc>
                <a:spcPts val="2800"/>
              </a:lnSpc>
              <a:spcBef>
                <a:spcPts val="0"/>
              </a:spcBef>
              <a:buFontTx/>
              <a:defRPr sz="2400">
                <a:solidFill>
                  <a:srgbClr val="FFFFFF"/>
                </a:solidFill>
              </a:defRPr>
            </a:lvl4pPr>
            <a:lvl5pPr marL="2133600" indent="-304800">
              <a:lnSpc>
                <a:spcPts val="2800"/>
              </a:lnSpc>
              <a:spcBef>
                <a:spcPts val="0"/>
              </a:spcBef>
              <a:buFontTx/>
              <a:defRPr sz="2400">
                <a:solidFill>
                  <a:srgbClr val="FFFFFF"/>
                </a:solidFill>
              </a:defRPr>
            </a:lvl5pPr>
          </a:lstStyle>
          <a:p>
            <a:r>
              <a:t>Tekst dodatkowy</a:t>
            </a:r>
          </a:p>
          <a:p>
            <a:pPr lvl="1"/>
            <a:endParaRPr/>
          </a:p>
          <a:p>
            <a:pPr lvl="2"/>
            <a:endParaRPr/>
          </a:p>
          <a:p>
            <a:pPr lvl="3"/>
            <a:endParaRPr/>
          </a:p>
          <a:p>
            <a:pPr lvl="4"/>
            <a:endParaRPr/>
          </a:p>
        </p:txBody>
      </p:sp>
      <p:sp>
        <p:nvSpPr>
          <p:cNvPr id="515" name="Symbol zastępczy tekstu 9"/>
          <p:cNvSpPr>
            <a:spLocks noGrp="1"/>
          </p:cNvSpPr>
          <p:nvPr>
            <p:ph type="body" sz="quarter" idx="23" hasCustomPrompt="1"/>
          </p:nvPr>
        </p:nvSpPr>
        <p:spPr>
          <a:xfrm>
            <a:off x="407987" y="2335398"/>
            <a:ext cx="2827339" cy="818191"/>
          </a:xfrm>
          <a:prstGeom prst="rect">
            <a:avLst/>
          </a:prstGeom>
        </p:spPr>
        <p:txBody>
          <a:bodyPr lIns="0" tIns="0" rIns="0" bIns="0" anchor="ctr">
            <a:normAutofit/>
          </a:bodyPr>
          <a:lstStyle>
            <a:lvl1pPr marL="0" indent="0" defTabSz="813816">
              <a:lnSpc>
                <a:spcPct val="100000"/>
              </a:lnSpc>
              <a:spcBef>
                <a:spcPts val="0"/>
              </a:spcBef>
              <a:buSzTx/>
              <a:buFontTx/>
              <a:buNone/>
              <a:defRPr sz="5340" b="1">
                <a:solidFill>
                  <a:srgbClr val="FFFFFF"/>
                </a:solidFill>
              </a:defRPr>
            </a:lvl1pPr>
          </a:lstStyle>
          <a:p>
            <a:r>
              <a:t>50%</a:t>
            </a:r>
          </a:p>
        </p:txBody>
      </p:sp>
      <p:sp>
        <p:nvSpPr>
          <p:cNvPr id="516" name="Numer slajdu"/>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16">
    <p:spTree>
      <p:nvGrpSpPr>
        <p:cNvPr id="1" name=""/>
        <p:cNvGrpSpPr/>
        <p:nvPr/>
      </p:nvGrpSpPr>
      <p:grpSpPr>
        <a:xfrm>
          <a:off x="0" y="0"/>
          <a:ext cx="0" cy="0"/>
          <a:chOff x="0" y="0"/>
          <a:chExt cx="0" cy="0"/>
        </a:xfrm>
      </p:grpSpPr>
      <p:sp>
        <p:nvSpPr>
          <p:cNvPr id="523" name="Symbol zastępczy obrazu 7"/>
          <p:cNvSpPr>
            <a:spLocks noGrp="1"/>
          </p:cNvSpPr>
          <p:nvPr>
            <p:ph type="pic" sz="half" idx="21"/>
          </p:nvPr>
        </p:nvSpPr>
        <p:spPr>
          <a:xfrm>
            <a:off x="0" y="0"/>
            <a:ext cx="4198938" cy="6858000"/>
          </a:xfrm>
          <a:prstGeom prst="rect">
            <a:avLst/>
          </a:prstGeom>
        </p:spPr>
        <p:txBody>
          <a:bodyPr lIns="91439" rIns="91439"/>
          <a:lstStyle/>
          <a:p>
            <a:endParaRPr/>
          </a:p>
        </p:txBody>
      </p:sp>
      <p:sp>
        <p:nvSpPr>
          <p:cNvPr id="524" name="Symbol zastępczy obrazu 7"/>
          <p:cNvSpPr>
            <a:spLocks noGrp="1"/>
          </p:cNvSpPr>
          <p:nvPr>
            <p:ph type="pic" sz="quarter" idx="22"/>
          </p:nvPr>
        </p:nvSpPr>
        <p:spPr>
          <a:xfrm>
            <a:off x="10788650" y="0"/>
            <a:ext cx="1403350" cy="6858000"/>
          </a:xfrm>
          <a:prstGeom prst="rect">
            <a:avLst/>
          </a:prstGeom>
        </p:spPr>
        <p:txBody>
          <a:bodyPr lIns="91439" rIns="91439"/>
          <a:lstStyle/>
          <a:p>
            <a:endParaRPr/>
          </a:p>
        </p:txBody>
      </p:sp>
      <p:sp>
        <p:nvSpPr>
          <p:cNvPr id="525" name="Treść - poziom 1…"/>
          <p:cNvSpPr txBox="1">
            <a:spLocks noGrp="1"/>
          </p:cNvSpPr>
          <p:nvPr>
            <p:ph type="body" sz="quarter" idx="1" hasCustomPrompt="1"/>
          </p:nvPr>
        </p:nvSpPr>
        <p:spPr>
          <a:xfrm>
            <a:off x="4872037" y="553507"/>
            <a:ext cx="5815013" cy="479099"/>
          </a:xfrm>
          <a:prstGeom prst="rect">
            <a:avLst/>
          </a:prstGeom>
        </p:spPr>
        <p:txBody>
          <a:bodyPr lIns="0" tIns="0" rIns="0" bIns="0">
            <a:normAutofit/>
          </a:bodyPr>
          <a:lstStyle>
            <a:lvl1pPr marL="0" indent="0">
              <a:lnSpc>
                <a:spcPct val="100000"/>
              </a:lnSpc>
              <a:spcBef>
                <a:spcPts val="0"/>
              </a:spcBef>
              <a:buSzTx/>
              <a:buFontTx/>
              <a:buNone/>
              <a:defRPr>
                <a:solidFill>
                  <a:schemeClr val="accent1"/>
                </a:solidFill>
              </a:defRPr>
            </a:lvl1pPr>
            <a:lvl2pPr>
              <a:lnSpc>
                <a:spcPct val="100000"/>
              </a:lnSpc>
              <a:spcBef>
                <a:spcPts val="0"/>
              </a:spcBef>
              <a:buFontTx/>
              <a:defRPr>
                <a:solidFill>
                  <a:schemeClr val="accent1"/>
                </a:solidFill>
              </a:defRPr>
            </a:lvl2pPr>
            <a:lvl3pPr>
              <a:lnSpc>
                <a:spcPct val="100000"/>
              </a:lnSpc>
              <a:spcBef>
                <a:spcPts val="0"/>
              </a:spcBef>
              <a:buFontTx/>
              <a:defRPr>
                <a:solidFill>
                  <a:schemeClr val="accent1"/>
                </a:solidFill>
              </a:defRPr>
            </a:lvl3pPr>
            <a:lvl4pPr>
              <a:lnSpc>
                <a:spcPct val="100000"/>
              </a:lnSpc>
              <a:spcBef>
                <a:spcPts val="0"/>
              </a:spcBef>
              <a:buFontTx/>
              <a:defRPr>
                <a:solidFill>
                  <a:schemeClr val="accent1"/>
                </a:solidFill>
              </a:defRPr>
            </a:lvl4pPr>
            <a:lvl5pPr>
              <a:lnSpc>
                <a:spcPct val="1000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526" name="Symbol zastępczy tekstu 4"/>
          <p:cNvSpPr>
            <a:spLocks noGrp="1"/>
          </p:cNvSpPr>
          <p:nvPr>
            <p:ph type="body" sz="quarter" idx="23" hasCustomPrompt="1"/>
          </p:nvPr>
        </p:nvSpPr>
        <p:spPr>
          <a:xfrm>
            <a:off x="4872037" y="1441147"/>
            <a:ext cx="5815013" cy="1589089"/>
          </a:xfrm>
          <a:prstGeom prst="rect">
            <a:avLst/>
          </a:prstGeom>
        </p:spPr>
        <p:txBody>
          <a:bodyPr lIns="0" tIns="0" rIns="0" bIns="0">
            <a:normAutofit/>
          </a:bodyPr>
          <a:lstStyle>
            <a:lvl1pPr marL="0" indent="0" defTabSz="886968">
              <a:lnSpc>
                <a:spcPct val="100000"/>
              </a:lnSpc>
              <a:spcBef>
                <a:spcPts val="900"/>
              </a:spcBef>
              <a:buSzTx/>
              <a:buFontTx/>
              <a:buNone/>
              <a:defRPr sz="1358"/>
            </a:lvl1pPr>
          </a:lstStyle>
          <a:p>
            <a:r>
              <a:t>Lorem ipsum dolor sit amet, consectetur adipiscing elit
Suspendisse finibus sem congue varius sollicitudin. Nam semper ligula sed odio lacinia sollicitudin. Ut lacinia ut augue quis volutpat. Phasellus vulputate nibh at consequat porta. Duis ut justo et augue Etiam pharetra auctor urna, ac fermentum turpis cursus in. Suspendisse potenti. Quisque facilisis nulla non libero gravida, nec efficitur libero porttitor. Integer tempus lacinia turpis. </a:t>
            </a:r>
          </a:p>
        </p:txBody>
      </p:sp>
      <p:sp>
        <p:nvSpPr>
          <p:cNvPr id="527" name="Numer slajdu"/>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28" name="Grafika 9" descr="Grafika 9"/>
          <p:cNvPicPr>
            <a:picLocks noChangeAspect="1"/>
          </p:cNvPicPr>
          <p:nvPr/>
        </p:nvPicPr>
        <p:blipFill>
          <a:blip r:embed="rId2"/>
          <a:stretch>
            <a:fillRect/>
          </a:stretch>
        </p:blipFill>
        <p:spPr>
          <a:xfrm>
            <a:off x="10253080" y="6394801"/>
            <a:ext cx="346434" cy="346434"/>
          </a:xfrm>
          <a:prstGeom prst="rect">
            <a:avLst/>
          </a:prstGeom>
          <a:ln w="12700">
            <a:miter lim="400000"/>
          </a:ln>
        </p:spPr>
      </p:pic>
      <p:pic>
        <p:nvPicPr>
          <p:cNvPr id="529" name="Logo-Zaczytani-3.png" descr="Logo-Zaczytani-3.png"/>
          <p:cNvPicPr>
            <a:picLocks noChangeAspect="1"/>
          </p:cNvPicPr>
          <p:nvPr/>
        </p:nvPicPr>
        <p:blipFill>
          <a:blip r:embed="rId3"/>
          <a:stretch>
            <a:fillRect/>
          </a:stretch>
        </p:blipFill>
        <p:spPr>
          <a:xfrm>
            <a:off x="9275575" y="6465688"/>
            <a:ext cx="848842" cy="192798"/>
          </a:xfrm>
          <a:prstGeom prst="rect">
            <a:avLst/>
          </a:prstGeom>
          <a:ln w="12700">
            <a:miter lim="400000"/>
          </a:ln>
        </p:spPr>
      </p:pic>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17">
    <p:spTree>
      <p:nvGrpSpPr>
        <p:cNvPr id="1" name=""/>
        <p:cNvGrpSpPr/>
        <p:nvPr/>
      </p:nvGrpSpPr>
      <p:grpSpPr>
        <a:xfrm>
          <a:off x="0" y="0"/>
          <a:ext cx="0" cy="0"/>
          <a:chOff x="0" y="0"/>
          <a:chExt cx="0" cy="0"/>
        </a:xfrm>
      </p:grpSpPr>
      <p:sp>
        <p:nvSpPr>
          <p:cNvPr id="536" name="Symbol zastępczy obrazu 19"/>
          <p:cNvSpPr>
            <a:spLocks noGrp="1"/>
          </p:cNvSpPr>
          <p:nvPr>
            <p:ph type="pic" sz="half" idx="21"/>
          </p:nvPr>
        </p:nvSpPr>
        <p:spPr>
          <a:xfrm>
            <a:off x="2" y="0"/>
            <a:ext cx="3143887" cy="6858002"/>
          </a:xfrm>
          <a:prstGeom prst="rect">
            <a:avLst/>
          </a:prstGeom>
        </p:spPr>
        <p:txBody>
          <a:bodyPr lIns="91439" rIns="91439"/>
          <a:lstStyle/>
          <a:p>
            <a:endParaRPr/>
          </a:p>
        </p:txBody>
      </p:sp>
      <p:sp>
        <p:nvSpPr>
          <p:cNvPr id="537" name="Treść - poziom 1…"/>
          <p:cNvSpPr txBox="1">
            <a:spLocks noGrp="1"/>
          </p:cNvSpPr>
          <p:nvPr>
            <p:ph type="body" sz="quarter" idx="1" hasCustomPrompt="1"/>
          </p:nvPr>
        </p:nvSpPr>
        <p:spPr>
          <a:xfrm>
            <a:off x="6095998" y="553507"/>
            <a:ext cx="5688014"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pic>
        <p:nvPicPr>
          <p:cNvPr id="538" name="Obraz 10" descr="Obraz 10"/>
          <p:cNvPicPr>
            <a:picLocks noChangeAspect="1"/>
          </p:cNvPicPr>
          <p:nvPr/>
        </p:nvPicPr>
        <p:blipFill>
          <a:blip r:embed="rId2"/>
          <a:stretch>
            <a:fillRect/>
          </a:stretch>
        </p:blipFill>
        <p:spPr>
          <a:xfrm rot="537079">
            <a:off x="2000474" y="1056700"/>
            <a:ext cx="2501795" cy="5362960"/>
          </a:xfrm>
          <a:prstGeom prst="rect">
            <a:avLst/>
          </a:prstGeom>
          <a:ln w="12700">
            <a:miter lim="400000"/>
          </a:ln>
        </p:spPr>
      </p:pic>
      <p:sp>
        <p:nvSpPr>
          <p:cNvPr id="539" name="Symbol zastępczy obrazu 2"/>
          <p:cNvSpPr>
            <a:spLocks noGrp="1"/>
          </p:cNvSpPr>
          <p:nvPr>
            <p:ph type="pic" sz="quarter" idx="22"/>
          </p:nvPr>
        </p:nvSpPr>
        <p:spPr>
          <a:xfrm rot="561819">
            <a:off x="2059712" y="1133077"/>
            <a:ext cx="2384792" cy="5209500"/>
          </a:xfrm>
          <a:prstGeom prst="rect">
            <a:avLst/>
          </a:prstGeom>
        </p:spPr>
        <p:txBody>
          <a:bodyPr lIns="91439" rIns="91439"/>
          <a:lstStyle/>
          <a:p>
            <a:endParaRPr/>
          </a:p>
        </p:txBody>
      </p:sp>
      <p:sp>
        <p:nvSpPr>
          <p:cNvPr id="540" name="Symbol zastępczy tekstu 7"/>
          <p:cNvSpPr>
            <a:spLocks noGrp="1"/>
          </p:cNvSpPr>
          <p:nvPr>
            <p:ph type="body" sz="quarter" idx="23" hasCustomPrompt="1"/>
          </p:nvPr>
        </p:nvSpPr>
        <p:spPr>
          <a:xfrm>
            <a:off x="6095998" y="1327661"/>
            <a:ext cx="5684614" cy="1205989"/>
          </a:xfrm>
          <a:prstGeom prst="rect">
            <a:avLst/>
          </a:prstGeom>
        </p:spPr>
        <p:txBody>
          <a:bodyPr lIns="0" tIns="0" rIns="0" bIns="0">
            <a:normAutofit/>
          </a:bodyPr>
          <a:lstStyle>
            <a:lvl1pPr marL="0" indent="0">
              <a:lnSpc>
                <a:spcPct val="100000"/>
              </a:lnSpc>
              <a:spcBef>
                <a:spcPts val="0"/>
              </a:spcBef>
              <a:buSzTx/>
              <a:buFontTx/>
              <a:buNone/>
              <a:defRPr sz="1200"/>
            </a:lvl1pPr>
          </a:lstStyle>
          <a:p>
            <a:r>
              <a:t>Lorem ipsum dolor sit amet, consectetur adipiscing elit, sed do eiusmod tempor incididunt ut labore et dolore magna aliqua. Ut enim ad minim veniam, quis nostrud exercitation ullamco.</a:t>
            </a:r>
          </a:p>
        </p:txBody>
      </p:sp>
      <p:sp>
        <p:nvSpPr>
          <p:cNvPr id="541" name="Numer slajdu"/>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18">
    <p:spTree>
      <p:nvGrpSpPr>
        <p:cNvPr id="1" name=""/>
        <p:cNvGrpSpPr/>
        <p:nvPr/>
      </p:nvGrpSpPr>
      <p:grpSpPr>
        <a:xfrm>
          <a:off x="0" y="0"/>
          <a:ext cx="0" cy="0"/>
          <a:chOff x="0" y="0"/>
          <a:chExt cx="0" cy="0"/>
        </a:xfrm>
      </p:grpSpPr>
      <p:sp>
        <p:nvSpPr>
          <p:cNvPr id="548" name="Symbol zastępczy obrazu 3"/>
          <p:cNvSpPr>
            <a:spLocks noGrp="1"/>
          </p:cNvSpPr>
          <p:nvPr>
            <p:ph type="pic" idx="21"/>
          </p:nvPr>
        </p:nvSpPr>
        <p:spPr>
          <a:xfrm>
            <a:off x="0" y="0"/>
            <a:ext cx="12192000" cy="6858000"/>
          </a:xfrm>
          <a:prstGeom prst="rect">
            <a:avLst/>
          </a:prstGeom>
        </p:spPr>
        <p:txBody>
          <a:bodyPr lIns="91439" rIns="91439"/>
          <a:lstStyle/>
          <a:p>
            <a:endParaRPr/>
          </a:p>
        </p:txBody>
      </p:sp>
      <p:sp>
        <p:nvSpPr>
          <p:cNvPr id="549"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End_1">
    <p:spTree>
      <p:nvGrpSpPr>
        <p:cNvPr id="1" name=""/>
        <p:cNvGrpSpPr/>
        <p:nvPr/>
      </p:nvGrpSpPr>
      <p:grpSpPr>
        <a:xfrm>
          <a:off x="0" y="0"/>
          <a:ext cx="0" cy="0"/>
          <a:chOff x="0" y="0"/>
          <a:chExt cx="0" cy="0"/>
        </a:xfrm>
      </p:grpSpPr>
      <p:pic>
        <p:nvPicPr>
          <p:cNvPr id="556" name="Grafika 1" descr="Grafika 1"/>
          <p:cNvPicPr>
            <a:picLocks noChangeAspect="1"/>
          </p:cNvPicPr>
          <p:nvPr/>
        </p:nvPicPr>
        <p:blipFill>
          <a:blip r:embed="rId2"/>
          <a:stretch>
            <a:fillRect/>
          </a:stretch>
        </p:blipFill>
        <p:spPr>
          <a:xfrm>
            <a:off x="10738994" y="571297"/>
            <a:ext cx="1041621" cy="1041622"/>
          </a:xfrm>
          <a:prstGeom prst="rect">
            <a:avLst/>
          </a:prstGeom>
          <a:ln w="12700">
            <a:miter lim="400000"/>
          </a:ln>
        </p:spPr>
      </p:pic>
      <p:sp>
        <p:nvSpPr>
          <p:cNvPr id="557" name="Treść - poziom 1…"/>
          <p:cNvSpPr txBox="1">
            <a:spLocks noGrp="1"/>
          </p:cNvSpPr>
          <p:nvPr>
            <p:ph type="body" sz="quarter" idx="1" hasCustomPrompt="1"/>
          </p:nvPr>
        </p:nvSpPr>
        <p:spPr>
          <a:xfrm>
            <a:off x="1014166" y="2235200"/>
            <a:ext cx="6978898" cy="1771536"/>
          </a:xfrm>
          <a:prstGeom prst="rect">
            <a:avLst/>
          </a:prstGeom>
        </p:spPr>
        <p:txBody>
          <a:bodyPr lIns="0" tIns="0" rIns="0" bIns="0">
            <a:normAutofit/>
          </a:bodyPr>
          <a:lstStyle>
            <a:lvl1pPr marL="0" indent="0">
              <a:lnSpc>
                <a:spcPct val="100000"/>
              </a:lnSpc>
              <a:spcBef>
                <a:spcPts val="0"/>
              </a:spcBef>
              <a:buSzTx/>
              <a:buFontTx/>
              <a:buNone/>
              <a:defRPr sz="5400">
                <a:gradFill flip="none" rotWithShape="1">
                  <a:gsLst>
                    <a:gs pos="15000">
                      <a:schemeClr val="accent3"/>
                    </a:gs>
                    <a:gs pos="50000">
                      <a:schemeClr val="accent2"/>
                    </a:gs>
                    <a:gs pos="100000">
                      <a:srgbClr val="00285F"/>
                    </a:gs>
                  </a:gsLst>
                  <a:path path="circle">
                    <a:fillToRect l="37721" t="-19636" r="62278" b="119636"/>
                  </a:path>
                </a:gradFill>
              </a:defRPr>
            </a:lvl1pPr>
            <a:lvl2pPr marL="80009" indent="-308609">
              <a:lnSpc>
                <a:spcPct val="100000"/>
              </a:lnSpc>
              <a:spcBef>
                <a:spcPts val="0"/>
              </a:spcBef>
              <a:buFontTx/>
              <a:defRPr sz="5400">
                <a:gradFill flip="none" rotWithShape="1">
                  <a:gsLst>
                    <a:gs pos="15000">
                      <a:schemeClr val="accent3"/>
                    </a:gs>
                    <a:gs pos="50000">
                      <a:schemeClr val="accent2"/>
                    </a:gs>
                    <a:gs pos="100000">
                      <a:srgbClr val="00285F"/>
                    </a:gs>
                  </a:gsLst>
                  <a:path path="circle">
                    <a:fillToRect l="37721" t="-19636" r="62278" b="119636"/>
                  </a:path>
                </a:gradFill>
              </a:defRPr>
            </a:lvl2pPr>
            <a:lvl3pPr marL="80009" indent="-308609">
              <a:lnSpc>
                <a:spcPct val="100000"/>
              </a:lnSpc>
              <a:spcBef>
                <a:spcPts val="0"/>
              </a:spcBef>
              <a:buFontTx/>
              <a:defRPr sz="5400">
                <a:gradFill flip="none" rotWithShape="1">
                  <a:gsLst>
                    <a:gs pos="15000">
                      <a:schemeClr val="accent3"/>
                    </a:gs>
                    <a:gs pos="50000">
                      <a:schemeClr val="accent2"/>
                    </a:gs>
                    <a:gs pos="100000">
                      <a:srgbClr val="00285F"/>
                    </a:gs>
                  </a:gsLst>
                  <a:path path="circle">
                    <a:fillToRect l="37721" t="-19636" r="62278" b="119636"/>
                  </a:path>
                </a:gradFill>
              </a:defRPr>
            </a:lvl3pPr>
            <a:lvl4pPr marL="80009" indent="-308609">
              <a:lnSpc>
                <a:spcPct val="100000"/>
              </a:lnSpc>
              <a:spcBef>
                <a:spcPts val="0"/>
              </a:spcBef>
              <a:buFontTx/>
              <a:defRPr sz="5400">
                <a:gradFill flip="none" rotWithShape="1">
                  <a:gsLst>
                    <a:gs pos="15000">
                      <a:schemeClr val="accent3"/>
                    </a:gs>
                    <a:gs pos="50000">
                      <a:schemeClr val="accent2"/>
                    </a:gs>
                    <a:gs pos="100000">
                      <a:srgbClr val="00285F"/>
                    </a:gs>
                  </a:gsLst>
                  <a:path path="circle">
                    <a:fillToRect l="37721" t="-19636" r="62278" b="119636"/>
                  </a:path>
                </a:gradFill>
              </a:defRPr>
            </a:lvl4pPr>
            <a:lvl5pPr marL="80009" indent="-308609">
              <a:lnSpc>
                <a:spcPct val="100000"/>
              </a:lnSpc>
              <a:spcBef>
                <a:spcPts val="0"/>
              </a:spcBef>
              <a:buFontTx/>
              <a:defRPr sz="5400">
                <a:gradFill flip="none" rotWithShape="1">
                  <a:gsLst>
                    <a:gs pos="15000">
                      <a:schemeClr val="accent3"/>
                    </a:gs>
                    <a:gs pos="50000">
                      <a:schemeClr val="accent2"/>
                    </a:gs>
                    <a:gs pos="100000">
                      <a:srgbClr val="00285F"/>
                    </a:gs>
                  </a:gsLst>
                  <a:path path="circle">
                    <a:fillToRect l="37721" t="-19636" r="62278" b="119636"/>
                  </a:path>
                </a:gradFill>
              </a:defRPr>
            </a:lvl5pPr>
          </a:lstStyle>
          <a:p>
            <a:r>
              <a:t>Tytuł slajdu</a:t>
            </a:r>
          </a:p>
          <a:p>
            <a:pPr lvl="1"/>
            <a:endParaRPr/>
          </a:p>
          <a:p>
            <a:pPr lvl="2"/>
            <a:endParaRPr/>
          </a:p>
          <a:p>
            <a:pPr lvl="3"/>
            <a:endParaRPr/>
          </a:p>
          <a:p>
            <a:pPr lvl="4"/>
            <a:endParaRPr/>
          </a:p>
        </p:txBody>
      </p:sp>
      <p:sp>
        <p:nvSpPr>
          <p:cNvPr id="558" name="Symbol zastępczy tekstu 4"/>
          <p:cNvSpPr>
            <a:spLocks noGrp="1"/>
          </p:cNvSpPr>
          <p:nvPr>
            <p:ph type="body" sz="quarter" idx="21" hasCustomPrompt="1"/>
          </p:nvPr>
        </p:nvSpPr>
        <p:spPr>
          <a:xfrm>
            <a:off x="1049363" y="4118480"/>
            <a:ext cx="6978897" cy="536646"/>
          </a:xfrm>
          <a:prstGeom prst="rect">
            <a:avLst/>
          </a:prstGeom>
        </p:spPr>
        <p:txBody>
          <a:bodyPr lIns="0" tIns="0" rIns="0" bIns="0">
            <a:normAutofit/>
          </a:bodyPr>
          <a:lstStyle>
            <a:lvl1pPr marL="0" indent="0">
              <a:lnSpc>
                <a:spcPct val="100000"/>
              </a:lnSpc>
              <a:buSzTx/>
              <a:buFontTx/>
              <a:buNone/>
              <a:defRPr sz="1600">
                <a:solidFill>
                  <a:schemeClr val="accent1"/>
                </a:solidFill>
              </a:defRPr>
            </a:lvl1pPr>
          </a:lstStyle>
          <a:p>
            <a:r>
              <a:t>Lorem ipsum dolor sit amet, consectetur adipiscing elit</a:t>
            </a:r>
          </a:p>
        </p:txBody>
      </p:sp>
      <p:sp>
        <p:nvSpPr>
          <p:cNvPr id="559" name="Numer slajdu"/>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End_2">
    <p:spTree>
      <p:nvGrpSpPr>
        <p:cNvPr id="1" name=""/>
        <p:cNvGrpSpPr/>
        <p:nvPr/>
      </p:nvGrpSpPr>
      <p:grpSpPr>
        <a:xfrm>
          <a:off x="0" y="0"/>
          <a:ext cx="0" cy="0"/>
          <a:chOff x="0" y="0"/>
          <a:chExt cx="0" cy="0"/>
        </a:xfrm>
      </p:grpSpPr>
      <p:sp>
        <p:nvSpPr>
          <p:cNvPr id="566" name="Dowolny kształt: kształt 1"/>
          <p:cNvSpPr/>
          <p:nvPr/>
        </p:nvSpPr>
        <p:spPr>
          <a:xfrm>
            <a:off x="-12700" y="-24475"/>
            <a:ext cx="8645977" cy="68815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694" y="40"/>
                </a:lnTo>
                <a:lnTo>
                  <a:pt x="18766" y="40"/>
                </a:lnTo>
                <a:lnTo>
                  <a:pt x="18766" y="40"/>
                </a:lnTo>
                <a:lnTo>
                  <a:pt x="20118" y="40"/>
                </a:lnTo>
                <a:lnTo>
                  <a:pt x="20250" y="405"/>
                </a:lnTo>
                <a:cubicBezTo>
                  <a:pt x="21119" y="2988"/>
                  <a:pt x="21600" y="5828"/>
                  <a:pt x="21600" y="8809"/>
                </a:cubicBezTo>
                <a:cubicBezTo>
                  <a:pt x="21600" y="10765"/>
                  <a:pt x="21393" y="12661"/>
                  <a:pt x="21005" y="14463"/>
                </a:cubicBezTo>
                <a:lnTo>
                  <a:pt x="20915" y="14850"/>
                </a:lnTo>
                <a:lnTo>
                  <a:pt x="19902" y="14505"/>
                </a:lnTo>
                <a:lnTo>
                  <a:pt x="19770" y="15091"/>
                </a:lnTo>
                <a:cubicBezTo>
                  <a:pt x="19263" y="17137"/>
                  <a:pt x="18551" y="19023"/>
                  <a:pt x="17553" y="20730"/>
                </a:cubicBezTo>
                <a:lnTo>
                  <a:pt x="16899" y="21600"/>
                </a:lnTo>
                <a:lnTo>
                  <a:pt x="32" y="21563"/>
                </a:lnTo>
                <a:cubicBezTo>
                  <a:pt x="32" y="14375"/>
                  <a:pt x="0" y="7188"/>
                  <a:pt x="0" y="0"/>
                </a:cubicBezTo>
                <a:close/>
              </a:path>
            </a:pathLst>
          </a:custGeom>
          <a:solidFill>
            <a:srgbClr val="F2F2F2"/>
          </a:solidFill>
          <a:ln w="12700">
            <a:miter lim="400000"/>
          </a:ln>
        </p:spPr>
        <p:txBody>
          <a:bodyPr lIns="45719" rIns="45719" anchor="ctr"/>
          <a:lstStyle/>
          <a:p>
            <a:pPr algn="ctr">
              <a:defRPr>
                <a:solidFill>
                  <a:srgbClr val="FFFFFF"/>
                </a:solidFill>
              </a:defRPr>
            </a:pPr>
            <a:endParaRPr/>
          </a:p>
        </p:txBody>
      </p:sp>
      <p:pic>
        <p:nvPicPr>
          <p:cNvPr id="567" name="Grafika 4" descr="Grafika 4"/>
          <p:cNvPicPr>
            <a:picLocks noChangeAspect="1"/>
          </p:cNvPicPr>
          <p:nvPr/>
        </p:nvPicPr>
        <p:blipFill>
          <a:blip r:embed="rId2"/>
          <a:stretch>
            <a:fillRect/>
          </a:stretch>
        </p:blipFill>
        <p:spPr>
          <a:xfrm>
            <a:off x="10738994" y="571297"/>
            <a:ext cx="1041621" cy="1041622"/>
          </a:xfrm>
          <a:prstGeom prst="rect">
            <a:avLst/>
          </a:prstGeom>
          <a:ln w="12700">
            <a:miter lim="400000"/>
          </a:ln>
        </p:spPr>
      </p:pic>
      <p:pic>
        <p:nvPicPr>
          <p:cNvPr id="568" name="Obraz 5" descr="Obraz 5"/>
          <p:cNvPicPr>
            <a:picLocks noChangeAspect="1"/>
          </p:cNvPicPr>
          <p:nvPr/>
        </p:nvPicPr>
        <p:blipFill>
          <a:blip r:embed="rId3"/>
          <a:stretch>
            <a:fillRect/>
          </a:stretch>
        </p:blipFill>
        <p:spPr>
          <a:xfrm>
            <a:off x="6798860" y="4593599"/>
            <a:ext cx="1961418" cy="2264401"/>
          </a:xfrm>
          <a:prstGeom prst="rect">
            <a:avLst/>
          </a:prstGeom>
          <a:ln w="12700">
            <a:miter lim="400000"/>
          </a:ln>
        </p:spPr>
      </p:pic>
      <p:sp>
        <p:nvSpPr>
          <p:cNvPr id="569" name="Treść - poziom 1…"/>
          <p:cNvSpPr txBox="1">
            <a:spLocks noGrp="1"/>
          </p:cNvSpPr>
          <p:nvPr>
            <p:ph type="body" sz="quarter" idx="1" hasCustomPrompt="1"/>
          </p:nvPr>
        </p:nvSpPr>
        <p:spPr>
          <a:xfrm>
            <a:off x="1014166" y="2235200"/>
            <a:ext cx="6978898" cy="1771536"/>
          </a:xfrm>
          <a:prstGeom prst="rect">
            <a:avLst/>
          </a:prstGeom>
        </p:spPr>
        <p:txBody>
          <a:bodyPr lIns="0" tIns="0" rIns="0" bIns="0">
            <a:normAutofit/>
          </a:bodyPr>
          <a:lstStyle>
            <a:lvl1pPr marL="0" indent="0">
              <a:lnSpc>
                <a:spcPct val="100000"/>
              </a:lnSpc>
              <a:spcBef>
                <a:spcPts val="0"/>
              </a:spcBef>
              <a:buSzTx/>
              <a:buFontTx/>
              <a:buNone/>
              <a:defRPr sz="5400">
                <a:gradFill flip="none" rotWithShape="1">
                  <a:gsLst>
                    <a:gs pos="15000">
                      <a:schemeClr val="accent3"/>
                    </a:gs>
                    <a:gs pos="50000">
                      <a:schemeClr val="accent2"/>
                    </a:gs>
                    <a:gs pos="100000">
                      <a:srgbClr val="00285F"/>
                    </a:gs>
                  </a:gsLst>
                  <a:path path="circle">
                    <a:fillToRect l="37721" t="-19636" r="62278" b="119636"/>
                  </a:path>
                </a:gradFill>
              </a:defRPr>
            </a:lvl1pPr>
            <a:lvl2pPr marL="80009" indent="-308609">
              <a:lnSpc>
                <a:spcPct val="100000"/>
              </a:lnSpc>
              <a:spcBef>
                <a:spcPts val="0"/>
              </a:spcBef>
              <a:buFontTx/>
              <a:defRPr sz="5400">
                <a:gradFill flip="none" rotWithShape="1">
                  <a:gsLst>
                    <a:gs pos="15000">
                      <a:schemeClr val="accent3"/>
                    </a:gs>
                    <a:gs pos="50000">
                      <a:schemeClr val="accent2"/>
                    </a:gs>
                    <a:gs pos="100000">
                      <a:srgbClr val="00285F"/>
                    </a:gs>
                  </a:gsLst>
                  <a:path path="circle">
                    <a:fillToRect l="37721" t="-19636" r="62278" b="119636"/>
                  </a:path>
                </a:gradFill>
              </a:defRPr>
            </a:lvl2pPr>
            <a:lvl3pPr marL="80009" indent="-308609">
              <a:lnSpc>
                <a:spcPct val="100000"/>
              </a:lnSpc>
              <a:spcBef>
                <a:spcPts val="0"/>
              </a:spcBef>
              <a:buFontTx/>
              <a:defRPr sz="5400">
                <a:gradFill flip="none" rotWithShape="1">
                  <a:gsLst>
                    <a:gs pos="15000">
                      <a:schemeClr val="accent3"/>
                    </a:gs>
                    <a:gs pos="50000">
                      <a:schemeClr val="accent2"/>
                    </a:gs>
                    <a:gs pos="100000">
                      <a:srgbClr val="00285F"/>
                    </a:gs>
                  </a:gsLst>
                  <a:path path="circle">
                    <a:fillToRect l="37721" t="-19636" r="62278" b="119636"/>
                  </a:path>
                </a:gradFill>
              </a:defRPr>
            </a:lvl3pPr>
            <a:lvl4pPr marL="80009" indent="-308609">
              <a:lnSpc>
                <a:spcPct val="100000"/>
              </a:lnSpc>
              <a:spcBef>
                <a:spcPts val="0"/>
              </a:spcBef>
              <a:buFontTx/>
              <a:defRPr sz="5400">
                <a:gradFill flip="none" rotWithShape="1">
                  <a:gsLst>
                    <a:gs pos="15000">
                      <a:schemeClr val="accent3"/>
                    </a:gs>
                    <a:gs pos="50000">
                      <a:schemeClr val="accent2"/>
                    </a:gs>
                    <a:gs pos="100000">
                      <a:srgbClr val="00285F"/>
                    </a:gs>
                  </a:gsLst>
                  <a:path path="circle">
                    <a:fillToRect l="37721" t="-19636" r="62278" b="119636"/>
                  </a:path>
                </a:gradFill>
              </a:defRPr>
            </a:lvl4pPr>
            <a:lvl5pPr marL="80009" indent="-308609">
              <a:lnSpc>
                <a:spcPct val="100000"/>
              </a:lnSpc>
              <a:spcBef>
                <a:spcPts val="0"/>
              </a:spcBef>
              <a:buFontTx/>
              <a:defRPr sz="5400">
                <a:gradFill flip="none" rotWithShape="1">
                  <a:gsLst>
                    <a:gs pos="15000">
                      <a:schemeClr val="accent3"/>
                    </a:gs>
                    <a:gs pos="50000">
                      <a:schemeClr val="accent2"/>
                    </a:gs>
                    <a:gs pos="100000">
                      <a:srgbClr val="00285F"/>
                    </a:gs>
                  </a:gsLst>
                  <a:path path="circle">
                    <a:fillToRect l="37721" t="-19636" r="62278" b="119636"/>
                  </a:path>
                </a:gradFill>
              </a:defRPr>
            </a:lvl5pPr>
          </a:lstStyle>
          <a:p>
            <a:r>
              <a:t>Dziękujemy </a:t>
            </a:r>
          </a:p>
          <a:p>
            <a:pPr lvl="1"/>
            <a:endParaRPr/>
          </a:p>
          <a:p>
            <a:pPr lvl="2"/>
            <a:endParaRPr/>
          </a:p>
          <a:p>
            <a:pPr lvl="3"/>
            <a:endParaRPr/>
          </a:p>
          <a:p>
            <a:pPr lvl="4"/>
            <a:endParaRPr/>
          </a:p>
        </p:txBody>
      </p:sp>
      <p:sp>
        <p:nvSpPr>
          <p:cNvPr id="570" name="Numer slajdu"/>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Przykład stopki 1">
    <p:spTree>
      <p:nvGrpSpPr>
        <p:cNvPr id="1" name=""/>
        <p:cNvGrpSpPr/>
        <p:nvPr/>
      </p:nvGrpSpPr>
      <p:grpSpPr>
        <a:xfrm>
          <a:off x="0" y="0"/>
          <a:ext cx="0" cy="0"/>
          <a:chOff x="0" y="0"/>
          <a:chExt cx="0" cy="0"/>
        </a:xfrm>
      </p:grpSpPr>
      <p:sp>
        <p:nvSpPr>
          <p:cNvPr id="577" name="Treść - poziom 1…"/>
          <p:cNvSpPr txBox="1">
            <a:spLocks noGrp="1"/>
          </p:cNvSpPr>
          <p:nvPr>
            <p:ph type="body" sz="quarter" idx="1" hasCustomPrompt="1"/>
          </p:nvPr>
        </p:nvSpPr>
        <p:spPr>
          <a:xfrm>
            <a:off x="411387" y="55350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578" name="Numer slajdu"/>
          <p:cNvSpPr txBox="1">
            <a:spLocks noGrp="1"/>
          </p:cNvSpPr>
          <p:nvPr>
            <p:ph type="sldNum" sz="quarter" idx="2"/>
          </p:nvPr>
        </p:nvSpPr>
        <p:spPr>
          <a:xfrm>
            <a:off x="313266" y="6433432"/>
            <a:ext cx="273656" cy="269241"/>
          </a:xfrm>
          <a:prstGeom prst="rect">
            <a:avLst/>
          </a:prstGeom>
        </p:spPr>
        <p:txBody>
          <a:bodyPr/>
          <a:lstStyle>
            <a:lvl1pPr>
              <a:defRPr>
                <a:solidFill>
                  <a:srgbClr val="00285F"/>
                </a:solidFill>
              </a:defRPr>
            </a:lvl1pPr>
          </a:lstStyle>
          <a:p>
            <a:fld id="{86CB4B4D-7CA3-9044-876B-883B54F8677D}" type="slidenum">
              <a:t>‹#›</a:t>
            </a:fld>
            <a:endParaRPr/>
          </a:p>
        </p:txBody>
      </p:sp>
      <p:graphicFrame>
        <p:nvGraphicFramePr>
          <p:cNvPr id="579" name="Tabela 3"/>
          <p:cNvGraphicFramePr/>
          <p:nvPr/>
        </p:nvGraphicFramePr>
        <p:xfrm>
          <a:off x="811215" y="6500640"/>
          <a:ext cx="8912222" cy="144001"/>
        </p:xfrm>
        <a:graphic>
          <a:graphicData uri="http://schemas.openxmlformats.org/drawingml/2006/table">
            <a:tbl>
              <a:tblPr bandRow="1">
                <a:tableStyleId>{4C3C2611-4C71-4FC5-86AE-919BDF0F9419}</a:tableStyleId>
              </a:tblPr>
              <a:tblGrid>
                <a:gridCol w="1751582">
                  <a:extLst>
                    <a:ext uri="{9D8B030D-6E8A-4147-A177-3AD203B41FA5}">
                      <a16:colId xmlns:a16="http://schemas.microsoft.com/office/drawing/2014/main" val="20000"/>
                    </a:ext>
                  </a:extLst>
                </a:gridCol>
                <a:gridCol w="1149794">
                  <a:extLst>
                    <a:ext uri="{9D8B030D-6E8A-4147-A177-3AD203B41FA5}">
                      <a16:colId xmlns:a16="http://schemas.microsoft.com/office/drawing/2014/main" val="20001"/>
                    </a:ext>
                  </a:extLst>
                </a:gridCol>
                <a:gridCol w="1149794">
                  <a:extLst>
                    <a:ext uri="{9D8B030D-6E8A-4147-A177-3AD203B41FA5}">
                      <a16:colId xmlns:a16="http://schemas.microsoft.com/office/drawing/2014/main" val="20002"/>
                    </a:ext>
                  </a:extLst>
                </a:gridCol>
                <a:gridCol w="1149794">
                  <a:extLst>
                    <a:ext uri="{9D8B030D-6E8A-4147-A177-3AD203B41FA5}">
                      <a16:colId xmlns:a16="http://schemas.microsoft.com/office/drawing/2014/main" val="20003"/>
                    </a:ext>
                  </a:extLst>
                </a:gridCol>
                <a:gridCol w="3711258">
                  <a:extLst>
                    <a:ext uri="{9D8B030D-6E8A-4147-A177-3AD203B41FA5}">
                      <a16:colId xmlns:a16="http://schemas.microsoft.com/office/drawing/2014/main" val="20004"/>
                    </a:ext>
                  </a:extLst>
                </a:gridCol>
              </a:tblGrid>
              <a:tr h="144000">
                <a:tc>
                  <a:txBody>
                    <a:bodyPr/>
                    <a:lstStyle/>
                    <a:p>
                      <a:pPr marL="180975" indent="-180975">
                        <a:defRPr sz="1800">
                          <a:solidFill>
                            <a:srgbClr val="000000"/>
                          </a:solidFill>
                        </a:defRPr>
                      </a:pPr>
                      <a:r>
                        <a:rPr sz="900" spc="30">
                          <a:solidFill>
                            <a:srgbClr val="555555"/>
                          </a:solidFill>
                        </a:rPr>
                        <a:t>Tytuł prezentacji PowerPoint </a:t>
                      </a:r>
                    </a:p>
                  </a:txBody>
                  <a:tcPr marL="0" marR="0" marT="0" marB="0" anchor="ctr" horzOverflow="overflow">
                    <a:lnL w="12700">
                      <a:miter lim="400000"/>
                    </a:lnL>
                    <a:lnR w="6350">
                      <a:solidFill>
                        <a:schemeClr val="accent3"/>
                      </a:solidFill>
                    </a:lnR>
                    <a:lnT w="12700">
                      <a:miter lim="400000"/>
                    </a:lnT>
                    <a:lnB w="12700">
                      <a:miter lim="400000"/>
                    </a:lnB>
                    <a:noFill/>
                  </a:tcPr>
                </a:tc>
                <a:tc>
                  <a:txBody>
                    <a:bodyPr/>
                    <a:lstStyle/>
                    <a:p>
                      <a:pPr>
                        <a:defRPr sz="1800">
                          <a:solidFill>
                            <a:srgbClr val="000000"/>
                          </a:solidFill>
                        </a:defRPr>
                      </a:pPr>
                      <a:r>
                        <a:rPr sz="900" spc="30">
                          <a:solidFill>
                            <a:srgbClr val="555555"/>
                          </a:solidFill>
                        </a:rPr>
                        <a:t>Punkt 1 agendy</a:t>
                      </a:r>
                    </a:p>
                  </a:txBody>
                  <a:tcPr marL="0" marR="0" marT="0" marB="0" anchor="ctr" horzOverflow="overflow">
                    <a:lnL w="6350">
                      <a:solidFill>
                        <a:schemeClr val="accent3"/>
                      </a:solidFill>
                    </a:lnL>
                    <a:lnR w="6350">
                      <a:solidFill>
                        <a:schemeClr val="accent3"/>
                      </a:solidFill>
                    </a:lnR>
                    <a:lnT w="12700">
                      <a:miter lim="400000"/>
                    </a:lnT>
                    <a:lnB w="12700">
                      <a:miter lim="400000"/>
                    </a:lnB>
                    <a:noFill/>
                  </a:tcPr>
                </a:tc>
                <a:tc>
                  <a:txBody>
                    <a:bodyPr/>
                    <a:lstStyle/>
                    <a:p>
                      <a:pPr>
                        <a:defRPr sz="1800">
                          <a:solidFill>
                            <a:srgbClr val="000000"/>
                          </a:solidFill>
                        </a:defRPr>
                      </a:pPr>
                      <a:r>
                        <a:rPr sz="900" spc="30">
                          <a:solidFill>
                            <a:srgbClr val="555555"/>
                          </a:solidFill>
                        </a:rPr>
                        <a:t>Punkt 2 agendy</a:t>
                      </a:r>
                    </a:p>
                  </a:txBody>
                  <a:tcPr marL="0" marR="0" marT="0" marB="0" anchor="ctr" horzOverflow="overflow">
                    <a:lnL w="6350">
                      <a:solidFill>
                        <a:schemeClr val="accent3"/>
                      </a:solidFill>
                    </a:lnL>
                    <a:lnR w="6350">
                      <a:solidFill>
                        <a:schemeClr val="accent3"/>
                      </a:solidFill>
                    </a:lnR>
                    <a:lnT w="12700">
                      <a:miter lim="400000"/>
                    </a:lnT>
                    <a:lnB w="12700">
                      <a:miter lim="400000"/>
                    </a:lnB>
                    <a:noFill/>
                  </a:tcPr>
                </a:tc>
                <a:tc>
                  <a:txBody>
                    <a:bodyPr/>
                    <a:lstStyle/>
                    <a:p>
                      <a:pPr>
                        <a:defRPr sz="1800">
                          <a:solidFill>
                            <a:srgbClr val="000000"/>
                          </a:solidFill>
                        </a:defRPr>
                      </a:pPr>
                      <a:r>
                        <a:rPr sz="900" spc="30">
                          <a:solidFill>
                            <a:srgbClr val="555555"/>
                          </a:solidFill>
                        </a:rPr>
                        <a:t>Punkt 3 agendy</a:t>
                      </a:r>
                    </a:p>
                  </a:txBody>
                  <a:tcPr marL="0" marR="0" marT="0" marB="0" anchor="ctr" horzOverflow="overflow">
                    <a:lnL w="6350">
                      <a:solidFill>
                        <a:schemeClr val="accent3"/>
                      </a:solidFill>
                    </a:lnL>
                    <a:lnR w="12700">
                      <a:miter lim="400000"/>
                    </a:lnR>
                    <a:lnT w="12700">
                      <a:miter lim="400000"/>
                    </a:lnT>
                    <a:lnB w="12700">
                      <a:miter lim="400000"/>
                    </a:lnB>
                    <a:noFill/>
                  </a:tcPr>
                </a:tc>
                <a:tc>
                  <a:txBody>
                    <a:bodyPr/>
                    <a:lstStyle/>
                    <a:p>
                      <a:pPr>
                        <a:defRPr sz="900" spc="30"/>
                      </a:pPr>
                      <a:endParaRPr/>
                    </a:p>
                  </a:txBody>
                  <a:tcPr marL="0" marR="0" marT="0" marB="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0"/>
                  </a:ext>
                </a:extLst>
              </a:tr>
            </a:tbl>
          </a:graphicData>
        </a:graphic>
      </p:graphicFrame>
      <p:pic>
        <p:nvPicPr>
          <p:cNvPr id="580" name="Grafika 18" descr="Grafika 18"/>
          <p:cNvPicPr>
            <a:picLocks noChangeAspect="1"/>
          </p:cNvPicPr>
          <p:nvPr/>
        </p:nvPicPr>
        <p:blipFill>
          <a:blip r:embed="rId2"/>
          <a:stretch>
            <a:fillRect/>
          </a:stretch>
        </p:blipFill>
        <p:spPr>
          <a:xfrm>
            <a:off x="11434180" y="6394801"/>
            <a:ext cx="346434" cy="346434"/>
          </a:xfrm>
          <a:prstGeom prst="rect">
            <a:avLst/>
          </a:prstGeom>
          <a:ln w="12700">
            <a:miter lim="400000"/>
          </a:ln>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2">
    <p:spTree>
      <p:nvGrpSpPr>
        <p:cNvPr id="1" name=""/>
        <p:cNvGrpSpPr/>
        <p:nvPr/>
      </p:nvGrpSpPr>
      <p:grpSpPr>
        <a:xfrm>
          <a:off x="0" y="0"/>
          <a:ext cx="0" cy="0"/>
          <a:chOff x="0" y="0"/>
          <a:chExt cx="0" cy="0"/>
        </a:xfrm>
      </p:grpSpPr>
      <p:sp>
        <p:nvSpPr>
          <p:cNvPr id="64" name="Symbol zastępczy obrazu 2"/>
          <p:cNvSpPr>
            <a:spLocks noGrp="1"/>
          </p:cNvSpPr>
          <p:nvPr>
            <p:ph type="pic" sz="half" idx="21"/>
          </p:nvPr>
        </p:nvSpPr>
        <p:spPr>
          <a:xfrm>
            <a:off x="0" y="0"/>
            <a:ext cx="4195763" cy="6858000"/>
          </a:xfrm>
          <a:prstGeom prst="rect">
            <a:avLst/>
          </a:prstGeom>
        </p:spPr>
        <p:txBody>
          <a:bodyPr lIns="91439" rIns="91439"/>
          <a:lstStyle/>
          <a:p>
            <a:endParaRPr/>
          </a:p>
        </p:txBody>
      </p:sp>
      <p:sp>
        <p:nvSpPr>
          <p:cNvPr id="65" name="Treść - poziom 1…"/>
          <p:cNvSpPr txBox="1">
            <a:spLocks noGrp="1"/>
          </p:cNvSpPr>
          <p:nvPr>
            <p:ph type="body" sz="quarter" idx="1" hasCustomPrompt="1"/>
          </p:nvPr>
        </p:nvSpPr>
        <p:spPr>
          <a:xfrm>
            <a:off x="4872037" y="2058017"/>
            <a:ext cx="6911976" cy="2077331"/>
          </a:xfrm>
          <a:prstGeom prst="rect">
            <a:avLst/>
          </a:prstGeom>
        </p:spPr>
        <p:txBody>
          <a:bodyPr lIns="0" tIns="0" rIns="0" bIns="0">
            <a:normAutofit/>
          </a:bodyPr>
          <a:lstStyle>
            <a:lvl1pPr marL="171450" indent="-171450">
              <a:lnSpc>
                <a:spcPct val="100000"/>
              </a:lnSpc>
              <a:spcBef>
                <a:spcPts val="1200"/>
              </a:spcBef>
              <a:buClr>
                <a:schemeClr val="accent3"/>
              </a:buClr>
              <a:buFont typeface="Helvetica"/>
              <a:buChar char="→"/>
              <a:defRPr sz="1200"/>
            </a:lvl1pPr>
            <a:lvl2pPr marL="571500" indent="-114300">
              <a:lnSpc>
                <a:spcPct val="100000"/>
              </a:lnSpc>
              <a:spcBef>
                <a:spcPts val="1200"/>
              </a:spcBef>
              <a:buClr>
                <a:schemeClr val="accent3"/>
              </a:buClr>
              <a:buFont typeface="Helvetica"/>
              <a:defRPr sz="1200"/>
            </a:lvl2pPr>
            <a:lvl3pPr marL="1051560" indent="-137160">
              <a:lnSpc>
                <a:spcPct val="100000"/>
              </a:lnSpc>
              <a:spcBef>
                <a:spcPts val="1200"/>
              </a:spcBef>
              <a:buClr>
                <a:schemeClr val="accent3"/>
              </a:buClr>
              <a:buFont typeface="Helvetica"/>
              <a:defRPr sz="1200"/>
            </a:lvl3pPr>
            <a:lvl4pPr marL="1524000" indent="-152400">
              <a:lnSpc>
                <a:spcPct val="100000"/>
              </a:lnSpc>
              <a:spcBef>
                <a:spcPts val="1200"/>
              </a:spcBef>
              <a:buClr>
                <a:schemeClr val="accent3"/>
              </a:buClr>
              <a:buFont typeface="Helvetica"/>
              <a:defRPr sz="1200"/>
            </a:lvl4pPr>
            <a:lvl5pPr marL="1981200" indent="-152400">
              <a:lnSpc>
                <a:spcPct val="100000"/>
              </a:lnSpc>
              <a:spcBef>
                <a:spcPts val="1200"/>
              </a:spcBef>
              <a:buClr>
                <a:schemeClr val="accent3"/>
              </a:buClr>
              <a:buFont typeface="Helvetica"/>
              <a:defRPr sz="1200"/>
            </a:lvl5pPr>
          </a:lstStyle>
          <a:p>
            <a:r>
              <a:t>Tytuł</a:t>
            </a:r>
          </a:p>
          <a:p>
            <a:pPr lvl="1"/>
            <a:endParaRPr/>
          </a:p>
          <a:p>
            <a:pPr lvl="2"/>
            <a:endParaRPr/>
          </a:p>
          <a:p>
            <a:pPr lvl="3"/>
            <a:endParaRPr/>
          </a:p>
          <a:p>
            <a:pPr lvl="4"/>
            <a:endParaRPr/>
          </a:p>
        </p:txBody>
      </p:sp>
      <p:sp>
        <p:nvSpPr>
          <p:cNvPr id="66" name="Symbol zastępczy tekstu 7"/>
          <p:cNvSpPr>
            <a:spLocks noGrp="1"/>
          </p:cNvSpPr>
          <p:nvPr>
            <p:ph type="body" sz="quarter" idx="22" hasCustomPrompt="1"/>
          </p:nvPr>
        </p:nvSpPr>
        <p:spPr>
          <a:xfrm>
            <a:off x="4872037" y="553507"/>
            <a:ext cx="691197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stStyle>
          <a:p>
            <a:r>
              <a:t>Tytuł slajdu</a:t>
            </a:r>
          </a:p>
        </p:txBody>
      </p:sp>
      <p:sp>
        <p:nvSpPr>
          <p:cNvPr id="67" name="Symbol zastępczy tekstu 7"/>
          <p:cNvSpPr>
            <a:spLocks noGrp="1"/>
          </p:cNvSpPr>
          <p:nvPr>
            <p:ph type="body" sz="quarter" idx="23" hasCustomPrompt="1"/>
          </p:nvPr>
        </p:nvSpPr>
        <p:spPr>
          <a:xfrm>
            <a:off x="4872037" y="1316211"/>
            <a:ext cx="6911978" cy="458202"/>
          </a:xfrm>
          <a:prstGeom prst="rect">
            <a:avLst/>
          </a:prstGeom>
        </p:spPr>
        <p:txBody>
          <a:bodyPr lIns="0" tIns="0" rIns="0" bIns="0">
            <a:normAutofit/>
          </a:bodyPr>
          <a:lstStyle>
            <a:lvl1pPr marL="0" indent="0">
              <a:lnSpc>
                <a:spcPct val="100000"/>
              </a:lnSpc>
              <a:spcBef>
                <a:spcPts val="0"/>
              </a:spcBef>
              <a:buSzTx/>
              <a:buFontTx/>
              <a:buNone/>
              <a:defRPr sz="1600">
                <a:solidFill>
                  <a:schemeClr val="accent1"/>
                </a:solidFill>
              </a:defRPr>
            </a:lvl1pPr>
          </a:lstStyle>
          <a:p>
            <a:r>
              <a:t>Tytuł slajdu</a:t>
            </a:r>
          </a:p>
        </p:txBody>
      </p:sp>
      <p:sp>
        <p:nvSpPr>
          <p:cNvPr id="68" name="Numer slajdu"/>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69" name="Logo-Zaczytani-3.png" descr="Logo-Zaczytani-3.png"/>
          <p:cNvPicPr>
            <a:picLocks noChangeAspect="1"/>
          </p:cNvPicPr>
          <p:nvPr/>
        </p:nvPicPr>
        <p:blipFill>
          <a:blip r:embed="rId2"/>
          <a:stretch>
            <a:fillRect/>
          </a:stretch>
        </p:blipFill>
        <p:spPr>
          <a:xfrm>
            <a:off x="10456675" y="6465688"/>
            <a:ext cx="848842" cy="192798"/>
          </a:xfrm>
          <a:prstGeom prst="rect">
            <a:avLst/>
          </a:prstGeom>
          <a:ln w="12700">
            <a:miter lim="400000"/>
          </a:ln>
        </p:spPr>
      </p:pic>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Przykład stopki 2">
    <p:spTree>
      <p:nvGrpSpPr>
        <p:cNvPr id="1" name=""/>
        <p:cNvGrpSpPr/>
        <p:nvPr/>
      </p:nvGrpSpPr>
      <p:grpSpPr>
        <a:xfrm>
          <a:off x="0" y="0"/>
          <a:ext cx="0" cy="0"/>
          <a:chOff x="0" y="0"/>
          <a:chExt cx="0" cy="0"/>
        </a:xfrm>
      </p:grpSpPr>
      <p:sp>
        <p:nvSpPr>
          <p:cNvPr id="587" name="Treść - poziom 1…"/>
          <p:cNvSpPr txBox="1">
            <a:spLocks noGrp="1"/>
          </p:cNvSpPr>
          <p:nvPr>
            <p:ph type="body" sz="quarter" idx="1" hasCustomPrompt="1"/>
          </p:nvPr>
        </p:nvSpPr>
        <p:spPr>
          <a:xfrm>
            <a:off x="411387" y="55350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588" name="Numer slajdu"/>
          <p:cNvSpPr txBox="1">
            <a:spLocks noGrp="1"/>
          </p:cNvSpPr>
          <p:nvPr>
            <p:ph type="sldNum" sz="quarter" idx="2"/>
          </p:nvPr>
        </p:nvSpPr>
        <p:spPr>
          <a:xfrm>
            <a:off x="313266" y="6433432"/>
            <a:ext cx="273656" cy="269241"/>
          </a:xfrm>
          <a:prstGeom prst="rect">
            <a:avLst/>
          </a:prstGeom>
        </p:spPr>
        <p:txBody>
          <a:bodyPr/>
          <a:lstStyle>
            <a:lvl1pPr>
              <a:defRPr>
                <a:solidFill>
                  <a:srgbClr val="00285F"/>
                </a:solidFill>
              </a:defRPr>
            </a:lvl1pPr>
          </a:lstStyle>
          <a:p>
            <a:fld id="{86CB4B4D-7CA3-9044-876B-883B54F8677D}" type="slidenum">
              <a:t>‹#›</a:t>
            </a:fld>
            <a:endParaRPr/>
          </a:p>
        </p:txBody>
      </p:sp>
      <p:graphicFrame>
        <p:nvGraphicFramePr>
          <p:cNvPr id="589" name="Tabela 3"/>
          <p:cNvGraphicFramePr/>
          <p:nvPr/>
        </p:nvGraphicFramePr>
        <p:xfrm>
          <a:off x="10411601" y="6500640"/>
          <a:ext cx="1372412" cy="144001"/>
        </p:xfrm>
        <a:graphic>
          <a:graphicData uri="http://schemas.openxmlformats.org/drawingml/2006/table">
            <a:tbl>
              <a:tblPr bandRow="1">
                <a:tableStyleId>{4C3C2611-4C71-4FC5-86AE-919BDF0F9419}</a:tableStyleId>
              </a:tblPr>
              <a:tblGrid>
                <a:gridCol w="1372411">
                  <a:extLst>
                    <a:ext uri="{9D8B030D-6E8A-4147-A177-3AD203B41FA5}">
                      <a16:colId xmlns:a16="http://schemas.microsoft.com/office/drawing/2014/main" val="20000"/>
                    </a:ext>
                  </a:extLst>
                </a:gridCol>
              </a:tblGrid>
              <a:tr h="144000">
                <a:tc>
                  <a:txBody>
                    <a:bodyPr/>
                    <a:lstStyle/>
                    <a:p>
                      <a:pPr algn="r">
                        <a:defRPr sz="1800">
                          <a:solidFill>
                            <a:srgbClr val="000000"/>
                          </a:solidFill>
                        </a:defRPr>
                      </a:pPr>
                      <a:r>
                        <a:rPr sz="1100" spc="30">
                          <a:solidFill>
                            <a:schemeClr val="accent1"/>
                          </a:solidFill>
                        </a:rPr>
                        <a:t>pzu.pl</a:t>
                      </a:r>
                    </a:p>
                  </a:txBody>
                  <a:tcPr marL="0" marR="0" marT="0" marB="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0"/>
                  </a:ext>
                </a:extLst>
              </a:tr>
            </a:tbl>
          </a:graphicData>
        </a:graphic>
      </p:graphicFrame>
      <p:graphicFrame>
        <p:nvGraphicFramePr>
          <p:cNvPr id="590" name="Tabela 3"/>
          <p:cNvGraphicFramePr/>
          <p:nvPr/>
        </p:nvGraphicFramePr>
        <p:xfrm>
          <a:off x="811215" y="6500640"/>
          <a:ext cx="3240086" cy="144001"/>
        </p:xfrm>
        <a:graphic>
          <a:graphicData uri="http://schemas.openxmlformats.org/drawingml/2006/table">
            <a:tbl>
              <a:tblPr bandRow="1">
                <a:tableStyleId>{4C3C2611-4C71-4FC5-86AE-919BDF0F9419}</a:tableStyleId>
              </a:tblPr>
              <a:tblGrid>
                <a:gridCol w="1751582">
                  <a:extLst>
                    <a:ext uri="{9D8B030D-6E8A-4147-A177-3AD203B41FA5}">
                      <a16:colId xmlns:a16="http://schemas.microsoft.com/office/drawing/2014/main" val="20000"/>
                    </a:ext>
                  </a:extLst>
                </a:gridCol>
                <a:gridCol w="1488503">
                  <a:extLst>
                    <a:ext uri="{9D8B030D-6E8A-4147-A177-3AD203B41FA5}">
                      <a16:colId xmlns:a16="http://schemas.microsoft.com/office/drawing/2014/main" val="20001"/>
                    </a:ext>
                  </a:extLst>
                </a:gridCol>
              </a:tblGrid>
              <a:tr h="144000">
                <a:tc>
                  <a:txBody>
                    <a:bodyPr/>
                    <a:lstStyle/>
                    <a:p>
                      <a:pPr>
                        <a:defRPr sz="1800">
                          <a:solidFill>
                            <a:srgbClr val="000000"/>
                          </a:solidFill>
                        </a:defRPr>
                      </a:pPr>
                      <a:r>
                        <a:rPr sz="900" spc="30">
                          <a:solidFill>
                            <a:srgbClr val="555555"/>
                          </a:solidFill>
                        </a:rPr>
                        <a:t>Tytuł prezentacji PowerPoint </a:t>
                      </a:r>
                    </a:p>
                  </a:txBody>
                  <a:tcPr marL="0" marR="0" marT="0" marB="0" anchor="ctr" horzOverflow="overflow">
                    <a:lnL w="12700">
                      <a:miter lim="400000"/>
                    </a:lnL>
                    <a:lnR w="6350">
                      <a:solidFill>
                        <a:schemeClr val="accent3"/>
                      </a:solidFill>
                    </a:lnR>
                    <a:lnT w="12700">
                      <a:miter lim="400000"/>
                    </a:lnT>
                    <a:lnB w="12700">
                      <a:miter lim="400000"/>
                    </a:lnB>
                    <a:noFill/>
                  </a:tcPr>
                </a:tc>
                <a:tc>
                  <a:txBody>
                    <a:bodyPr/>
                    <a:lstStyle/>
                    <a:p>
                      <a:pPr>
                        <a:defRPr sz="1800">
                          <a:solidFill>
                            <a:srgbClr val="000000"/>
                          </a:solidFill>
                        </a:defRPr>
                      </a:pPr>
                      <a:r>
                        <a:rPr sz="900" spc="30">
                          <a:solidFill>
                            <a:srgbClr val="555555"/>
                          </a:solidFill>
                        </a:rPr>
                        <a:t>Rodzaj materiału</a:t>
                      </a:r>
                    </a:p>
                  </a:txBody>
                  <a:tcPr marL="0" marR="0" marT="0" marB="0" anchor="ctr" horzOverflow="overflow">
                    <a:lnL w="6350">
                      <a:solidFill>
                        <a:schemeClr val="accent3"/>
                      </a:solidFill>
                    </a:lnL>
                    <a:lnR w="12700">
                      <a:miter lim="400000"/>
                    </a:lnR>
                    <a:lnT w="12700">
                      <a:miter lim="400000"/>
                    </a:lnT>
                    <a:lnB w="12700">
                      <a:miter lim="400000"/>
                    </a:lnB>
                    <a:noFill/>
                  </a:tcPr>
                </a:tc>
                <a:extLst>
                  <a:ext uri="{0D108BD9-81ED-4DB2-BD59-A6C34878D82A}">
                    <a16:rowId xmlns:a16="http://schemas.microsoft.com/office/drawing/2014/main" val="10000"/>
                  </a:ext>
                </a:extLst>
              </a:tr>
            </a:tbl>
          </a:graphicData>
        </a:graphic>
      </p:graphicFrame>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2_1">
    <p:spTree>
      <p:nvGrpSpPr>
        <p:cNvPr id="1" name=""/>
        <p:cNvGrpSpPr/>
        <p:nvPr/>
      </p:nvGrpSpPr>
      <p:grpSpPr>
        <a:xfrm>
          <a:off x="0" y="0"/>
          <a:ext cx="0" cy="0"/>
          <a:chOff x="0" y="0"/>
          <a:chExt cx="0" cy="0"/>
        </a:xfrm>
      </p:grpSpPr>
      <p:sp>
        <p:nvSpPr>
          <p:cNvPr id="76" name="Symbol zastępczy obrazu 1"/>
          <p:cNvSpPr>
            <a:spLocks noGrp="1"/>
          </p:cNvSpPr>
          <p:nvPr>
            <p:ph type="pic" sz="half" idx="21"/>
          </p:nvPr>
        </p:nvSpPr>
        <p:spPr>
          <a:xfrm>
            <a:off x="0" y="0"/>
            <a:ext cx="3148995" cy="6858000"/>
          </a:xfrm>
          <a:prstGeom prst="rect">
            <a:avLst/>
          </a:prstGeom>
        </p:spPr>
        <p:txBody>
          <a:bodyPr lIns="91439" rIns="91439"/>
          <a:lstStyle/>
          <a:p>
            <a:endParaRPr/>
          </a:p>
        </p:txBody>
      </p:sp>
      <p:sp>
        <p:nvSpPr>
          <p:cNvPr id="77" name="Treść - poziom 1…"/>
          <p:cNvSpPr txBox="1">
            <a:spLocks noGrp="1"/>
          </p:cNvSpPr>
          <p:nvPr>
            <p:ph type="body" sz="quarter" idx="1" hasCustomPrompt="1"/>
          </p:nvPr>
        </p:nvSpPr>
        <p:spPr>
          <a:xfrm>
            <a:off x="4872037" y="553507"/>
            <a:ext cx="691197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78" name="Numer slajdu"/>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9" name="Prostokąt 3"/>
          <p:cNvSpPr/>
          <p:nvPr/>
        </p:nvSpPr>
        <p:spPr>
          <a:xfrm>
            <a:off x="2209800" y="1553701"/>
            <a:ext cx="2409825" cy="4720099"/>
          </a:xfrm>
          <a:prstGeom prst="rect">
            <a:avLst/>
          </a:prstGeom>
          <a:solidFill>
            <a:schemeClr val="accent3"/>
          </a:solidFill>
          <a:ln w="12700">
            <a:miter lim="400000"/>
          </a:ln>
        </p:spPr>
        <p:txBody>
          <a:bodyPr lIns="45719" rIns="45719" anchor="ctr"/>
          <a:lstStyle/>
          <a:p>
            <a:pPr algn="ctr">
              <a:defRPr>
                <a:solidFill>
                  <a:srgbClr val="FFFFFF"/>
                </a:solidFill>
              </a:defRPr>
            </a:pPr>
            <a:endParaRPr/>
          </a:p>
        </p:txBody>
      </p:sp>
      <p:pic>
        <p:nvPicPr>
          <p:cNvPr id="80" name="Logo-Zaczytani-3.png" descr="Logo-Zaczytani-3.png"/>
          <p:cNvPicPr>
            <a:picLocks noChangeAspect="1"/>
          </p:cNvPicPr>
          <p:nvPr/>
        </p:nvPicPr>
        <p:blipFill>
          <a:blip r:embed="rId2"/>
          <a:stretch>
            <a:fillRect/>
          </a:stretch>
        </p:blipFill>
        <p:spPr>
          <a:xfrm>
            <a:off x="10456675" y="6465688"/>
            <a:ext cx="848842" cy="192798"/>
          </a:xfrm>
          <a:prstGeom prst="rect">
            <a:avLst/>
          </a:prstGeom>
          <a:ln w="12700">
            <a:miter lim="400000"/>
          </a:ln>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3">
    <p:spTree>
      <p:nvGrpSpPr>
        <p:cNvPr id="1" name=""/>
        <p:cNvGrpSpPr/>
        <p:nvPr/>
      </p:nvGrpSpPr>
      <p:grpSpPr>
        <a:xfrm>
          <a:off x="0" y="0"/>
          <a:ext cx="0" cy="0"/>
          <a:chOff x="0" y="0"/>
          <a:chExt cx="0" cy="0"/>
        </a:xfrm>
      </p:grpSpPr>
      <p:sp>
        <p:nvSpPr>
          <p:cNvPr id="87" name="Prostokąt 1"/>
          <p:cNvSpPr/>
          <p:nvPr/>
        </p:nvSpPr>
        <p:spPr>
          <a:xfrm>
            <a:off x="0" y="0"/>
            <a:ext cx="4898004" cy="6858000"/>
          </a:xfrm>
          <a:prstGeom prst="rect">
            <a:avLst/>
          </a:pr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9" rIns="45719" anchor="ctr"/>
          <a:lstStyle/>
          <a:p>
            <a:pPr algn="ctr">
              <a:defRPr>
                <a:solidFill>
                  <a:srgbClr val="FFFFFF"/>
                </a:solidFill>
              </a:defRPr>
            </a:pPr>
            <a:endParaRPr/>
          </a:p>
        </p:txBody>
      </p:sp>
      <p:pic>
        <p:nvPicPr>
          <p:cNvPr id="88" name="Grafika 3" descr="Grafika 3"/>
          <p:cNvPicPr>
            <a:picLocks noChangeAspect="1"/>
          </p:cNvPicPr>
          <p:nvPr/>
        </p:nvPicPr>
        <p:blipFill>
          <a:blip r:embed="rId2"/>
          <a:stretch>
            <a:fillRect/>
          </a:stretch>
        </p:blipFill>
        <p:spPr>
          <a:xfrm>
            <a:off x="11434180" y="6394801"/>
            <a:ext cx="346434" cy="346434"/>
          </a:xfrm>
          <a:prstGeom prst="rect">
            <a:avLst/>
          </a:prstGeom>
          <a:ln w="12700">
            <a:miter lim="400000"/>
          </a:ln>
        </p:spPr>
      </p:pic>
      <p:sp>
        <p:nvSpPr>
          <p:cNvPr id="89" name="Treść - poziom 1…"/>
          <p:cNvSpPr txBox="1">
            <a:spLocks noGrp="1"/>
          </p:cNvSpPr>
          <p:nvPr>
            <p:ph type="body" sz="quarter" idx="1" hasCustomPrompt="1"/>
          </p:nvPr>
        </p:nvSpPr>
        <p:spPr>
          <a:xfrm>
            <a:off x="407987" y="553507"/>
            <a:ext cx="2690812" cy="1948393"/>
          </a:xfrm>
          <a:prstGeom prst="rect">
            <a:avLst/>
          </a:prstGeom>
        </p:spPr>
        <p:txBody>
          <a:bodyPr lIns="0" tIns="0" rIns="0" bIns="0">
            <a:normAutofit/>
          </a:bodyPr>
          <a:lstStyle>
            <a:lvl1pPr marL="0" indent="0">
              <a:lnSpc>
                <a:spcPts val="2800"/>
              </a:lnSpc>
              <a:spcBef>
                <a:spcPts val="0"/>
              </a:spcBef>
              <a:buSzTx/>
              <a:buFontTx/>
              <a:buNone/>
              <a:defRPr>
                <a:solidFill>
                  <a:srgbClr val="FFFFFF"/>
                </a:solidFill>
              </a:defRPr>
            </a:lvl1pPr>
            <a:lvl2pPr>
              <a:lnSpc>
                <a:spcPts val="2800"/>
              </a:lnSpc>
              <a:spcBef>
                <a:spcPts val="0"/>
              </a:spcBef>
              <a:buFontTx/>
              <a:defRPr>
                <a:solidFill>
                  <a:srgbClr val="FFFFFF"/>
                </a:solidFill>
              </a:defRPr>
            </a:lvl2pPr>
            <a:lvl3pPr>
              <a:lnSpc>
                <a:spcPts val="2800"/>
              </a:lnSpc>
              <a:spcBef>
                <a:spcPts val="0"/>
              </a:spcBef>
              <a:buFontTx/>
              <a:defRPr>
                <a:solidFill>
                  <a:srgbClr val="FFFFFF"/>
                </a:solidFill>
              </a:defRPr>
            </a:lvl3pPr>
            <a:lvl4pPr>
              <a:lnSpc>
                <a:spcPts val="2800"/>
              </a:lnSpc>
              <a:spcBef>
                <a:spcPts val="0"/>
              </a:spcBef>
              <a:buFontTx/>
              <a:defRPr>
                <a:solidFill>
                  <a:srgbClr val="FFFFFF"/>
                </a:solidFill>
              </a:defRPr>
            </a:lvl4pPr>
            <a:lvl5pPr>
              <a:lnSpc>
                <a:spcPts val="2800"/>
              </a:lnSpc>
              <a:spcBef>
                <a:spcPts val="0"/>
              </a:spcBef>
              <a:buFontTx/>
              <a:defRPr>
                <a:solidFill>
                  <a:srgbClr val="FFFFFF"/>
                </a:solidFill>
              </a:defRPr>
            </a:lvl5pPr>
          </a:lstStyle>
          <a:p>
            <a:r>
              <a:t>Tytuł slajdu</a:t>
            </a:r>
          </a:p>
          <a:p>
            <a:pPr lvl="1"/>
            <a:endParaRPr/>
          </a:p>
          <a:p>
            <a:pPr lvl="2"/>
            <a:endParaRPr/>
          </a:p>
          <a:p>
            <a:pPr lvl="3"/>
            <a:endParaRPr/>
          </a:p>
          <a:p>
            <a:pPr lvl="4"/>
            <a:endParaRPr/>
          </a:p>
        </p:txBody>
      </p:sp>
      <p:sp>
        <p:nvSpPr>
          <p:cNvPr id="90" name="Numer slajdu"/>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pic>
        <p:nvPicPr>
          <p:cNvPr id="91" name="Logo-Zaczytani-3.png" descr="Logo-Zaczytani-3.png"/>
          <p:cNvPicPr>
            <a:picLocks noChangeAspect="1"/>
          </p:cNvPicPr>
          <p:nvPr/>
        </p:nvPicPr>
        <p:blipFill>
          <a:blip r:embed="rId3"/>
          <a:stretch>
            <a:fillRect/>
          </a:stretch>
        </p:blipFill>
        <p:spPr>
          <a:xfrm>
            <a:off x="10456675" y="6465688"/>
            <a:ext cx="848842" cy="192798"/>
          </a:xfrm>
          <a:prstGeom prst="rect">
            <a:avLst/>
          </a:prstGeom>
          <a:ln w="12700">
            <a:miter lim="400000"/>
          </a:ln>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3_1">
    <p:spTree>
      <p:nvGrpSpPr>
        <p:cNvPr id="1" name=""/>
        <p:cNvGrpSpPr/>
        <p:nvPr/>
      </p:nvGrpSpPr>
      <p:grpSpPr>
        <a:xfrm>
          <a:off x="0" y="0"/>
          <a:ext cx="0" cy="0"/>
          <a:chOff x="0" y="0"/>
          <a:chExt cx="0" cy="0"/>
        </a:xfrm>
      </p:grpSpPr>
      <p:sp>
        <p:nvSpPr>
          <p:cNvPr id="98" name="Prostokąt 1"/>
          <p:cNvSpPr/>
          <p:nvPr/>
        </p:nvSpPr>
        <p:spPr>
          <a:xfrm>
            <a:off x="0" y="0"/>
            <a:ext cx="4198939" cy="6858000"/>
          </a:xfrm>
          <a:prstGeom prst="rect">
            <a:avLst/>
          </a:pr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9" rIns="45719" anchor="ctr"/>
          <a:lstStyle/>
          <a:p>
            <a:pPr algn="ctr">
              <a:defRPr>
                <a:solidFill>
                  <a:srgbClr val="FFFFFF"/>
                </a:solidFill>
              </a:defRPr>
            </a:pPr>
            <a:endParaRPr/>
          </a:p>
        </p:txBody>
      </p:sp>
      <p:sp>
        <p:nvSpPr>
          <p:cNvPr id="99" name="Treść - poziom 1…"/>
          <p:cNvSpPr txBox="1">
            <a:spLocks noGrp="1"/>
          </p:cNvSpPr>
          <p:nvPr>
            <p:ph type="body" sz="quarter" idx="1" hasCustomPrompt="1"/>
          </p:nvPr>
        </p:nvSpPr>
        <p:spPr>
          <a:xfrm>
            <a:off x="408213" y="1373264"/>
            <a:ext cx="3568927" cy="439058"/>
          </a:xfrm>
          <a:prstGeom prst="rect">
            <a:avLst/>
          </a:prstGeom>
        </p:spPr>
        <p:txBody>
          <a:bodyPr lIns="0" tIns="0" rIns="0" bIns="0">
            <a:normAutofit/>
          </a:bodyPr>
          <a:lstStyle>
            <a:lvl1pPr marL="0" indent="0">
              <a:buSzTx/>
              <a:buFontTx/>
              <a:buNone/>
              <a:defRPr sz="2000" b="1">
                <a:solidFill>
                  <a:srgbClr val="FFFFFF"/>
                </a:solidFill>
              </a:defRPr>
            </a:lvl1pPr>
            <a:lvl2pPr marL="357187" indent="-357187">
              <a:buFontTx/>
              <a:buChar char="✓"/>
              <a:defRPr sz="2000" b="1">
                <a:solidFill>
                  <a:srgbClr val="FFFFFF"/>
                </a:solidFill>
              </a:defRPr>
            </a:lvl2pPr>
            <a:lvl3pPr marL="0" indent="-228600">
              <a:buFontTx/>
              <a:defRPr sz="2000" b="1">
                <a:solidFill>
                  <a:srgbClr val="FFFFFF"/>
                </a:solidFill>
              </a:defRPr>
            </a:lvl3pPr>
            <a:lvl4pPr marL="0" indent="-228600">
              <a:buFontTx/>
              <a:defRPr sz="2000" b="1">
                <a:solidFill>
                  <a:srgbClr val="FFFFFF"/>
                </a:solidFill>
              </a:defRPr>
            </a:lvl4pPr>
            <a:lvl5pPr marL="0" indent="-228600">
              <a:buFontTx/>
              <a:defRPr sz="2000" b="1">
                <a:solidFill>
                  <a:srgbClr val="FFFFFF"/>
                </a:solidFill>
              </a:defRPr>
            </a:lvl5pPr>
          </a:lstStyle>
          <a:p>
            <a:r>
              <a:t>Kliknij, aby wstawić tekst</a:t>
            </a:r>
          </a:p>
          <a:p>
            <a:pPr lvl="1"/>
            <a:endParaRPr/>
          </a:p>
          <a:p>
            <a:pPr lvl="2"/>
            <a:endParaRPr/>
          </a:p>
          <a:p>
            <a:pPr lvl="3"/>
            <a:endParaRPr/>
          </a:p>
          <a:p>
            <a:pPr lvl="4"/>
            <a:endParaRPr/>
          </a:p>
        </p:txBody>
      </p:sp>
      <p:sp>
        <p:nvSpPr>
          <p:cNvPr id="100" name="Symbol zastępczy tekstu 7"/>
          <p:cNvSpPr>
            <a:spLocks noGrp="1"/>
          </p:cNvSpPr>
          <p:nvPr>
            <p:ph type="body" sz="quarter" idx="21" hasCustomPrompt="1"/>
          </p:nvPr>
        </p:nvSpPr>
        <p:spPr>
          <a:xfrm>
            <a:off x="4872037" y="549552"/>
            <a:ext cx="691197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stStyle>
          <a:p>
            <a:r>
              <a:t>Tytuł slajdu</a:t>
            </a:r>
          </a:p>
        </p:txBody>
      </p:sp>
      <p:pic>
        <p:nvPicPr>
          <p:cNvPr id="101" name="Grafika 3" descr="Grafika 3"/>
          <p:cNvPicPr>
            <a:picLocks noChangeAspect="1"/>
          </p:cNvPicPr>
          <p:nvPr/>
        </p:nvPicPr>
        <p:blipFill>
          <a:blip r:embed="rId2"/>
          <a:stretch>
            <a:fillRect/>
          </a:stretch>
        </p:blipFill>
        <p:spPr>
          <a:xfrm>
            <a:off x="11434180" y="6394801"/>
            <a:ext cx="346434" cy="346434"/>
          </a:xfrm>
          <a:prstGeom prst="rect">
            <a:avLst/>
          </a:prstGeom>
          <a:ln w="12700">
            <a:miter lim="400000"/>
          </a:ln>
        </p:spPr>
      </p:pic>
      <p:sp>
        <p:nvSpPr>
          <p:cNvPr id="102" name="Symbol zastępczy tekstu 11"/>
          <p:cNvSpPr>
            <a:spLocks noGrp="1"/>
          </p:cNvSpPr>
          <p:nvPr>
            <p:ph type="body" sz="quarter" idx="22"/>
          </p:nvPr>
        </p:nvSpPr>
        <p:spPr>
          <a:xfrm>
            <a:off x="408213" y="2275724"/>
            <a:ext cx="3568701" cy="987426"/>
          </a:xfrm>
          <a:prstGeom prst="rect">
            <a:avLst/>
          </a:prstGeom>
        </p:spPr>
        <p:txBody>
          <a:bodyPr>
            <a:normAutofit/>
          </a:bodyPr>
          <a:lstStyle/>
          <a:p>
            <a:pPr marL="285750" indent="-285750">
              <a:buClr>
                <a:schemeClr val="accent3"/>
              </a:buClr>
              <a:buFontTx/>
              <a:buChar char="✓"/>
              <a:defRPr sz="1400">
                <a:solidFill>
                  <a:srgbClr val="FFFFFF"/>
                </a:solidFill>
              </a:defRPr>
            </a:pPr>
            <a:endParaRPr/>
          </a:p>
        </p:txBody>
      </p:sp>
      <p:sp>
        <p:nvSpPr>
          <p:cNvPr id="103" name="Symbol zastępczy tekstu 4"/>
          <p:cNvSpPr>
            <a:spLocks noGrp="1"/>
          </p:cNvSpPr>
          <p:nvPr>
            <p:ph type="body" sz="quarter" idx="23" hasCustomPrompt="1"/>
          </p:nvPr>
        </p:nvSpPr>
        <p:spPr>
          <a:xfrm>
            <a:off x="4872037" y="1328092"/>
            <a:ext cx="5687639" cy="1589089"/>
          </a:xfrm>
          <a:prstGeom prst="rect">
            <a:avLst/>
          </a:prstGeom>
        </p:spPr>
        <p:txBody>
          <a:bodyPr lIns="0" tIns="0" rIns="0" bIns="0">
            <a:normAutofit/>
          </a:bodyPr>
          <a:lstStyle>
            <a:lvl1pPr marL="0" indent="0">
              <a:lnSpc>
                <a:spcPct val="100000"/>
              </a:lnSpc>
              <a:spcBef>
                <a:spcPts val="0"/>
              </a:spcBef>
              <a:buSzTx/>
              <a:buFontTx/>
              <a:buNone/>
              <a:defRPr sz="1200"/>
            </a:lvl1pPr>
          </a:lstStyle>
          <a:p>
            <a:r>
              <a:t>Lorem ipsum dolor sit amet, consectetur adipiscing elit
Suspendisse finibus sem congue varius sollicitudin. Nam semper ligula sed odio lacinia sollicitudin. Ut lacinia ut augue quis volutpat. Phasellus vulputate nibh at consequat porta. Duis ut justo et augue Etiam pharetra auctor urna, ac fermentum turpis cursus in. Suspendisse potenti. Quisque facilisis nulla non libero gravida, nec efficitur libero porttitor. Integer tempus lacinia turpis. </a:t>
            </a:r>
          </a:p>
        </p:txBody>
      </p:sp>
      <p:sp>
        <p:nvSpPr>
          <p:cNvPr id="104" name="Numer slajdu"/>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pic>
        <p:nvPicPr>
          <p:cNvPr id="105" name="Logo-Zaczytani-3.png" descr="Logo-Zaczytani-3.png"/>
          <p:cNvPicPr>
            <a:picLocks noChangeAspect="1"/>
          </p:cNvPicPr>
          <p:nvPr/>
        </p:nvPicPr>
        <p:blipFill>
          <a:blip r:embed="rId3"/>
          <a:stretch>
            <a:fillRect/>
          </a:stretch>
        </p:blipFill>
        <p:spPr>
          <a:xfrm>
            <a:off x="10456675" y="6465688"/>
            <a:ext cx="848842" cy="192798"/>
          </a:xfrm>
          <a:prstGeom prst="rect">
            <a:avLst/>
          </a:prstGeom>
          <a:ln w="12700">
            <a:miter lim="400000"/>
          </a:ln>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3_2">
    <p:spTree>
      <p:nvGrpSpPr>
        <p:cNvPr id="1" name=""/>
        <p:cNvGrpSpPr/>
        <p:nvPr/>
      </p:nvGrpSpPr>
      <p:grpSpPr>
        <a:xfrm>
          <a:off x="0" y="0"/>
          <a:ext cx="0" cy="0"/>
          <a:chOff x="0" y="0"/>
          <a:chExt cx="0" cy="0"/>
        </a:xfrm>
      </p:grpSpPr>
      <p:sp>
        <p:nvSpPr>
          <p:cNvPr id="112" name="Prostokąt 1"/>
          <p:cNvSpPr/>
          <p:nvPr/>
        </p:nvSpPr>
        <p:spPr>
          <a:xfrm>
            <a:off x="7993063" y="0"/>
            <a:ext cx="4198938" cy="6858000"/>
          </a:xfrm>
          <a:prstGeom prst="rect">
            <a:avLst/>
          </a:pr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9" rIns="45719" anchor="ctr"/>
          <a:lstStyle/>
          <a:p>
            <a:pPr algn="ctr">
              <a:defRPr>
                <a:solidFill>
                  <a:srgbClr val="FFFFFF"/>
                </a:solidFill>
              </a:defRPr>
            </a:pPr>
            <a:endParaRPr/>
          </a:p>
        </p:txBody>
      </p:sp>
      <p:sp>
        <p:nvSpPr>
          <p:cNvPr id="113" name="Treść - poziom 1…"/>
          <p:cNvSpPr txBox="1">
            <a:spLocks noGrp="1"/>
          </p:cNvSpPr>
          <p:nvPr>
            <p:ph type="body" sz="quarter" idx="1" hasCustomPrompt="1"/>
          </p:nvPr>
        </p:nvSpPr>
        <p:spPr>
          <a:xfrm>
            <a:off x="408361" y="1442538"/>
            <a:ext cx="5687640" cy="1589088"/>
          </a:xfrm>
          <a:prstGeom prst="rect">
            <a:avLst/>
          </a:prstGeom>
        </p:spPr>
        <p:txBody>
          <a:bodyPr lIns="0" tIns="0" rIns="0" bIns="0">
            <a:normAutofit/>
          </a:bodyPr>
          <a:lstStyle>
            <a:lvl1pPr marL="0" indent="0">
              <a:lnSpc>
                <a:spcPct val="100000"/>
              </a:lnSpc>
              <a:spcBef>
                <a:spcPts val="0"/>
              </a:spcBef>
              <a:buSzTx/>
              <a:buFontTx/>
              <a:buNone/>
              <a:defRPr sz="1200"/>
            </a:lvl1pPr>
            <a:lvl2pPr marL="653142" indent="-195942">
              <a:lnSpc>
                <a:spcPct val="100000"/>
              </a:lnSpc>
              <a:spcBef>
                <a:spcPts val="0"/>
              </a:spcBef>
              <a:buFontTx/>
              <a:defRPr sz="1200"/>
            </a:lvl2pPr>
            <a:lvl3pPr marL="1110342" indent="-195942">
              <a:lnSpc>
                <a:spcPct val="100000"/>
              </a:lnSpc>
              <a:spcBef>
                <a:spcPts val="0"/>
              </a:spcBef>
              <a:buFontTx/>
              <a:defRPr sz="1200"/>
            </a:lvl3pPr>
            <a:lvl4pPr marL="1567542" indent="-195942">
              <a:lnSpc>
                <a:spcPct val="100000"/>
              </a:lnSpc>
              <a:spcBef>
                <a:spcPts val="0"/>
              </a:spcBef>
              <a:buFontTx/>
              <a:defRPr sz="1200"/>
            </a:lvl4pPr>
            <a:lvl5pPr marL="2024742" indent="-195942">
              <a:lnSpc>
                <a:spcPct val="100000"/>
              </a:lnSpc>
              <a:spcBef>
                <a:spcPts val="0"/>
              </a:spcBef>
              <a:buFontTx/>
              <a:defRPr sz="1200"/>
            </a:lvl5pPr>
          </a:lstStyle>
          <a:p>
            <a:r>
              <a:t>Lorem ipsum dolor sit amet, consectetur adipiscing elit</a:t>
            </a:r>
          </a:p>
          <a:p>
            <a:pPr lvl="1"/>
            <a:endParaRPr/>
          </a:p>
          <a:p>
            <a:pPr lvl="2"/>
            <a:endParaRPr/>
          </a:p>
          <a:p>
            <a:pPr lvl="3"/>
            <a:endParaRPr/>
          </a:p>
          <a:p>
            <a:pPr lvl="4"/>
            <a:endParaRPr/>
          </a:p>
        </p:txBody>
      </p:sp>
      <p:pic>
        <p:nvPicPr>
          <p:cNvPr id="114" name="Grafika 4" descr="Grafika 4"/>
          <p:cNvPicPr>
            <a:picLocks noChangeAspect="1"/>
          </p:cNvPicPr>
          <p:nvPr/>
        </p:nvPicPr>
        <p:blipFill>
          <a:blip r:embed="rId2"/>
          <a:stretch>
            <a:fillRect/>
          </a:stretch>
        </p:blipFill>
        <p:spPr>
          <a:xfrm>
            <a:off x="11434180" y="6394801"/>
            <a:ext cx="346434" cy="346434"/>
          </a:xfrm>
          <a:prstGeom prst="rect">
            <a:avLst/>
          </a:prstGeom>
          <a:ln w="12700">
            <a:miter lim="400000"/>
          </a:ln>
        </p:spPr>
      </p:pic>
      <p:sp>
        <p:nvSpPr>
          <p:cNvPr id="115" name="Symbol zastępczy tekstu 7"/>
          <p:cNvSpPr>
            <a:spLocks noGrp="1"/>
          </p:cNvSpPr>
          <p:nvPr>
            <p:ph type="body" sz="quarter" idx="21" hasCustomPrompt="1"/>
          </p:nvPr>
        </p:nvSpPr>
        <p:spPr>
          <a:xfrm>
            <a:off x="411386" y="549552"/>
            <a:ext cx="5684615"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stStyle>
          <a:p>
            <a:r>
              <a:t>Tytuł slajdu</a:t>
            </a:r>
          </a:p>
        </p:txBody>
      </p:sp>
      <p:sp>
        <p:nvSpPr>
          <p:cNvPr id="116"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Grafika 18" descr="Grafika 18"/>
          <p:cNvPicPr>
            <a:picLocks noChangeAspect="1"/>
          </p:cNvPicPr>
          <p:nvPr/>
        </p:nvPicPr>
        <p:blipFill>
          <a:blip r:embed="rId52"/>
          <a:stretch>
            <a:fillRect/>
          </a:stretch>
        </p:blipFill>
        <p:spPr>
          <a:xfrm>
            <a:off x="11434180" y="6394801"/>
            <a:ext cx="346434" cy="346434"/>
          </a:xfrm>
          <a:prstGeom prst="rect">
            <a:avLst/>
          </a:prstGeom>
          <a:ln w="12700">
            <a:miter lim="400000"/>
          </a:ln>
        </p:spPr>
      </p:pic>
      <p:sp>
        <p:nvSpPr>
          <p:cNvPr id="3" name="Numer slajdu"/>
          <p:cNvSpPr txBox="1">
            <a:spLocks noGrp="1"/>
          </p:cNvSpPr>
          <p:nvPr>
            <p:ph type="sldNum" sz="quarter" idx="2"/>
          </p:nvPr>
        </p:nvSpPr>
        <p:spPr>
          <a:xfrm>
            <a:off x="312738" y="6436042"/>
            <a:ext cx="273656" cy="269241"/>
          </a:xfrm>
          <a:prstGeom prst="rect">
            <a:avLst/>
          </a:prstGeom>
          <a:ln w="12700">
            <a:miter lim="400000"/>
          </a:ln>
        </p:spPr>
        <p:txBody>
          <a:bodyPr wrap="none" lIns="45719" rIns="45719" anchor="ctr">
            <a:spAutoFit/>
          </a:bodyPr>
          <a:lstStyle>
            <a:lvl1pPr>
              <a:defRPr sz="1200"/>
            </a:lvl1pPr>
          </a:lstStyle>
          <a:p>
            <a:fld id="{86CB4B4D-7CA3-9044-876B-883B54F8677D}" type="slidenum">
              <a:t>‹#›</a:t>
            </a:fld>
            <a:endParaRPr/>
          </a:p>
        </p:txBody>
      </p:sp>
      <p:sp>
        <p:nvSpPr>
          <p:cNvPr id="4" name="Tekst tytułowy"/>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Tekst tytułowy</a:t>
            </a:r>
          </a:p>
        </p:txBody>
      </p:sp>
      <p:sp>
        <p:nvSpPr>
          <p:cNvPr id="5" name="Treść - poziom 1…"/>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Treść - poziom 1</a:t>
            </a:r>
          </a:p>
          <a:p>
            <a:pPr lvl="1"/>
            <a:r>
              <a:t>Treść - poziom 2</a:t>
            </a:r>
          </a:p>
          <a:p>
            <a:pPr lvl="2"/>
            <a:r>
              <a:t>Treść - poziom 3</a:t>
            </a:r>
          </a:p>
          <a:p>
            <a:pPr lvl="3"/>
            <a:r>
              <a:t>Treść - poziom 4</a:t>
            </a:r>
          </a:p>
          <a:p>
            <a:pPr lvl="4"/>
            <a:r>
              <a:t>Treść - poziom 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55555"/>
          </a:solidFill>
          <a:uFillTx/>
          <a:latin typeface="+mj-lt"/>
          <a:ea typeface="+mj-ea"/>
          <a:cs typeface="+mj-cs"/>
          <a:sym typeface="Source Sans Pro"/>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55555"/>
          </a:solidFill>
          <a:uFillTx/>
          <a:latin typeface="+mj-lt"/>
          <a:ea typeface="+mj-ea"/>
          <a:cs typeface="+mj-cs"/>
          <a:sym typeface="Source Sans Pro"/>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55555"/>
          </a:solidFill>
          <a:uFillTx/>
          <a:latin typeface="+mj-lt"/>
          <a:ea typeface="+mj-ea"/>
          <a:cs typeface="+mj-cs"/>
          <a:sym typeface="Source Sans Pro"/>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55555"/>
          </a:solidFill>
          <a:uFillTx/>
          <a:latin typeface="+mj-lt"/>
          <a:ea typeface="+mj-ea"/>
          <a:cs typeface="+mj-cs"/>
          <a:sym typeface="Source Sans Pro"/>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55555"/>
          </a:solidFill>
          <a:uFillTx/>
          <a:latin typeface="+mj-lt"/>
          <a:ea typeface="+mj-ea"/>
          <a:cs typeface="+mj-cs"/>
          <a:sym typeface="Source Sans Pro"/>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55555"/>
          </a:solidFill>
          <a:uFillTx/>
          <a:latin typeface="+mj-lt"/>
          <a:ea typeface="+mj-ea"/>
          <a:cs typeface="+mj-cs"/>
          <a:sym typeface="Source Sans Pro"/>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55555"/>
          </a:solidFill>
          <a:uFillTx/>
          <a:latin typeface="+mj-lt"/>
          <a:ea typeface="+mj-ea"/>
          <a:cs typeface="+mj-cs"/>
          <a:sym typeface="Source Sans Pro"/>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55555"/>
          </a:solidFill>
          <a:uFillTx/>
          <a:latin typeface="+mj-lt"/>
          <a:ea typeface="+mj-ea"/>
          <a:cs typeface="+mj-cs"/>
          <a:sym typeface="Source Sans Pro"/>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55555"/>
          </a:solidFill>
          <a:uFillTx/>
          <a:latin typeface="+mj-lt"/>
          <a:ea typeface="+mj-ea"/>
          <a:cs typeface="+mj-cs"/>
          <a:sym typeface="Source Sans Pro"/>
        </a:defRPr>
      </a:lvl9pPr>
    </p:bodyStyle>
    <p:otherStyle>
      <a:lvl1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1pPr>
      <a:lvl2pPr marL="0" marR="0" indent="4572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2pPr>
      <a:lvl3pPr marL="0" marR="0" indent="9144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3pPr>
      <a:lvl4pPr marL="0" marR="0" indent="13716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4pPr>
      <a:lvl5pPr marL="0" marR="0" indent="18288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5pPr>
      <a:lvl6pPr marL="0" marR="0" indent="22860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6pPr>
      <a:lvl7pPr marL="0" marR="0" indent="27432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7pPr>
      <a:lvl8pPr marL="0" marR="0" indent="32004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8pPr>
      <a:lvl9pPr marL="0" marR="0" indent="36576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8.xml"/><Relationship Id="rId5" Type="http://schemas.openxmlformats.org/officeDocument/2006/relationships/image" Target="../media/image17.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8.xml"/><Relationship Id="rId5" Type="http://schemas.openxmlformats.org/officeDocument/2006/relationships/image" Target="../media/image19.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18.xml"/><Relationship Id="rId5" Type="http://schemas.openxmlformats.org/officeDocument/2006/relationships/image" Target="../media/image21.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18.xml"/><Relationship Id="rId5" Type="http://schemas.openxmlformats.org/officeDocument/2006/relationships/image" Target="../media/image23.jpe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18.xml"/><Relationship Id="rId5" Type="http://schemas.openxmlformats.org/officeDocument/2006/relationships/image" Target="../media/image24.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1.png"/><Relationship Id="rId1" Type="http://schemas.openxmlformats.org/officeDocument/2006/relationships/slideLayout" Target="../slideLayouts/slideLayout44.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10.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8.xm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CHCĘ TYLKO  DOBRYCH WIADOMOŚCI"/>
          <p:cNvSpPr txBox="1">
            <a:spLocks noGrp="1"/>
          </p:cNvSpPr>
          <p:nvPr>
            <p:ph type="body" sz="quarter" idx="1"/>
          </p:nvPr>
        </p:nvSpPr>
        <p:spPr>
          <a:xfrm>
            <a:off x="869157" y="1455737"/>
            <a:ext cx="6638132" cy="1964718"/>
          </a:xfrm>
          <a:prstGeom prst="rect">
            <a:avLst/>
          </a:prstGeom>
        </p:spPr>
        <p:txBody>
          <a:bodyPr/>
          <a:lstStyle/>
          <a:p>
            <a:r>
              <a:t>CHCĘ TYLKO </a:t>
            </a:r>
            <a:br/>
            <a:r>
              <a:t>DOBRYCH</a:t>
            </a:r>
            <a:br/>
            <a:r>
              <a:t>WIADOMOŚCI</a:t>
            </a:r>
          </a:p>
        </p:txBody>
      </p:sp>
      <p:sp>
        <p:nvSpPr>
          <p:cNvPr id="600" name="Symbol zastępczy tekstu 7"/>
          <p:cNvSpPr>
            <a:spLocks noGrp="1"/>
          </p:cNvSpPr>
          <p:nvPr>
            <p:ph type="body" idx="21"/>
          </p:nvPr>
        </p:nvSpPr>
        <p:spPr>
          <a:xfrm>
            <a:off x="869156" y="3648095"/>
            <a:ext cx="4122276" cy="7747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defTabSz="457200">
              <a:lnSpc>
                <a:spcPct val="100000"/>
              </a:lnSpc>
              <a:defRPr b="1"/>
            </a:pPr>
            <a:r>
              <a:rPr lang="pl-PL" dirty="0"/>
              <a:t>Znajdź swoją historię - </a:t>
            </a:r>
            <a:br>
              <a:rPr lang="pl-PL" dirty="0"/>
            </a:br>
            <a:r>
              <a:rPr lang="pl-PL" dirty="0"/>
              <a:t>opowiadania z firmy wzięte </a:t>
            </a:r>
          </a:p>
        </p:txBody>
      </p:sp>
      <p:sp>
        <p:nvSpPr>
          <p:cNvPr id="601" name="Symbol zastępczy tekstu 2"/>
          <p:cNvSpPr>
            <a:spLocks noGrp="1"/>
          </p:cNvSpPr>
          <p:nvPr>
            <p:ph type="body" idx="22"/>
          </p:nvPr>
        </p:nvSpPr>
        <p:spPr>
          <a:xfrm>
            <a:off x="882650" y="4790135"/>
            <a:ext cx="3831927" cy="7747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defRPr>
                <a:solidFill>
                  <a:srgbClr val="FFFFFF"/>
                </a:solidFill>
              </a:defRPr>
            </a:pPr>
            <a:r>
              <a:t>Spotkanie (ilość uczestników od 6 do 20)</a:t>
            </a:r>
            <a:br/>
            <a:r>
              <a:t>Czas - ok 180 min.</a:t>
            </a:r>
          </a:p>
        </p:txBody>
      </p:sp>
      <p:pic>
        <p:nvPicPr>
          <p:cNvPr id="602" name="PZU-kształt-01.png" descr="PZU-kształt-01.png"/>
          <p:cNvPicPr>
            <a:picLocks noChangeAspect="1"/>
          </p:cNvPicPr>
          <p:nvPr/>
        </p:nvPicPr>
        <p:blipFill>
          <a:blip r:embed="rId2"/>
          <a:stretch>
            <a:fillRect/>
          </a:stretch>
        </p:blipFill>
        <p:spPr>
          <a:xfrm>
            <a:off x="6236535" y="510535"/>
            <a:ext cx="4729477" cy="5836930"/>
          </a:xfrm>
          <a:prstGeom prst="rect">
            <a:avLst/>
          </a:prstGeom>
          <a:ln w="12700">
            <a:miter lim="400000"/>
          </a:ln>
        </p:spPr>
      </p:pic>
      <p:pic>
        <p:nvPicPr>
          <p:cNvPr id="603" name="Logo-Zaczytani-3.png" descr="Logo-Zaczytani-3.png"/>
          <p:cNvPicPr>
            <a:picLocks noChangeAspect="1"/>
          </p:cNvPicPr>
          <p:nvPr/>
        </p:nvPicPr>
        <p:blipFill>
          <a:blip r:embed="rId3"/>
          <a:stretch>
            <a:fillRect/>
          </a:stretch>
        </p:blipFill>
        <p:spPr>
          <a:xfrm>
            <a:off x="10012175" y="6133854"/>
            <a:ext cx="1862512" cy="42303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Numer slajdu"/>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10</a:t>
            </a:fld>
            <a:endParaRPr/>
          </a:p>
        </p:txBody>
      </p:sp>
      <p:sp>
        <p:nvSpPr>
          <p:cNvPr id="742" name="Symbol zastępczy tekstu 27"/>
          <p:cNvSpPr txBox="1"/>
          <p:nvPr/>
        </p:nvSpPr>
        <p:spPr>
          <a:xfrm>
            <a:off x="413355" y="553780"/>
            <a:ext cx="9528067" cy="4716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defTabSz="886968">
              <a:lnSpc>
                <a:spcPts val="2700"/>
              </a:lnSpc>
              <a:defRPr sz="2716" b="1">
                <a:solidFill>
                  <a:schemeClr val="accent1"/>
                </a:solidFill>
              </a:defRPr>
            </a:pPr>
            <a:r>
              <a:t>DYSKUSJA W PODGRUPACH: </a:t>
            </a:r>
            <a:r>
              <a:rPr b="0"/>
              <a:t>Podział na podgrupy: </a:t>
            </a:r>
            <a:r>
              <a:rPr sz="1940" b="0"/>
              <a:t>(2 minuty)</a:t>
            </a:r>
          </a:p>
        </p:txBody>
      </p:sp>
      <p:pic>
        <p:nvPicPr>
          <p:cNvPr id="743" name="01-ikona-dloni.png" descr="01-ikona-dloni.png"/>
          <p:cNvPicPr>
            <a:picLocks noChangeAspect="1"/>
          </p:cNvPicPr>
          <p:nvPr/>
        </p:nvPicPr>
        <p:blipFill>
          <a:blip r:embed="rId2"/>
          <a:stretch>
            <a:fillRect/>
          </a:stretch>
        </p:blipFill>
        <p:spPr>
          <a:xfrm>
            <a:off x="479798" y="5402637"/>
            <a:ext cx="378060" cy="378060"/>
          </a:xfrm>
          <a:prstGeom prst="rect">
            <a:avLst/>
          </a:prstGeom>
          <a:ln w="12700">
            <a:miter lim="400000"/>
          </a:ln>
        </p:spPr>
      </p:pic>
      <p:sp>
        <p:nvSpPr>
          <p:cNvPr id="744" name="Symbol zastępczy tekstu 39"/>
          <p:cNvSpPr/>
          <p:nvPr/>
        </p:nvSpPr>
        <p:spPr>
          <a:xfrm>
            <a:off x="960197" y="5500676"/>
            <a:ext cx="10627194" cy="751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defRPr sz="1300">
                <a:solidFill>
                  <a:srgbClr val="535353"/>
                </a:solidFill>
              </a:defRPr>
            </a:pPr>
            <a:r>
              <a:t>Po zakończeniu liczenia każdy odnajduje swoją grupę i wygodnie siada, tak aby móc słyszeć i widzieć każdego członka swojej podgrupy.</a:t>
            </a:r>
          </a:p>
          <a:p>
            <a:pPr>
              <a:defRPr sz="1300">
                <a:solidFill>
                  <a:srgbClr val="535353"/>
                </a:solidFill>
              </a:defRPr>
            </a:pPr>
            <a:endParaRPr/>
          </a:p>
          <a:p>
            <a:pPr>
              <a:defRPr sz="1300">
                <a:solidFill>
                  <a:srgbClr val="535353"/>
                </a:solidFill>
              </a:defRPr>
            </a:pPr>
            <a:r>
              <a:t>W każdej podgrupie wybieramy pierwszych moderatorów. Po potwierdzeniu wyboru prowadzący przechodzi do kolejnego slajdu.</a:t>
            </a:r>
          </a:p>
        </p:txBody>
      </p:sp>
      <p:pic>
        <p:nvPicPr>
          <p:cNvPr id="745" name="01-ikona-dloni.png" descr="01-ikona-dloni.png"/>
          <p:cNvPicPr>
            <a:picLocks noChangeAspect="1"/>
          </p:cNvPicPr>
          <p:nvPr/>
        </p:nvPicPr>
        <p:blipFill>
          <a:blip r:embed="rId2"/>
          <a:stretch>
            <a:fillRect/>
          </a:stretch>
        </p:blipFill>
        <p:spPr>
          <a:xfrm>
            <a:off x="479798" y="5807997"/>
            <a:ext cx="378060" cy="378060"/>
          </a:xfrm>
          <a:prstGeom prst="rect">
            <a:avLst/>
          </a:prstGeom>
          <a:ln w="12700">
            <a:miter lim="400000"/>
          </a:ln>
        </p:spPr>
      </p:pic>
      <p:graphicFrame>
        <p:nvGraphicFramePr>
          <p:cNvPr id="746" name="Tabela 1-1"/>
          <p:cNvGraphicFramePr/>
          <p:nvPr/>
        </p:nvGraphicFramePr>
        <p:xfrm>
          <a:off x="1282700" y="2492808"/>
          <a:ext cx="2539156" cy="1844040"/>
        </p:xfrm>
        <a:graphic>
          <a:graphicData uri="http://schemas.openxmlformats.org/drawingml/2006/table">
            <a:tbl>
              <a:tblPr bandRow="1">
                <a:tableStyleId>{4C3C2611-4C71-4FC5-86AE-919BDF0F9419}</a:tableStyleId>
              </a:tblPr>
              <a:tblGrid>
                <a:gridCol w="2539156">
                  <a:extLst>
                    <a:ext uri="{9D8B030D-6E8A-4147-A177-3AD203B41FA5}">
                      <a16:colId xmlns:a16="http://schemas.microsoft.com/office/drawing/2014/main" val="20000"/>
                    </a:ext>
                  </a:extLst>
                </a:gridCol>
              </a:tblGrid>
              <a:tr h="1844040">
                <a:tc>
                  <a:txBody>
                    <a:bodyPr/>
                    <a:lstStyle/>
                    <a:p>
                      <a:pPr algn="ctr">
                        <a:spcBef>
                          <a:spcPts val="600"/>
                        </a:spcBef>
                        <a:defRPr sz="1400" b="1">
                          <a:solidFill>
                            <a:srgbClr val="FFFFFF"/>
                          </a:solidFill>
                        </a:defRPr>
                      </a:pPr>
                      <a:r>
                        <a:t>W przypadku zespołu</a:t>
                      </a:r>
                    </a:p>
                    <a:p>
                      <a:pPr algn="ctr">
                        <a:spcBef>
                          <a:spcPts val="400"/>
                        </a:spcBef>
                        <a:defRPr sz="2800" b="1">
                          <a:solidFill>
                            <a:srgbClr val="FFFFFF"/>
                          </a:solidFill>
                        </a:defRPr>
                      </a:pPr>
                      <a:r>
                        <a:t>6-10 osób</a:t>
                      </a:r>
                    </a:p>
                    <a:p>
                      <a:pPr algn="ctr">
                        <a:spcBef>
                          <a:spcPts val="600"/>
                        </a:spcBef>
                        <a:defRPr sz="1400" b="1">
                          <a:solidFill>
                            <a:srgbClr val="FFFFFF"/>
                          </a:solidFill>
                        </a:defRPr>
                      </a:pPr>
                      <a:r>
                        <a:t>liczymy</a:t>
                      </a:r>
                    </a:p>
                    <a:p>
                      <a:pPr algn="ctr">
                        <a:spcBef>
                          <a:spcPts val="400"/>
                        </a:spcBef>
                        <a:defRPr sz="2800" b="1">
                          <a:solidFill>
                            <a:srgbClr val="FFFFFF"/>
                          </a:solidFill>
                        </a:defRPr>
                      </a:pPr>
                      <a:r>
                        <a:t>od 1 do 2</a:t>
                      </a:r>
                    </a:p>
                  </a:txBody>
                  <a:tcPr marL="45720" marR="45720" anchor="ctr" horzOverflow="overflow">
                    <a:lnL w="0">
                      <a:miter lim="400000"/>
                    </a:lnL>
                    <a:lnR w="0">
                      <a:miter lim="400000"/>
                    </a:lnR>
                    <a:lnT w="0">
                      <a:miter lim="400000"/>
                    </a:lnT>
                    <a:lnB w="0">
                      <a:miter lim="400000"/>
                    </a:lnB>
                    <a:solidFill>
                      <a:schemeClr val="accent1">
                        <a:lumOff val="-4901"/>
                      </a:schemeClr>
                    </a:solidFill>
                  </a:tcPr>
                </a:tc>
                <a:extLst>
                  <a:ext uri="{0D108BD9-81ED-4DB2-BD59-A6C34878D82A}">
                    <a16:rowId xmlns:a16="http://schemas.microsoft.com/office/drawing/2014/main" val="10000"/>
                  </a:ext>
                </a:extLst>
              </a:tr>
            </a:tbl>
          </a:graphicData>
        </a:graphic>
      </p:graphicFrame>
      <p:graphicFrame>
        <p:nvGraphicFramePr>
          <p:cNvPr id="747" name="Tabela 1-1-2"/>
          <p:cNvGraphicFramePr/>
          <p:nvPr/>
        </p:nvGraphicFramePr>
        <p:xfrm>
          <a:off x="4826421" y="2492808"/>
          <a:ext cx="2539156" cy="1844040"/>
        </p:xfrm>
        <a:graphic>
          <a:graphicData uri="http://schemas.openxmlformats.org/drawingml/2006/table">
            <a:tbl>
              <a:tblPr bandRow="1">
                <a:tableStyleId>{4C3C2611-4C71-4FC5-86AE-919BDF0F9419}</a:tableStyleId>
              </a:tblPr>
              <a:tblGrid>
                <a:gridCol w="2539156">
                  <a:extLst>
                    <a:ext uri="{9D8B030D-6E8A-4147-A177-3AD203B41FA5}">
                      <a16:colId xmlns:a16="http://schemas.microsoft.com/office/drawing/2014/main" val="20000"/>
                    </a:ext>
                  </a:extLst>
                </a:gridCol>
              </a:tblGrid>
              <a:tr h="1844040">
                <a:tc>
                  <a:txBody>
                    <a:bodyPr/>
                    <a:lstStyle/>
                    <a:p>
                      <a:pPr algn="ctr">
                        <a:spcBef>
                          <a:spcPts val="600"/>
                        </a:spcBef>
                        <a:defRPr sz="1400" b="1">
                          <a:solidFill>
                            <a:srgbClr val="FFFFFF"/>
                          </a:solidFill>
                        </a:defRPr>
                      </a:pPr>
                      <a:r>
                        <a:t>W przypadku zespołu</a:t>
                      </a:r>
                    </a:p>
                    <a:p>
                      <a:pPr algn="ctr">
                        <a:spcBef>
                          <a:spcPts val="400"/>
                        </a:spcBef>
                        <a:defRPr sz="2800" b="1">
                          <a:solidFill>
                            <a:srgbClr val="FFFFFF"/>
                          </a:solidFill>
                        </a:defRPr>
                      </a:pPr>
                      <a:r>
                        <a:t>11-15 osób</a:t>
                      </a:r>
                    </a:p>
                    <a:p>
                      <a:pPr algn="ctr">
                        <a:spcBef>
                          <a:spcPts val="600"/>
                        </a:spcBef>
                        <a:defRPr sz="1400" b="1">
                          <a:solidFill>
                            <a:srgbClr val="FFFFFF"/>
                          </a:solidFill>
                        </a:defRPr>
                      </a:pPr>
                      <a:r>
                        <a:t>liczymy</a:t>
                      </a:r>
                    </a:p>
                    <a:p>
                      <a:pPr algn="ctr">
                        <a:spcBef>
                          <a:spcPts val="400"/>
                        </a:spcBef>
                        <a:defRPr sz="2800" b="1">
                          <a:solidFill>
                            <a:srgbClr val="FFFFFF"/>
                          </a:solidFill>
                        </a:defRPr>
                      </a:pPr>
                      <a:r>
                        <a:t>od 1 do 3</a:t>
                      </a:r>
                    </a:p>
                  </a:txBody>
                  <a:tcPr marL="45720" marR="45720" anchor="ctr" horzOverflow="overflow">
                    <a:lnL w="0">
                      <a:miter lim="400000"/>
                    </a:lnL>
                    <a:lnR w="0">
                      <a:miter lim="400000"/>
                    </a:lnR>
                    <a:lnT w="0">
                      <a:miter lim="400000"/>
                    </a:lnT>
                    <a:lnB w="0">
                      <a:miter lim="400000"/>
                    </a:lnB>
                    <a:solidFill>
                      <a:schemeClr val="accent3"/>
                    </a:solidFill>
                  </a:tcPr>
                </a:tc>
                <a:extLst>
                  <a:ext uri="{0D108BD9-81ED-4DB2-BD59-A6C34878D82A}">
                    <a16:rowId xmlns:a16="http://schemas.microsoft.com/office/drawing/2014/main" val="10000"/>
                  </a:ext>
                </a:extLst>
              </a:tr>
            </a:tbl>
          </a:graphicData>
        </a:graphic>
      </p:graphicFrame>
      <p:graphicFrame>
        <p:nvGraphicFramePr>
          <p:cNvPr id="748" name="Tabela 1-1-2-1"/>
          <p:cNvGraphicFramePr/>
          <p:nvPr/>
        </p:nvGraphicFramePr>
        <p:xfrm>
          <a:off x="8369300" y="2492808"/>
          <a:ext cx="2539156" cy="1844040"/>
        </p:xfrm>
        <a:graphic>
          <a:graphicData uri="http://schemas.openxmlformats.org/drawingml/2006/table">
            <a:tbl>
              <a:tblPr bandRow="1">
                <a:tableStyleId>{4C3C2611-4C71-4FC5-86AE-919BDF0F9419}</a:tableStyleId>
              </a:tblPr>
              <a:tblGrid>
                <a:gridCol w="2539156">
                  <a:extLst>
                    <a:ext uri="{9D8B030D-6E8A-4147-A177-3AD203B41FA5}">
                      <a16:colId xmlns:a16="http://schemas.microsoft.com/office/drawing/2014/main" val="20000"/>
                    </a:ext>
                  </a:extLst>
                </a:gridCol>
              </a:tblGrid>
              <a:tr h="1844040">
                <a:tc>
                  <a:txBody>
                    <a:bodyPr/>
                    <a:lstStyle/>
                    <a:p>
                      <a:pPr algn="ctr">
                        <a:spcBef>
                          <a:spcPts val="600"/>
                        </a:spcBef>
                        <a:defRPr sz="1400" b="1">
                          <a:solidFill>
                            <a:srgbClr val="FFFFFF"/>
                          </a:solidFill>
                        </a:defRPr>
                      </a:pPr>
                      <a:r>
                        <a:t>W przypadku zespołu</a:t>
                      </a:r>
                    </a:p>
                    <a:p>
                      <a:pPr algn="ctr">
                        <a:spcBef>
                          <a:spcPts val="400"/>
                        </a:spcBef>
                        <a:defRPr sz="2800" b="1">
                          <a:solidFill>
                            <a:srgbClr val="FFFFFF"/>
                          </a:solidFill>
                        </a:defRPr>
                      </a:pPr>
                      <a:r>
                        <a:t>16-20 osób</a:t>
                      </a:r>
                    </a:p>
                    <a:p>
                      <a:pPr algn="ctr">
                        <a:spcBef>
                          <a:spcPts val="600"/>
                        </a:spcBef>
                        <a:defRPr sz="1400" b="1">
                          <a:solidFill>
                            <a:srgbClr val="FFFFFF"/>
                          </a:solidFill>
                        </a:defRPr>
                      </a:pPr>
                      <a:r>
                        <a:t>liczymy</a:t>
                      </a:r>
                    </a:p>
                    <a:p>
                      <a:pPr algn="ctr">
                        <a:spcBef>
                          <a:spcPts val="400"/>
                        </a:spcBef>
                        <a:defRPr sz="2800" b="1">
                          <a:solidFill>
                            <a:srgbClr val="FFFFFF"/>
                          </a:solidFill>
                        </a:defRPr>
                      </a:pPr>
                      <a:r>
                        <a:t>od 1 do 4</a:t>
                      </a:r>
                    </a:p>
                  </a:txBody>
                  <a:tcPr marL="45720" marR="45720" anchor="ctr" horzOverflow="overflow">
                    <a:lnL w="0">
                      <a:miter lim="400000"/>
                    </a:lnL>
                    <a:lnR w="0">
                      <a:miter lim="400000"/>
                    </a:lnR>
                    <a:lnT w="0">
                      <a:miter lim="400000"/>
                    </a:lnT>
                    <a:lnB w="0">
                      <a:miter lim="400000"/>
                    </a:lnB>
                    <a:solidFill>
                      <a:schemeClr val="accent1">
                        <a:lumOff val="-4901"/>
                      </a:schemeClr>
                    </a:solidFill>
                  </a:tcPr>
                </a:tc>
                <a:extLst>
                  <a:ext uri="{0D108BD9-81ED-4DB2-BD59-A6C34878D82A}">
                    <a16:rowId xmlns:a16="http://schemas.microsoft.com/office/drawing/2014/main" val="10000"/>
                  </a:ext>
                </a:extLst>
              </a:tr>
            </a:tbl>
          </a:graphicData>
        </a:graphic>
      </p:graphicFrame>
      <p:sp>
        <p:nvSpPr>
          <p:cNvPr id="749" name="Symbol zastępczy tekstu 39"/>
          <p:cNvSpPr/>
          <p:nvPr/>
        </p:nvSpPr>
        <p:spPr>
          <a:xfrm>
            <a:off x="466576" y="1227619"/>
            <a:ext cx="11126116" cy="926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1600">
                <a:solidFill>
                  <a:schemeClr val="accent1"/>
                </a:solidFill>
              </a:defRPr>
            </a:lvl1pPr>
          </a:lstStyle>
          <a:p>
            <a:r>
              <a:rPr dirty="0" err="1"/>
              <a:t>Dzielimy</a:t>
            </a:r>
            <a:r>
              <a:rPr dirty="0"/>
              <a:t> </a:t>
            </a:r>
            <a:r>
              <a:rPr dirty="0" err="1"/>
              <a:t>się</a:t>
            </a:r>
            <a:r>
              <a:rPr dirty="0"/>
              <a:t> </a:t>
            </a:r>
            <a:r>
              <a:rPr dirty="0" err="1"/>
              <a:t>na</a:t>
            </a:r>
            <a:r>
              <a:rPr dirty="0"/>
              <a:t> </a:t>
            </a:r>
            <a:r>
              <a:rPr dirty="0" err="1"/>
              <a:t>zespoły</a:t>
            </a:r>
            <a:r>
              <a:rPr dirty="0"/>
              <a:t> 3–5-osobowe, aby </a:t>
            </a:r>
            <a:r>
              <a:rPr dirty="0" err="1"/>
              <a:t>ułatwić</a:t>
            </a:r>
            <a:r>
              <a:rPr dirty="0"/>
              <a:t> </a:t>
            </a:r>
            <a:r>
              <a:rPr dirty="0" err="1"/>
              <a:t>proces</a:t>
            </a:r>
            <a:r>
              <a:rPr dirty="0"/>
              <a:t> </a:t>
            </a:r>
            <a:r>
              <a:rPr dirty="0" err="1"/>
              <a:t>poznania</a:t>
            </a:r>
            <a:r>
              <a:rPr dirty="0"/>
              <a:t> </a:t>
            </a:r>
            <a:r>
              <a:rPr dirty="0" err="1"/>
              <a:t>swoich</a:t>
            </a:r>
            <a:r>
              <a:rPr dirty="0"/>
              <a:t> </a:t>
            </a:r>
            <a:r>
              <a:rPr dirty="0" err="1"/>
              <a:t>potrzeb</a:t>
            </a:r>
            <a:r>
              <a:rPr dirty="0"/>
              <a:t>. </a:t>
            </a:r>
            <a:r>
              <a:rPr dirty="0" err="1"/>
              <a:t>Liczenie</a:t>
            </a:r>
            <a:r>
              <a:rPr dirty="0"/>
              <a:t> </a:t>
            </a:r>
            <a:r>
              <a:rPr dirty="0" err="1"/>
              <a:t>zaczynamy</a:t>
            </a:r>
            <a:r>
              <a:rPr dirty="0"/>
              <a:t> od </a:t>
            </a:r>
            <a:r>
              <a:rPr dirty="0" err="1"/>
              <a:t>prowadzącego</a:t>
            </a:r>
            <a:r>
              <a:rPr dirty="0"/>
              <a:t> </a:t>
            </a:r>
            <a:r>
              <a:rPr dirty="0" err="1"/>
              <a:t>ćwiczenie</a:t>
            </a:r>
            <a:r>
              <a:rPr dirty="0"/>
              <a:t> </a:t>
            </a:r>
            <a:r>
              <a:rPr dirty="0" err="1"/>
              <a:t>i</a:t>
            </a:r>
            <a:r>
              <a:rPr dirty="0"/>
              <a:t> </a:t>
            </a:r>
            <a:r>
              <a:rPr dirty="0" err="1"/>
              <a:t>przekazujemy</a:t>
            </a:r>
            <a:r>
              <a:rPr dirty="0"/>
              <a:t> </a:t>
            </a:r>
            <a:r>
              <a:rPr dirty="0" err="1"/>
              <a:t>głos</a:t>
            </a:r>
            <a:r>
              <a:rPr dirty="0"/>
              <a:t> </a:t>
            </a:r>
            <a:r>
              <a:rPr dirty="0" err="1"/>
              <a:t>zgodnie</a:t>
            </a:r>
            <a:r>
              <a:rPr dirty="0"/>
              <a:t> z </a:t>
            </a:r>
            <a:r>
              <a:rPr dirty="0" err="1"/>
              <a:t>ruchem</a:t>
            </a:r>
            <a:r>
              <a:rPr dirty="0"/>
              <a:t> </a:t>
            </a:r>
            <a:r>
              <a:rPr dirty="0" err="1"/>
              <a:t>wskazówek</a:t>
            </a:r>
            <a:r>
              <a:rPr dirty="0"/>
              <a:t> </a:t>
            </a:r>
            <a:r>
              <a:rPr dirty="0" err="1"/>
              <a:t>zegara</a:t>
            </a:r>
            <a:r>
              <a:rPr dirty="0"/>
              <a:t>. </a:t>
            </a:r>
            <a:r>
              <a:rPr dirty="0" err="1"/>
              <a:t>Każdy</a:t>
            </a:r>
            <a:r>
              <a:rPr dirty="0"/>
              <a:t> </a:t>
            </a:r>
            <a:r>
              <a:rPr dirty="0" err="1"/>
              <a:t>uczestnik</a:t>
            </a:r>
            <a:r>
              <a:rPr dirty="0"/>
              <a:t> </a:t>
            </a:r>
            <a:r>
              <a:rPr dirty="0" err="1"/>
              <a:t>wymienia</a:t>
            </a:r>
            <a:r>
              <a:rPr dirty="0"/>
              <a:t> </a:t>
            </a:r>
            <a:r>
              <a:rPr dirty="0" err="1"/>
              <a:t>liczbę</a:t>
            </a:r>
            <a:r>
              <a:rPr dirty="0"/>
              <a:t> </a:t>
            </a:r>
            <a:r>
              <a:rPr dirty="0" err="1"/>
              <a:t>zgodnie</a:t>
            </a:r>
            <a:r>
              <a:rPr dirty="0"/>
              <a:t> z </a:t>
            </a:r>
            <a:r>
              <a:rPr dirty="0" err="1"/>
              <a:t>poniższym</a:t>
            </a:r>
            <a:r>
              <a:rPr dirty="0"/>
              <a:t> </a:t>
            </a:r>
            <a:r>
              <a:rPr dirty="0" err="1"/>
              <a:t>schematem</a:t>
            </a:r>
            <a:r>
              <a:rPr dirty="0"/>
              <a:t> – to </a:t>
            </a:r>
            <a:r>
              <a:rPr dirty="0" err="1"/>
              <a:t>określi</a:t>
            </a:r>
            <a:r>
              <a:rPr dirty="0"/>
              <a:t>, do </a:t>
            </a:r>
            <a:r>
              <a:rPr dirty="0" err="1"/>
              <a:t>której</a:t>
            </a:r>
            <a:r>
              <a:rPr dirty="0"/>
              <a:t> </a:t>
            </a:r>
            <a:r>
              <a:rPr dirty="0" err="1"/>
              <a:t>grupy</a:t>
            </a:r>
            <a:r>
              <a:rPr dirty="0"/>
              <a:t> </a:t>
            </a:r>
            <a:r>
              <a:rPr dirty="0" err="1"/>
              <a:t>trafi</a:t>
            </a:r>
            <a:r>
              <a:rPr dirty="0"/>
              <a:t>. </a:t>
            </a:r>
            <a:r>
              <a:rPr dirty="0" err="1"/>
              <a:t>Zapamiętaj</a:t>
            </a:r>
            <a:r>
              <a:rPr dirty="0"/>
              <a:t> </a:t>
            </a:r>
            <a:r>
              <a:rPr dirty="0" err="1"/>
              <a:t>swoją</a:t>
            </a:r>
            <a:r>
              <a:rPr dirty="0"/>
              <a:t> </a:t>
            </a:r>
            <a:r>
              <a:rPr dirty="0" err="1"/>
              <a:t>liczbę</a:t>
            </a:r>
            <a:r>
              <a:rPr dirty="0"/>
              <a:t>!</a:t>
            </a:r>
          </a:p>
        </p:txBody>
      </p:sp>
      <p:pic>
        <p:nvPicPr>
          <p:cNvPr id="750" name="03-ikona-swiatelka.png" descr="03-ikona-swiatelka.png"/>
          <p:cNvPicPr>
            <a:picLocks noChangeAspect="1"/>
          </p:cNvPicPr>
          <p:nvPr/>
        </p:nvPicPr>
        <p:blipFill>
          <a:blip r:embed="rId3"/>
          <a:stretch>
            <a:fillRect/>
          </a:stretch>
        </p:blipFill>
        <p:spPr>
          <a:xfrm>
            <a:off x="9062881" y="553780"/>
            <a:ext cx="378060" cy="378060"/>
          </a:xfrm>
          <a:prstGeom prst="rect">
            <a:avLst/>
          </a:prstGeom>
          <a:ln w="12700">
            <a:miter lim="400000"/>
          </a:ln>
        </p:spPr>
      </p:pic>
      <p:grpSp>
        <p:nvGrpSpPr>
          <p:cNvPr id="753" name="Grupuj"/>
          <p:cNvGrpSpPr/>
          <p:nvPr/>
        </p:nvGrpSpPr>
        <p:grpSpPr>
          <a:xfrm>
            <a:off x="473381" y="5041603"/>
            <a:ext cx="11245238" cy="333734"/>
            <a:chOff x="0" y="0"/>
            <a:chExt cx="11245237" cy="333732"/>
          </a:xfrm>
        </p:grpSpPr>
        <p:sp>
          <p:nvSpPr>
            <p:cNvPr id="751" name="Prostokąt"/>
            <p:cNvSpPr/>
            <p:nvPr/>
          </p:nvSpPr>
          <p:spPr>
            <a:xfrm>
              <a:off x="0" y="0"/>
              <a:ext cx="11245238"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752" name="Uwaga"/>
            <p:cNvSpPr txBox="1"/>
            <p:nvPr/>
          </p:nvSpPr>
          <p:spPr>
            <a:xfrm>
              <a:off x="20574" y="992"/>
              <a:ext cx="677216"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1400" b="1">
                  <a:solidFill>
                    <a:schemeClr val="accent1"/>
                  </a:solidFill>
                </a:defRPr>
              </a:lvl1pPr>
            </a:lstStyle>
            <a:p>
              <a:r>
                <a:t>Uwaga</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749"/>
                                        </p:tgtEl>
                                        <p:attrNameLst>
                                          <p:attrName>style.visibility</p:attrName>
                                        </p:attrNameLst>
                                      </p:cBhvr>
                                      <p:to>
                                        <p:strVal val="visible"/>
                                      </p:to>
                                    </p:set>
                                    <p:animEffect transition="in" filter="dissolve">
                                      <p:cBhvr>
                                        <p:cTn id="7" dur="1000"/>
                                        <p:tgtEl>
                                          <p:spTgt spid="7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746"/>
                                        </p:tgtEl>
                                        <p:attrNameLst>
                                          <p:attrName>style.visibility</p:attrName>
                                        </p:attrNameLst>
                                      </p:cBhvr>
                                      <p:to>
                                        <p:strVal val="visible"/>
                                      </p:to>
                                    </p:set>
                                    <p:animEffect transition="in" filter="dissolve">
                                      <p:cBhvr>
                                        <p:cTn id="12" dur="1000"/>
                                        <p:tgtEl>
                                          <p:spTgt spid="746"/>
                                        </p:tgtEl>
                                      </p:cBhvr>
                                    </p:animEffect>
                                  </p:childTnLst>
                                </p:cTn>
                              </p:par>
                            </p:childTnLst>
                          </p:cTn>
                        </p:par>
                        <p:par>
                          <p:cTn id="13" fill="hold">
                            <p:stCondLst>
                              <p:cond delay="1000"/>
                            </p:stCondLst>
                            <p:childTnLst>
                              <p:par>
                                <p:cTn id="14" presetID="9" presetClass="entr" fill="hold" grpId="3" nodeType="afterEffect">
                                  <p:stCondLst>
                                    <p:cond delay="0"/>
                                  </p:stCondLst>
                                  <p:iterate>
                                    <p:tmAbs val="0"/>
                                  </p:iterate>
                                  <p:childTnLst>
                                    <p:set>
                                      <p:cBhvr>
                                        <p:cTn id="15" fill="hold"/>
                                        <p:tgtEl>
                                          <p:spTgt spid="747"/>
                                        </p:tgtEl>
                                        <p:attrNameLst>
                                          <p:attrName>style.visibility</p:attrName>
                                        </p:attrNameLst>
                                      </p:cBhvr>
                                      <p:to>
                                        <p:strVal val="visible"/>
                                      </p:to>
                                    </p:set>
                                    <p:animEffect transition="in" filter="dissolve">
                                      <p:cBhvr>
                                        <p:cTn id="16" dur="1000"/>
                                        <p:tgtEl>
                                          <p:spTgt spid="747"/>
                                        </p:tgtEl>
                                      </p:cBhvr>
                                    </p:animEffect>
                                  </p:childTnLst>
                                </p:cTn>
                              </p:par>
                            </p:childTnLst>
                          </p:cTn>
                        </p:par>
                        <p:par>
                          <p:cTn id="17" fill="hold">
                            <p:stCondLst>
                              <p:cond delay="2000"/>
                            </p:stCondLst>
                            <p:childTnLst>
                              <p:par>
                                <p:cTn id="18" presetID="9" presetClass="entr" fill="hold" grpId="4" nodeType="afterEffect">
                                  <p:stCondLst>
                                    <p:cond delay="0"/>
                                  </p:stCondLst>
                                  <p:iterate>
                                    <p:tmAbs val="0"/>
                                  </p:iterate>
                                  <p:childTnLst>
                                    <p:set>
                                      <p:cBhvr>
                                        <p:cTn id="19" fill="hold"/>
                                        <p:tgtEl>
                                          <p:spTgt spid="748"/>
                                        </p:tgtEl>
                                        <p:attrNameLst>
                                          <p:attrName>style.visibility</p:attrName>
                                        </p:attrNameLst>
                                      </p:cBhvr>
                                      <p:to>
                                        <p:strVal val="visible"/>
                                      </p:to>
                                    </p:set>
                                    <p:animEffect transition="in" filter="dissolve">
                                      <p:cBhvr>
                                        <p:cTn id="20" dur="1000"/>
                                        <p:tgtEl>
                                          <p:spTgt spid="74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5" nodeType="clickEffect">
                                  <p:stCondLst>
                                    <p:cond delay="0"/>
                                  </p:stCondLst>
                                  <p:iterate>
                                    <p:tmAbs val="0"/>
                                  </p:iterate>
                                  <p:childTnLst>
                                    <p:set>
                                      <p:cBhvr>
                                        <p:cTn id="24" fill="hold"/>
                                        <p:tgtEl>
                                          <p:spTgt spid="753"/>
                                        </p:tgtEl>
                                        <p:attrNameLst>
                                          <p:attrName>style.visibility</p:attrName>
                                        </p:attrNameLst>
                                      </p:cBhvr>
                                      <p:to>
                                        <p:strVal val="visible"/>
                                      </p:to>
                                    </p:set>
                                    <p:animEffect transition="in" filter="dissolve">
                                      <p:cBhvr>
                                        <p:cTn id="25" dur="1000"/>
                                        <p:tgtEl>
                                          <p:spTgt spid="753"/>
                                        </p:tgtEl>
                                      </p:cBhvr>
                                    </p:animEffect>
                                  </p:childTnLst>
                                </p:cTn>
                              </p:par>
                              <p:par>
                                <p:cTn id="26" presetID="9" presetClass="entr" fill="hold" grpId="6" nodeType="withEffect">
                                  <p:stCondLst>
                                    <p:cond delay="0"/>
                                  </p:stCondLst>
                                  <p:iterate>
                                    <p:tmAbs val="0"/>
                                  </p:iterate>
                                  <p:childTnLst>
                                    <p:set>
                                      <p:cBhvr>
                                        <p:cTn id="27" fill="hold"/>
                                        <p:tgtEl>
                                          <p:spTgt spid="743"/>
                                        </p:tgtEl>
                                        <p:attrNameLst>
                                          <p:attrName>style.visibility</p:attrName>
                                        </p:attrNameLst>
                                      </p:cBhvr>
                                      <p:to>
                                        <p:strVal val="visible"/>
                                      </p:to>
                                    </p:set>
                                    <p:animEffect transition="in" filter="dissolve">
                                      <p:cBhvr>
                                        <p:cTn id="28" dur="1000"/>
                                        <p:tgtEl>
                                          <p:spTgt spid="743"/>
                                        </p:tgtEl>
                                      </p:cBhvr>
                                    </p:animEffect>
                                  </p:childTnLst>
                                </p:cTn>
                              </p:par>
                              <p:par>
                                <p:cTn id="29" presetID="9" presetClass="entr" fill="hold" grpId="7" nodeType="withEffect">
                                  <p:stCondLst>
                                    <p:cond delay="0"/>
                                  </p:stCondLst>
                                  <p:iterate>
                                    <p:tmAbs val="0"/>
                                  </p:iterate>
                                  <p:childTnLst>
                                    <p:set>
                                      <p:cBhvr>
                                        <p:cTn id="30" fill="hold"/>
                                        <p:tgtEl>
                                          <p:spTgt spid="744"/>
                                        </p:tgtEl>
                                        <p:attrNameLst>
                                          <p:attrName>style.visibility</p:attrName>
                                        </p:attrNameLst>
                                      </p:cBhvr>
                                      <p:to>
                                        <p:strVal val="visible"/>
                                      </p:to>
                                    </p:set>
                                    <p:animEffect transition="in" filter="dissolve">
                                      <p:cBhvr>
                                        <p:cTn id="31" dur="1000"/>
                                        <p:tgtEl>
                                          <p:spTgt spid="744"/>
                                        </p:tgtEl>
                                      </p:cBhvr>
                                    </p:animEffect>
                                  </p:childTnLst>
                                </p:cTn>
                              </p:par>
                              <p:par>
                                <p:cTn id="32" presetID="9" presetClass="entr" fill="hold" grpId="8" nodeType="withEffect">
                                  <p:stCondLst>
                                    <p:cond delay="0"/>
                                  </p:stCondLst>
                                  <p:iterate>
                                    <p:tmAbs val="0"/>
                                  </p:iterate>
                                  <p:childTnLst>
                                    <p:set>
                                      <p:cBhvr>
                                        <p:cTn id="33" fill="hold"/>
                                        <p:tgtEl>
                                          <p:spTgt spid="745"/>
                                        </p:tgtEl>
                                        <p:attrNameLst>
                                          <p:attrName>style.visibility</p:attrName>
                                        </p:attrNameLst>
                                      </p:cBhvr>
                                      <p:to>
                                        <p:strVal val="visible"/>
                                      </p:to>
                                    </p:set>
                                    <p:animEffect transition="in" filter="dissolve">
                                      <p:cBhvr>
                                        <p:cTn id="34" dur="1000"/>
                                        <p:tgtEl>
                                          <p:spTgt spid="745"/>
                                        </p:tgtEl>
                                      </p:cBhvr>
                                    </p:animEffect>
                                  </p:childTnLst>
                                </p:cTn>
                              </p:par>
                              <p:par>
                                <p:cTn id="35" presetID="9" presetClass="entr" fill="hold" grpId="9" nodeType="withEffect">
                                  <p:stCondLst>
                                    <p:cond delay="0"/>
                                  </p:stCondLst>
                                  <p:iterate>
                                    <p:tmAbs val="0"/>
                                  </p:iterate>
                                  <p:childTnLst>
                                    <p:set>
                                      <p:cBhvr>
                                        <p:cTn id="36" fill="hold"/>
                                        <p:tgtEl>
                                          <p:spTgt spid="750"/>
                                        </p:tgtEl>
                                        <p:attrNameLst>
                                          <p:attrName>style.visibility</p:attrName>
                                        </p:attrNameLst>
                                      </p:cBhvr>
                                      <p:to>
                                        <p:strVal val="visible"/>
                                      </p:to>
                                    </p:set>
                                    <p:animEffect transition="in" filter="dissolve">
                                      <p:cBhvr>
                                        <p:cTn id="37" dur="1000"/>
                                        <p:tgtEl>
                                          <p:spTgt spid="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 grpId="6" animBg="1" advAuto="0"/>
      <p:bldP spid="744" grpId="7" animBg="1" advAuto="0"/>
      <p:bldP spid="745" grpId="8" animBg="1" advAuto="0"/>
      <p:bldP spid="746" grpId="2" animBg="1" advAuto="0"/>
      <p:bldP spid="747" grpId="3" animBg="1" advAuto="0"/>
      <p:bldP spid="748" grpId="4" animBg="1" advAuto="0"/>
      <p:bldP spid="749" grpId="1" animBg="1" advAuto="0"/>
      <p:bldP spid="750" grpId="9" animBg="1" advAuto="0"/>
      <p:bldP spid="753" grpId="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Numer slajdu"/>
          <p:cNvSpPr txBox="1">
            <a:spLocks noGrp="1"/>
          </p:cNvSpPr>
          <p:nvPr>
            <p:ph type="sldNum" sz="quarter" idx="2"/>
          </p:nvPr>
        </p:nvSpPr>
        <p:spPr>
          <a:xfrm>
            <a:off x="312738" y="6436042"/>
            <a:ext cx="262419"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11</a:t>
            </a:fld>
            <a:endParaRPr/>
          </a:p>
        </p:txBody>
      </p:sp>
      <p:pic>
        <p:nvPicPr>
          <p:cNvPr id="756" name="01-ikona-dloni.png" descr="01-ikona-dloni.png"/>
          <p:cNvPicPr>
            <a:picLocks noChangeAspect="1"/>
          </p:cNvPicPr>
          <p:nvPr/>
        </p:nvPicPr>
        <p:blipFill>
          <a:blip r:embed="rId2"/>
          <a:stretch>
            <a:fillRect/>
          </a:stretch>
        </p:blipFill>
        <p:spPr>
          <a:xfrm>
            <a:off x="4239802" y="5691700"/>
            <a:ext cx="378060" cy="378060"/>
          </a:xfrm>
          <a:prstGeom prst="rect">
            <a:avLst/>
          </a:prstGeom>
          <a:ln w="12700">
            <a:miter lim="400000"/>
          </a:ln>
        </p:spPr>
      </p:pic>
      <p:pic>
        <p:nvPicPr>
          <p:cNvPr id="757" name="01-ikona-dloni.png" descr="01-ikona-dloni.png"/>
          <p:cNvPicPr>
            <a:picLocks noChangeAspect="1"/>
          </p:cNvPicPr>
          <p:nvPr/>
        </p:nvPicPr>
        <p:blipFill>
          <a:blip r:embed="rId2"/>
          <a:stretch>
            <a:fillRect/>
          </a:stretch>
        </p:blipFill>
        <p:spPr>
          <a:xfrm>
            <a:off x="4239802" y="5207708"/>
            <a:ext cx="378060" cy="378060"/>
          </a:xfrm>
          <a:prstGeom prst="rect">
            <a:avLst/>
          </a:prstGeom>
          <a:ln w="12700">
            <a:miter lim="400000"/>
          </a:ln>
        </p:spPr>
      </p:pic>
      <p:sp>
        <p:nvSpPr>
          <p:cNvPr id="758" name="Symbol zastępczy tekstu 39"/>
          <p:cNvSpPr/>
          <p:nvPr/>
        </p:nvSpPr>
        <p:spPr>
          <a:xfrm>
            <a:off x="4702545" y="5152040"/>
            <a:ext cx="6887166" cy="9177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p>
            <a:pPr>
              <a:lnSpc>
                <a:spcPts val="2700"/>
              </a:lnSpc>
              <a:defRPr sz="1300"/>
            </a:pPr>
            <a:r>
              <a:rPr sz="1300" dirty="0" err="1"/>
              <a:t>Przestrzegajcie</a:t>
            </a:r>
            <a:r>
              <a:rPr sz="1300" dirty="0"/>
              <a:t> </a:t>
            </a:r>
            <a:r>
              <a:rPr sz="1300" dirty="0" err="1"/>
              <a:t>zasady</a:t>
            </a:r>
            <a:r>
              <a:rPr sz="1300" dirty="0"/>
              <a:t> o </a:t>
            </a:r>
            <a:r>
              <a:rPr sz="1300" dirty="0" err="1"/>
              <a:t>aktywnym</a:t>
            </a:r>
            <a:r>
              <a:rPr sz="1300" dirty="0"/>
              <a:t> </a:t>
            </a:r>
            <a:r>
              <a:rPr sz="1300" dirty="0" err="1"/>
              <a:t>słuchaniu</a:t>
            </a:r>
            <a:r>
              <a:rPr sz="1300" dirty="0"/>
              <a:t> </a:t>
            </a:r>
            <a:r>
              <a:rPr sz="1300" dirty="0" err="1"/>
              <a:t>i</a:t>
            </a:r>
            <a:r>
              <a:rPr sz="1300" dirty="0"/>
              <a:t> </a:t>
            </a:r>
            <a:r>
              <a:rPr sz="1300" dirty="0" err="1"/>
              <a:t>komunikacji</a:t>
            </a:r>
            <a:r>
              <a:rPr sz="1300" dirty="0"/>
              <a:t> „ja”.</a:t>
            </a:r>
          </a:p>
          <a:p>
            <a:pPr>
              <a:lnSpc>
                <a:spcPts val="2700"/>
              </a:lnSpc>
              <a:defRPr sz="1300"/>
            </a:pPr>
            <a:r>
              <a:rPr sz="1300" dirty="0" err="1"/>
              <a:t>Prowadzący</a:t>
            </a:r>
            <a:r>
              <a:rPr sz="1300" dirty="0"/>
              <a:t> </a:t>
            </a:r>
            <a:r>
              <a:rPr sz="1300" dirty="0" err="1"/>
              <a:t>ćwiczenie</a:t>
            </a:r>
            <a:r>
              <a:rPr sz="1300" dirty="0"/>
              <a:t> po </a:t>
            </a:r>
            <a:r>
              <a:rPr sz="1300" dirty="0" err="1"/>
              <a:t>przeczytaniu</a:t>
            </a:r>
            <a:r>
              <a:rPr sz="1300" dirty="0"/>
              <a:t> </a:t>
            </a:r>
            <a:r>
              <a:rPr sz="1300" dirty="0" err="1"/>
              <a:t>pytania</a:t>
            </a:r>
            <a:r>
              <a:rPr sz="1300" dirty="0"/>
              <a:t> </a:t>
            </a:r>
            <a:r>
              <a:rPr sz="1300" dirty="0" err="1"/>
              <a:t>dołącza</a:t>
            </a:r>
            <a:r>
              <a:rPr sz="1300" dirty="0"/>
              <a:t> do </a:t>
            </a:r>
            <a:r>
              <a:rPr sz="1300" dirty="0" err="1"/>
              <a:t>swojej</a:t>
            </a:r>
            <a:r>
              <a:rPr sz="1300" dirty="0"/>
              <a:t> </a:t>
            </a:r>
            <a:r>
              <a:rPr sz="1300" dirty="0" err="1"/>
              <a:t>grupy</a:t>
            </a:r>
            <a:r>
              <a:rPr sz="1300" dirty="0"/>
              <a:t> </a:t>
            </a:r>
            <a:r>
              <a:rPr sz="1300" dirty="0" err="1"/>
              <a:t>dyskusyjnej</a:t>
            </a:r>
            <a:r>
              <a:rPr sz="1300" dirty="0"/>
              <a:t>. </a:t>
            </a:r>
            <a:br>
              <a:rPr lang="pl-PL" sz="1300" dirty="0"/>
            </a:br>
            <a:r>
              <a:rPr sz="1300" dirty="0" err="1"/>
              <a:t>Równocześnie</a:t>
            </a:r>
            <a:r>
              <a:rPr sz="1300" dirty="0"/>
              <a:t> </a:t>
            </a:r>
            <a:r>
              <a:rPr sz="1300" dirty="0" err="1"/>
              <a:t>mierzy</a:t>
            </a:r>
            <a:r>
              <a:rPr sz="1300" dirty="0"/>
              <a:t> </a:t>
            </a:r>
            <a:r>
              <a:rPr sz="1300" dirty="0" err="1"/>
              <a:t>czas</a:t>
            </a:r>
            <a:r>
              <a:rPr sz="1300" dirty="0"/>
              <a:t> </a:t>
            </a:r>
            <a:r>
              <a:rPr sz="1300" dirty="0" err="1"/>
              <a:t>i</a:t>
            </a:r>
            <a:r>
              <a:rPr sz="1300" dirty="0"/>
              <a:t> </a:t>
            </a:r>
            <a:r>
              <a:rPr sz="1300" dirty="0" err="1"/>
              <a:t>informuje</a:t>
            </a:r>
            <a:r>
              <a:rPr sz="1300" dirty="0"/>
              <a:t> o </a:t>
            </a:r>
            <a:r>
              <a:rPr sz="1300" dirty="0" err="1"/>
              <a:t>jego</a:t>
            </a:r>
            <a:r>
              <a:rPr sz="1300" dirty="0"/>
              <a:t> </a:t>
            </a:r>
            <a:r>
              <a:rPr sz="1300" dirty="0" err="1"/>
              <a:t>upływie</a:t>
            </a:r>
            <a:r>
              <a:rPr sz="1300" dirty="0"/>
              <a:t>. </a:t>
            </a:r>
          </a:p>
        </p:txBody>
      </p:sp>
      <p:sp>
        <p:nvSpPr>
          <p:cNvPr id="759" name="Prostokąt"/>
          <p:cNvSpPr/>
          <p:nvPr/>
        </p:nvSpPr>
        <p:spPr>
          <a:xfrm>
            <a:off x="4229879" y="4722066"/>
            <a:ext cx="7488164" cy="333734"/>
          </a:xfrm>
          <a:prstGeom prst="rect">
            <a:avLst/>
          </a:prstGeom>
          <a:solidFill>
            <a:srgbClr val="F3F3F3"/>
          </a:solidFill>
          <a:ln w="12700">
            <a:miter lim="400000"/>
          </a:ln>
        </p:spPr>
        <p:txBody>
          <a:bodyPr lIns="45719" rIns="45719" anchor="ctr"/>
          <a:lstStyle/>
          <a:p>
            <a:endParaRPr/>
          </a:p>
        </p:txBody>
      </p:sp>
      <p:sp>
        <p:nvSpPr>
          <p:cNvPr id="760" name="Uwaga"/>
          <p:cNvSpPr txBox="1"/>
          <p:nvPr/>
        </p:nvSpPr>
        <p:spPr>
          <a:xfrm>
            <a:off x="4353403" y="4723059"/>
            <a:ext cx="974303" cy="307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defRPr sz="1400" b="1">
                <a:solidFill>
                  <a:schemeClr val="accent1"/>
                </a:solidFill>
              </a:defRPr>
            </a:lvl1pPr>
          </a:lstStyle>
          <a:p>
            <a:r>
              <a:t>Uwaga</a:t>
            </a:r>
          </a:p>
        </p:txBody>
      </p:sp>
      <p:sp>
        <p:nvSpPr>
          <p:cNvPr id="761" name="pole tekstowe 66"/>
          <p:cNvSpPr txBox="1"/>
          <p:nvPr/>
        </p:nvSpPr>
        <p:spPr>
          <a:xfrm>
            <a:off x="4296699" y="2014051"/>
            <a:ext cx="7186459" cy="17843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160421" indent="-160421">
              <a:lnSpc>
                <a:spcPct val="114000"/>
              </a:lnSpc>
              <a:spcBef>
                <a:spcPts val="600"/>
              </a:spcBef>
              <a:buSzPct val="100000"/>
              <a:buChar char="•"/>
              <a:defRPr sz="1600" b="1">
                <a:solidFill>
                  <a:schemeClr val="accent2">
                    <a:lumOff val="-6196"/>
                  </a:schemeClr>
                </a:solidFill>
              </a:defRPr>
            </a:pPr>
            <a:r>
              <a:t>Które fragmenty opowiadania najbardziej Cię poruszyły, rozbawiły, zirytowały lub "zatrzymały” w jakiś inny sposób? Mogą to być konkretne sytuacje, zachowania postaci lub momenty, które wydały Ci się szczególnie ważne. </a:t>
            </a:r>
            <a:br/>
            <a:endParaRPr/>
          </a:p>
          <a:p>
            <a:pPr marL="160421" indent="-160421">
              <a:lnSpc>
                <a:spcPct val="114000"/>
              </a:lnSpc>
              <a:spcBef>
                <a:spcPts val="600"/>
              </a:spcBef>
              <a:buSzPct val="100000"/>
              <a:buChar char="•"/>
              <a:defRPr sz="1600" b="1">
                <a:solidFill>
                  <a:schemeClr val="accent2">
                    <a:lumOff val="-6196"/>
                  </a:schemeClr>
                </a:solidFill>
              </a:defRPr>
            </a:pPr>
            <a:r>
              <a:t>Co sprawiło, że właśnie te momenty zwróciły Twoją uwagę?</a:t>
            </a:r>
          </a:p>
        </p:txBody>
      </p:sp>
      <p:sp>
        <p:nvSpPr>
          <p:cNvPr id="762" name="Symbol zastępczy tekstu 27"/>
          <p:cNvSpPr txBox="1"/>
          <p:nvPr/>
        </p:nvSpPr>
        <p:spPr>
          <a:xfrm>
            <a:off x="4274155" y="515680"/>
            <a:ext cx="6887166" cy="8023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ts val="2800"/>
              </a:lnSpc>
              <a:defRPr sz="2800" b="1">
                <a:solidFill>
                  <a:schemeClr val="accent1"/>
                </a:solidFill>
              </a:defRPr>
            </a:pPr>
            <a:r>
              <a:t>DYSKUSJA W PODGRUPACH: Pytanie 1</a:t>
            </a:r>
          </a:p>
          <a:p>
            <a:pPr>
              <a:lnSpc>
                <a:spcPts val="2800"/>
              </a:lnSpc>
              <a:defRPr sz="2800" b="1">
                <a:solidFill>
                  <a:schemeClr val="accent1"/>
                </a:solidFill>
              </a:defRPr>
            </a:pPr>
            <a:r>
              <a:rPr sz="2000" b="0"/>
              <a:t>(1 minuta refleksji + 8 minut dialogu)</a:t>
            </a:r>
            <a:r>
              <a:rPr b="0"/>
              <a:t> </a:t>
            </a:r>
          </a:p>
        </p:txBody>
      </p:sp>
      <p:pic>
        <p:nvPicPr>
          <p:cNvPr id="763" name="pasted-image.pdf" descr="pasted-image.pdf"/>
          <p:cNvPicPr>
            <a:picLocks noChangeAspect="1"/>
          </p:cNvPicPr>
          <p:nvPr/>
        </p:nvPicPr>
        <p:blipFill>
          <a:blip r:embed="rId3"/>
          <a:stretch>
            <a:fillRect/>
          </a:stretch>
        </p:blipFill>
        <p:spPr>
          <a:xfrm>
            <a:off x="4228732" y="1740305"/>
            <a:ext cx="7454901" cy="2616849"/>
          </a:xfrm>
          <a:prstGeom prst="rect">
            <a:avLst/>
          </a:prstGeom>
          <a:ln w="12700">
            <a:miter lim="400000"/>
          </a:ln>
        </p:spPr>
      </p:pic>
      <p:pic>
        <p:nvPicPr>
          <p:cNvPr id="764" name="03-ikona-swiatelka.png" descr="03-ikona-swiatelka.png"/>
          <p:cNvPicPr>
            <a:picLocks noChangeAspect="1"/>
          </p:cNvPicPr>
          <p:nvPr/>
        </p:nvPicPr>
        <p:blipFill>
          <a:blip r:embed="rId4"/>
          <a:stretch>
            <a:fillRect/>
          </a:stretch>
        </p:blipFill>
        <p:spPr>
          <a:xfrm>
            <a:off x="10331642" y="496303"/>
            <a:ext cx="378060" cy="378060"/>
          </a:xfrm>
          <a:prstGeom prst="rect">
            <a:avLst/>
          </a:prstGeom>
          <a:ln w="12700">
            <a:miter lim="400000"/>
          </a:ln>
        </p:spPr>
      </p:pic>
      <p:pic>
        <p:nvPicPr>
          <p:cNvPr id="765" name="business-people-raising-hand-up-to-ask-question-wi-2023-11-27-05-21-26-utc.jpeg" descr="business-people-raising-hand-up-to-ask-question-wi-2023-11-27-05-21-26-utc.jpeg"/>
          <p:cNvPicPr>
            <a:picLocks noChangeAspect="1"/>
          </p:cNvPicPr>
          <p:nvPr/>
        </p:nvPicPr>
        <p:blipFill>
          <a:blip r:embed="rId5"/>
          <a:srcRect l="2785" t="4278" r="16213" b="1171"/>
          <a:stretch>
            <a:fillRect/>
          </a:stretch>
        </p:blipFill>
        <p:spPr>
          <a:xfrm>
            <a:off x="-47885" y="0"/>
            <a:ext cx="3919083" cy="68580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759"/>
                                        </p:tgtEl>
                                        <p:attrNameLst>
                                          <p:attrName>style.visibility</p:attrName>
                                        </p:attrNameLst>
                                      </p:cBhvr>
                                      <p:to>
                                        <p:strVal val="visible"/>
                                      </p:to>
                                    </p:set>
                                    <p:animEffect transition="in" filter="dissolve">
                                      <p:cBhvr>
                                        <p:cTn id="7" dur="1000"/>
                                        <p:tgtEl>
                                          <p:spTgt spid="759"/>
                                        </p:tgtEl>
                                      </p:cBhvr>
                                    </p:animEffect>
                                  </p:childTnLst>
                                </p:cTn>
                              </p:par>
                              <p:par>
                                <p:cTn id="8" presetID="9" presetClass="entr" fill="hold" grpId="2" nodeType="withEffect">
                                  <p:stCondLst>
                                    <p:cond delay="0"/>
                                  </p:stCondLst>
                                  <p:iterate>
                                    <p:tmAbs val="0"/>
                                  </p:iterate>
                                  <p:childTnLst>
                                    <p:set>
                                      <p:cBhvr>
                                        <p:cTn id="9" fill="hold"/>
                                        <p:tgtEl>
                                          <p:spTgt spid="760"/>
                                        </p:tgtEl>
                                        <p:attrNameLst>
                                          <p:attrName>style.visibility</p:attrName>
                                        </p:attrNameLst>
                                      </p:cBhvr>
                                      <p:to>
                                        <p:strVal val="visible"/>
                                      </p:to>
                                    </p:set>
                                    <p:animEffect transition="in" filter="dissolve">
                                      <p:cBhvr>
                                        <p:cTn id="10" dur="1000"/>
                                        <p:tgtEl>
                                          <p:spTgt spid="760"/>
                                        </p:tgtEl>
                                      </p:cBhvr>
                                    </p:animEffect>
                                  </p:childTnLst>
                                </p:cTn>
                              </p:par>
                              <p:par>
                                <p:cTn id="11" presetID="9" presetClass="entr" fill="hold" grpId="3" nodeType="withEffect">
                                  <p:stCondLst>
                                    <p:cond delay="0"/>
                                  </p:stCondLst>
                                  <p:iterate>
                                    <p:tmAbs val="0"/>
                                  </p:iterate>
                                  <p:childTnLst>
                                    <p:set>
                                      <p:cBhvr>
                                        <p:cTn id="12" fill="hold"/>
                                        <p:tgtEl>
                                          <p:spTgt spid="757"/>
                                        </p:tgtEl>
                                        <p:attrNameLst>
                                          <p:attrName>style.visibility</p:attrName>
                                        </p:attrNameLst>
                                      </p:cBhvr>
                                      <p:to>
                                        <p:strVal val="visible"/>
                                      </p:to>
                                    </p:set>
                                    <p:animEffect transition="in" filter="dissolve">
                                      <p:cBhvr>
                                        <p:cTn id="13" dur="1000"/>
                                        <p:tgtEl>
                                          <p:spTgt spid="757"/>
                                        </p:tgtEl>
                                      </p:cBhvr>
                                    </p:animEffect>
                                  </p:childTnLst>
                                </p:cTn>
                              </p:par>
                              <p:par>
                                <p:cTn id="14" presetID="9" presetClass="entr" fill="hold" grpId="4" nodeType="withEffect">
                                  <p:stCondLst>
                                    <p:cond delay="0"/>
                                  </p:stCondLst>
                                  <p:iterate>
                                    <p:tmAbs val="0"/>
                                  </p:iterate>
                                  <p:childTnLst>
                                    <p:set>
                                      <p:cBhvr>
                                        <p:cTn id="15" fill="hold"/>
                                        <p:tgtEl>
                                          <p:spTgt spid="758"/>
                                        </p:tgtEl>
                                        <p:attrNameLst>
                                          <p:attrName>style.visibility</p:attrName>
                                        </p:attrNameLst>
                                      </p:cBhvr>
                                      <p:to>
                                        <p:strVal val="visible"/>
                                      </p:to>
                                    </p:set>
                                    <p:animEffect transition="in" filter="dissolve">
                                      <p:cBhvr>
                                        <p:cTn id="16" dur="1000"/>
                                        <p:tgtEl>
                                          <p:spTgt spid="758"/>
                                        </p:tgtEl>
                                      </p:cBhvr>
                                    </p:animEffect>
                                  </p:childTnLst>
                                </p:cTn>
                              </p:par>
                              <p:par>
                                <p:cTn id="17" presetID="9" presetClass="entr" fill="hold" grpId="5" nodeType="withEffect">
                                  <p:stCondLst>
                                    <p:cond delay="0"/>
                                  </p:stCondLst>
                                  <p:iterate>
                                    <p:tmAbs val="0"/>
                                  </p:iterate>
                                  <p:childTnLst>
                                    <p:set>
                                      <p:cBhvr>
                                        <p:cTn id="18" fill="hold"/>
                                        <p:tgtEl>
                                          <p:spTgt spid="756"/>
                                        </p:tgtEl>
                                        <p:attrNameLst>
                                          <p:attrName>style.visibility</p:attrName>
                                        </p:attrNameLst>
                                      </p:cBhvr>
                                      <p:to>
                                        <p:strVal val="visible"/>
                                      </p:to>
                                    </p:set>
                                    <p:animEffect transition="in" filter="dissolve">
                                      <p:cBhvr>
                                        <p:cTn id="19" dur="1000"/>
                                        <p:tgtEl>
                                          <p:spTgt spid="75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fill="hold" grpId="6" nodeType="clickEffect">
                                  <p:stCondLst>
                                    <p:cond delay="0"/>
                                  </p:stCondLst>
                                  <p:iterate>
                                    <p:tmAbs val="0"/>
                                  </p:iterate>
                                  <p:childTnLst>
                                    <p:set>
                                      <p:cBhvr>
                                        <p:cTn id="23" fill="hold"/>
                                        <p:tgtEl>
                                          <p:spTgt spid="763"/>
                                        </p:tgtEl>
                                        <p:attrNameLst>
                                          <p:attrName>style.visibility</p:attrName>
                                        </p:attrNameLst>
                                      </p:cBhvr>
                                      <p:to>
                                        <p:strVal val="visible"/>
                                      </p:to>
                                    </p:set>
                                    <p:animEffect transition="in" filter="dissolve">
                                      <p:cBhvr>
                                        <p:cTn id="24" dur="1000"/>
                                        <p:tgtEl>
                                          <p:spTgt spid="763"/>
                                        </p:tgtEl>
                                      </p:cBhvr>
                                    </p:animEffect>
                                  </p:childTnLst>
                                </p:cTn>
                              </p:par>
                            </p:childTnLst>
                          </p:cTn>
                        </p:par>
                        <p:par>
                          <p:cTn id="25" fill="hold">
                            <p:stCondLst>
                              <p:cond delay="1000"/>
                            </p:stCondLst>
                            <p:childTnLst>
                              <p:par>
                                <p:cTn id="26" presetID="9" presetClass="entr" fill="hold" grpId="7" nodeType="afterEffect">
                                  <p:stCondLst>
                                    <p:cond delay="0"/>
                                  </p:stCondLst>
                                  <p:iterate>
                                    <p:tmAbs val="0"/>
                                  </p:iterate>
                                  <p:childTnLst>
                                    <p:set>
                                      <p:cBhvr>
                                        <p:cTn id="27" fill="hold"/>
                                        <p:tgtEl>
                                          <p:spTgt spid="761"/>
                                        </p:tgtEl>
                                        <p:attrNameLst>
                                          <p:attrName>style.visibility</p:attrName>
                                        </p:attrNameLst>
                                      </p:cBhvr>
                                      <p:to>
                                        <p:strVal val="visible"/>
                                      </p:to>
                                    </p:set>
                                    <p:animEffect transition="in" filter="dissolve">
                                      <p:cBhvr>
                                        <p:cTn id="28" dur="1000"/>
                                        <p:tgtEl>
                                          <p:spTgt spid="761"/>
                                        </p:tgtEl>
                                      </p:cBhvr>
                                    </p:animEffect>
                                  </p:childTnLst>
                                </p:cTn>
                              </p:par>
                              <p:par>
                                <p:cTn id="29" presetID="9" presetClass="entr" fill="hold" grpId="8" nodeType="withEffect">
                                  <p:stCondLst>
                                    <p:cond delay="0"/>
                                  </p:stCondLst>
                                  <p:iterate>
                                    <p:tmAbs val="0"/>
                                  </p:iterate>
                                  <p:childTnLst>
                                    <p:set>
                                      <p:cBhvr>
                                        <p:cTn id="30" fill="hold"/>
                                        <p:tgtEl>
                                          <p:spTgt spid="764"/>
                                        </p:tgtEl>
                                        <p:attrNameLst>
                                          <p:attrName>style.visibility</p:attrName>
                                        </p:attrNameLst>
                                      </p:cBhvr>
                                      <p:to>
                                        <p:strVal val="visible"/>
                                      </p:to>
                                    </p:set>
                                    <p:animEffect transition="in" filter="dissolve">
                                      <p:cBhvr>
                                        <p:cTn id="31" dur="1000"/>
                                        <p:tgtEl>
                                          <p:spTgt spid="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6" grpId="5" animBg="1" advAuto="0"/>
      <p:bldP spid="757" grpId="3" animBg="1" advAuto="0"/>
      <p:bldP spid="758" grpId="4" animBg="1" advAuto="0"/>
      <p:bldP spid="759" grpId="1" animBg="1" advAuto="0"/>
      <p:bldP spid="760" grpId="2" animBg="1" advAuto="0"/>
      <p:bldP spid="761" grpId="7" animBg="1" advAuto="0"/>
      <p:bldP spid="763" grpId="6" animBg="1" advAuto="0"/>
      <p:bldP spid="764" grpId="8"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7" name="Numer slajdu"/>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12</a:t>
            </a:fld>
            <a:endParaRPr/>
          </a:p>
        </p:txBody>
      </p:sp>
      <p:pic>
        <p:nvPicPr>
          <p:cNvPr id="768" name="01-ikona-dloni.png" descr="01-ikona-dloni.png"/>
          <p:cNvPicPr>
            <a:picLocks noChangeAspect="1"/>
          </p:cNvPicPr>
          <p:nvPr/>
        </p:nvPicPr>
        <p:blipFill>
          <a:blip r:embed="rId2"/>
          <a:stretch>
            <a:fillRect/>
          </a:stretch>
        </p:blipFill>
        <p:spPr>
          <a:xfrm>
            <a:off x="4239802" y="5569798"/>
            <a:ext cx="378060" cy="378060"/>
          </a:xfrm>
          <a:prstGeom prst="rect">
            <a:avLst/>
          </a:prstGeom>
          <a:ln w="12700">
            <a:miter lim="400000"/>
          </a:ln>
        </p:spPr>
      </p:pic>
      <p:pic>
        <p:nvPicPr>
          <p:cNvPr id="769" name="01-ikona-dloni.png" descr="01-ikona-dloni.png"/>
          <p:cNvPicPr>
            <a:picLocks noChangeAspect="1"/>
          </p:cNvPicPr>
          <p:nvPr/>
        </p:nvPicPr>
        <p:blipFill>
          <a:blip r:embed="rId2"/>
          <a:stretch>
            <a:fillRect/>
          </a:stretch>
        </p:blipFill>
        <p:spPr>
          <a:xfrm>
            <a:off x="4239802" y="4994681"/>
            <a:ext cx="378060" cy="378060"/>
          </a:xfrm>
          <a:prstGeom prst="rect">
            <a:avLst/>
          </a:prstGeom>
          <a:ln w="12700">
            <a:miter lim="400000"/>
          </a:ln>
        </p:spPr>
      </p:pic>
      <p:sp>
        <p:nvSpPr>
          <p:cNvPr id="770" name="Symbol zastępczy tekstu 39"/>
          <p:cNvSpPr/>
          <p:nvPr/>
        </p:nvSpPr>
        <p:spPr>
          <a:xfrm>
            <a:off x="4728499" y="4859940"/>
            <a:ext cx="6887166" cy="14197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p>
            <a:pPr>
              <a:lnSpc>
                <a:spcPts val="2700"/>
              </a:lnSpc>
              <a:defRPr sz="1300"/>
            </a:pPr>
            <a:r>
              <a:rPr sz="1300" dirty="0"/>
              <a:t>W </a:t>
            </a:r>
            <a:r>
              <a:rPr sz="1300" dirty="0" err="1"/>
              <a:t>podgrupie</a:t>
            </a:r>
            <a:r>
              <a:rPr sz="1300" dirty="0"/>
              <a:t> </a:t>
            </a:r>
            <a:r>
              <a:rPr sz="1300" dirty="0" err="1"/>
              <a:t>rolę</a:t>
            </a:r>
            <a:r>
              <a:rPr sz="1300" dirty="0"/>
              <a:t> </a:t>
            </a:r>
            <a:r>
              <a:rPr sz="1300" dirty="0" err="1"/>
              <a:t>moderatora</a:t>
            </a:r>
            <a:r>
              <a:rPr sz="1300" dirty="0"/>
              <a:t> </a:t>
            </a:r>
            <a:r>
              <a:rPr sz="1300" dirty="0" err="1"/>
              <a:t>przejmuje</a:t>
            </a:r>
            <a:r>
              <a:rPr sz="1300" dirty="0"/>
              <a:t> </a:t>
            </a:r>
            <a:r>
              <a:rPr sz="1300" dirty="0" err="1"/>
              <a:t>pierwsza</a:t>
            </a:r>
            <a:r>
              <a:rPr sz="1300" dirty="0"/>
              <a:t> </a:t>
            </a:r>
            <a:r>
              <a:rPr sz="1300" dirty="0" err="1"/>
              <a:t>osoba</a:t>
            </a:r>
            <a:r>
              <a:rPr sz="1300" dirty="0"/>
              <a:t> po </a:t>
            </a:r>
            <a:r>
              <a:rPr sz="1300" dirty="0" err="1"/>
              <a:t>lewej</a:t>
            </a:r>
            <a:r>
              <a:rPr sz="1300" dirty="0"/>
              <a:t> </a:t>
            </a:r>
            <a:r>
              <a:rPr sz="1300" dirty="0" err="1"/>
              <a:t>stronie</a:t>
            </a:r>
            <a:r>
              <a:rPr sz="1300" dirty="0"/>
              <a:t> </a:t>
            </a:r>
            <a:r>
              <a:rPr sz="1300" dirty="0" err="1"/>
              <a:t>wcześniejszego</a:t>
            </a:r>
            <a:r>
              <a:rPr sz="1300" dirty="0"/>
              <a:t> </a:t>
            </a:r>
            <a:r>
              <a:rPr sz="1300" dirty="0" err="1"/>
              <a:t>moderatora</a:t>
            </a:r>
            <a:r>
              <a:rPr sz="1300" dirty="0"/>
              <a:t>.</a:t>
            </a:r>
          </a:p>
          <a:p>
            <a:pPr>
              <a:lnSpc>
                <a:spcPts val="2700"/>
              </a:lnSpc>
              <a:defRPr sz="1300"/>
            </a:pPr>
            <a:r>
              <a:rPr sz="1300" dirty="0" err="1"/>
              <a:t>Przestrzegajcie</a:t>
            </a:r>
            <a:r>
              <a:rPr sz="1300" dirty="0"/>
              <a:t> </a:t>
            </a:r>
            <a:r>
              <a:rPr sz="1300" dirty="0" err="1"/>
              <a:t>zasady</a:t>
            </a:r>
            <a:r>
              <a:rPr sz="1300" dirty="0"/>
              <a:t> o </a:t>
            </a:r>
            <a:r>
              <a:rPr sz="1300" dirty="0" err="1"/>
              <a:t>aktywnym</a:t>
            </a:r>
            <a:r>
              <a:rPr sz="1300" dirty="0"/>
              <a:t> </a:t>
            </a:r>
            <a:r>
              <a:rPr sz="1300" dirty="0" err="1"/>
              <a:t>słuchaniu</a:t>
            </a:r>
            <a:r>
              <a:rPr sz="1300" dirty="0"/>
              <a:t> </a:t>
            </a:r>
            <a:r>
              <a:rPr sz="1300" dirty="0" err="1"/>
              <a:t>i</a:t>
            </a:r>
            <a:r>
              <a:rPr sz="1300" dirty="0"/>
              <a:t> </a:t>
            </a:r>
            <a:r>
              <a:rPr sz="1300" dirty="0" err="1"/>
              <a:t>komunikacji</a:t>
            </a:r>
            <a:r>
              <a:rPr sz="1300" dirty="0"/>
              <a:t> „ja”.</a:t>
            </a:r>
          </a:p>
          <a:p>
            <a:pPr>
              <a:lnSpc>
                <a:spcPts val="2700"/>
              </a:lnSpc>
              <a:defRPr sz="1300"/>
            </a:pPr>
            <a:r>
              <a:rPr sz="1300" dirty="0" err="1"/>
              <a:t>Prowadzący</a:t>
            </a:r>
            <a:r>
              <a:rPr sz="1300" dirty="0"/>
              <a:t> </a:t>
            </a:r>
            <a:r>
              <a:rPr sz="1300" dirty="0" err="1"/>
              <a:t>ćwiczenie</a:t>
            </a:r>
            <a:r>
              <a:rPr sz="1300" dirty="0"/>
              <a:t> po </a:t>
            </a:r>
            <a:r>
              <a:rPr sz="1300" dirty="0" err="1"/>
              <a:t>przeczytaniu</a:t>
            </a:r>
            <a:r>
              <a:rPr sz="1300" dirty="0"/>
              <a:t> </a:t>
            </a:r>
            <a:r>
              <a:rPr sz="1300" dirty="0" err="1"/>
              <a:t>pytania</a:t>
            </a:r>
            <a:r>
              <a:rPr sz="1300" dirty="0"/>
              <a:t> </a:t>
            </a:r>
            <a:r>
              <a:rPr sz="1300" dirty="0" err="1"/>
              <a:t>dołącza</a:t>
            </a:r>
            <a:r>
              <a:rPr sz="1300" dirty="0"/>
              <a:t> do </a:t>
            </a:r>
            <a:r>
              <a:rPr sz="1300" dirty="0" err="1"/>
              <a:t>swojej</a:t>
            </a:r>
            <a:r>
              <a:rPr sz="1300" dirty="0"/>
              <a:t> </a:t>
            </a:r>
            <a:r>
              <a:rPr sz="1300" dirty="0" err="1"/>
              <a:t>grupy</a:t>
            </a:r>
            <a:r>
              <a:rPr sz="1300" dirty="0"/>
              <a:t> </a:t>
            </a:r>
            <a:r>
              <a:rPr sz="1300" dirty="0" err="1"/>
              <a:t>dyskusyjnej</a:t>
            </a:r>
            <a:r>
              <a:rPr sz="1300" dirty="0"/>
              <a:t>. </a:t>
            </a:r>
            <a:r>
              <a:rPr sz="1300" dirty="0" err="1"/>
              <a:t>Równocześnie</a:t>
            </a:r>
            <a:r>
              <a:rPr sz="1300" dirty="0"/>
              <a:t> </a:t>
            </a:r>
            <a:r>
              <a:rPr sz="1300" dirty="0" err="1"/>
              <a:t>mierzy</a:t>
            </a:r>
            <a:r>
              <a:rPr sz="1300" dirty="0"/>
              <a:t> </a:t>
            </a:r>
            <a:r>
              <a:rPr sz="1300" dirty="0" err="1"/>
              <a:t>czas</a:t>
            </a:r>
            <a:r>
              <a:rPr sz="1300" dirty="0"/>
              <a:t> </a:t>
            </a:r>
            <a:r>
              <a:rPr sz="1300" dirty="0" err="1"/>
              <a:t>i</a:t>
            </a:r>
            <a:r>
              <a:rPr sz="1300" dirty="0"/>
              <a:t> </a:t>
            </a:r>
            <a:r>
              <a:rPr sz="1300" dirty="0" err="1"/>
              <a:t>informuje</a:t>
            </a:r>
            <a:r>
              <a:rPr sz="1300" dirty="0"/>
              <a:t> o </a:t>
            </a:r>
            <a:r>
              <a:rPr sz="1300" dirty="0" err="1"/>
              <a:t>jego</a:t>
            </a:r>
            <a:r>
              <a:rPr sz="1300" dirty="0"/>
              <a:t> </a:t>
            </a:r>
            <a:r>
              <a:rPr sz="1300" dirty="0" err="1"/>
              <a:t>upływie</a:t>
            </a:r>
            <a:r>
              <a:rPr sz="1300" dirty="0"/>
              <a:t>. </a:t>
            </a:r>
          </a:p>
        </p:txBody>
      </p:sp>
      <p:sp>
        <p:nvSpPr>
          <p:cNvPr id="771" name="pole tekstowe 66"/>
          <p:cNvSpPr txBox="1"/>
          <p:nvPr/>
        </p:nvSpPr>
        <p:spPr>
          <a:xfrm>
            <a:off x="4296699" y="1929616"/>
            <a:ext cx="7318966" cy="1509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160421" indent="-160421">
              <a:lnSpc>
                <a:spcPct val="114000"/>
              </a:lnSpc>
              <a:spcBef>
                <a:spcPts val="600"/>
              </a:spcBef>
              <a:buSzPct val="100000"/>
              <a:buChar char="•"/>
              <a:defRPr sz="1600" b="1">
                <a:solidFill>
                  <a:schemeClr val="accent2">
                    <a:lumOff val="-6196"/>
                  </a:schemeClr>
                </a:solidFill>
              </a:defRPr>
            </a:pPr>
            <a:r>
              <a:t>Zastanów się, która postać z opowiadania budzi Twoje najmniejsze zaufanie, a która największe.</a:t>
            </a:r>
            <a:br/>
            <a:endParaRPr/>
          </a:p>
          <a:p>
            <a:pPr marL="160421" indent="-160421">
              <a:lnSpc>
                <a:spcPct val="114000"/>
              </a:lnSpc>
              <a:spcBef>
                <a:spcPts val="600"/>
              </a:spcBef>
              <a:buSzPct val="100000"/>
              <a:buChar char="•"/>
              <a:defRPr sz="1600" b="1">
                <a:solidFill>
                  <a:schemeClr val="accent2">
                    <a:lumOff val="-6196"/>
                  </a:schemeClr>
                </a:solidFill>
              </a:defRPr>
            </a:pPr>
            <a:r>
              <a:t>Wymień konkretne sytuacje i zachowania, które wpłynęły na Twoje odczucia wobec tych postaci.</a:t>
            </a:r>
          </a:p>
        </p:txBody>
      </p:sp>
      <p:pic>
        <p:nvPicPr>
          <p:cNvPr id="772" name="01-ikona-dloni.png" descr="01-ikona-dloni.png"/>
          <p:cNvPicPr>
            <a:picLocks noChangeAspect="1"/>
          </p:cNvPicPr>
          <p:nvPr/>
        </p:nvPicPr>
        <p:blipFill>
          <a:blip r:embed="rId2"/>
          <a:stretch>
            <a:fillRect/>
          </a:stretch>
        </p:blipFill>
        <p:spPr>
          <a:xfrm>
            <a:off x="4239802" y="6057982"/>
            <a:ext cx="378060" cy="378060"/>
          </a:xfrm>
          <a:prstGeom prst="rect">
            <a:avLst/>
          </a:prstGeom>
          <a:ln w="12700">
            <a:miter lim="400000"/>
          </a:ln>
        </p:spPr>
      </p:pic>
      <p:sp>
        <p:nvSpPr>
          <p:cNvPr id="773" name="Symbol zastępczy tekstu 27"/>
          <p:cNvSpPr txBox="1"/>
          <p:nvPr/>
        </p:nvSpPr>
        <p:spPr>
          <a:xfrm>
            <a:off x="4274155" y="515680"/>
            <a:ext cx="6887166" cy="8725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ts val="2800"/>
              </a:lnSpc>
              <a:defRPr sz="2800" b="1">
                <a:solidFill>
                  <a:schemeClr val="accent1"/>
                </a:solidFill>
              </a:defRPr>
            </a:pPr>
            <a:r>
              <a:t>DYSKUSJA W PODGRUPACH: Pytanie 2</a:t>
            </a:r>
          </a:p>
          <a:p>
            <a:pPr>
              <a:lnSpc>
                <a:spcPts val="2800"/>
              </a:lnSpc>
              <a:defRPr sz="2800" b="1">
                <a:solidFill>
                  <a:schemeClr val="accent1"/>
                </a:solidFill>
              </a:defRPr>
            </a:pPr>
            <a:r>
              <a:rPr sz="2000" b="0"/>
              <a:t>(1 minuta refleksji + 8 minut dialogu)</a:t>
            </a:r>
            <a:r>
              <a:rPr b="0"/>
              <a:t> </a:t>
            </a:r>
          </a:p>
        </p:txBody>
      </p:sp>
      <p:pic>
        <p:nvPicPr>
          <p:cNvPr id="774" name="pasted-image.pdf" descr="pasted-image.pdf"/>
          <p:cNvPicPr>
            <a:picLocks noChangeAspect="1"/>
          </p:cNvPicPr>
          <p:nvPr/>
        </p:nvPicPr>
        <p:blipFill>
          <a:blip r:embed="rId3"/>
          <a:stretch>
            <a:fillRect/>
          </a:stretch>
        </p:blipFill>
        <p:spPr>
          <a:xfrm>
            <a:off x="4228732" y="1753097"/>
            <a:ext cx="7454901" cy="2235811"/>
          </a:xfrm>
          <a:prstGeom prst="rect">
            <a:avLst/>
          </a:prstGeom>
          <a:ln w="12700">
            <a:miter lim="400000"/>
          </a:ln>
        </p:spPr>
      </p:pic>
      <p:pic>
        <p:nvPicPr>
          <p:cNvPr id="775" name="03-ikona-swiatelka.png" descr="03-ikona-swiatelka.png"/>
          <p:cNvPicPr>
            <a:picLocks noChangeAspect="1"/>
          </p:cNvPicPr>
          <p:nvPr/>
        </p:nvPicPr>
        <p:blipFill>
          <a:blip r:embed="rId4"/>
          <a:stretch>
            <a:fillRect/>
          </a:stretch>
        </p:blipFill>
        <p:spPr>
          <a:xfrm>
            <a:off x="10361688" y="515680"/>
            <a:ext cx="378060" cy="378060"/>
          </a:xfrm>
          <a:prstGeom prst="rect">
            <a:avLst/>
          </a:prstGeom>
          <a:ln w="12700">
            <a:miter lim="400000"/>
          </a:ln>
        </p:spPr>
      </p:pic>
      <p:sp>
        <p:nvSpPr>
          <p:cNvPr id="776" name="Prostokąt"/>
          <p:cNvSpPr/>
          <p:nvPr/>
        </p:nvSpPr>
        <p:spPr>
          <a:xfrm>
            <a:off x="4229879" y="4353766"/>
            <a:ext cx="7488164" cy="333734"/>
          </a:xfrm>
          <a:prstGeom prst="rect">
            <a:avLst/>
          </a:prstGeom>
          <a:solidFill>
            <a:srgbClr val="F3F3F3"/>
          </a:solidFill>
          <a:ln w="12700">
            <a:miter lim="400000"/>
          </a:ln>
        </p:spPr>
        <p:txBody>
          <a:bodyPr lIns="45719" rIns="45719" anchor="ctr"/>
          <a:lstStyle/>
          <a:p>
            <a:endParaRPr/>
          </a:p>
        </p:txBody>
      </p:sp>
      <p:sp>
        <p:nvSpPr>
          <p:cNvPr id="777" name="Uwaga"/>
          <p:cNvSpPr txBox="1"/>
          <p:nvPr/>
        </p:nvSpPr>
        <p:spPr>
          <a:xfrm>
            <a:off x="4353403" y="4354759"/>
            <a:ext cx="974303" cy="307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defRPr sz="1400" b="1">
                <a:solidFill>
                  <a:schemeClr val="accent1"/>
                </a:solidFill>
              </a:defRPr>
            </a:lvl1pPr>
          </a:lstStyle>
          <a:p>
            <a:r>
              <a:t>Uwaga</a:t>
            </a:r>
          </a:p>
        </p:txBody>
      </p:sp>
      <p:pic>
        <p:nvPicPr>
          <p:cNvPr id="778" name="can-you-answer-our-questions-2024-10-17-21-48-56-utc.jpeg" descr="can-you-answer-our-questions-2024-10-17-21-48-56-utc.jpeg"/>
          <p:cNvPicPr>
            <a:picLocks noChangeAspect="1"/>
          </p:cNvPicPr>
          <p:nvPr/>
        </p:nvPicPr>
        <p:blipFill>
          <a:blip r:embed="rId5"/>
          <a:srcRect l="1347" r="14125"/>
          <a:stretch>
            <a:fillRect/>
          </a:stretch>
        </p:blipFill>
        <p:spPr>
          <a:xfrm>
            <a:off x="5225" y="-1"/>
            <a:ext cx="3864588" cy="68580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776"/>
                                        </p:tgtEl>
                                        <p:attrNameLst>
                                          <p:attrName>style.visibility</p:attrName>
                                        </p:attrNameLst>
                                      </p:cBhvr>
                                      <p:to>
                                        <p:strVal val="visible"/>
                                      </p:to>
                                    </p:set>
                                    <p:animEffect transition="in" filter="dissolve">
                                      <p:cBhvr>
                                        <p:cTn id="7" dur="1000"/>
                                        <p:tgtEl>
                                          <p:spTgt spid="776"/>
                                        </p:tgtEl>
                                      </p:cBhvr>
                                    </p:animEffect>
                                  </p:childTnLst>
                                </p:cTn>
                              </p:par>
                              <p:par>
                                <p:cTn id="8" presetID="9" presetClass="entr" fill="hold" grpId="2" nodeType="withEffect">
                                  <p:stCondLst>
                                    <p:cond delay="0"/>
                                  </p:stCondLst>
                                  <p:iterate>
                                    <p:tmAbs val="0"/>
                                  </p:iterate>
                                  <p:childTnLst>
                                    <p:set>
                                      <p:cBhvr>
                                        <p:cTn id="9" fill="hold"/>
                                        <p:tgtEl>
                                          <p:spTgt spid="777"/>
                                        </p:tgtEl>
                                        <p:attrNameLst>
                                          <p:attrName>style.visibility</p:attrName>
                                        </p:attrNameLst>
                                      </p:cBhvr>
                                      <p:to>
                                        <p:strVal val="visible"/>
                                      </p:to>
                                    </p:set>
                                    <p:animEffect transition="in" filter="dissolve">
                                      <p:cBhvr>
                                        <p:cTn id="10" dur="1000"/>
                                        <p:tgtEl>
                                          <p:spTgt spid="777"/>
                                        </p:tgtEl>
                                      </p:cBhvr>
                                    </p:animEffect>
                                  </p:childTnLst>
                                </p:cTn>
                              </p:par>
                              <p:par>
                                <p:cTn id="11" presetID="9" presetClass="entr" fill="hold" grpId="3" nodeType="withEffect">
                                  <p:stCondLst>
                                    <p:cond delay="0"/>
                                  </p:stCondLst>
                                  <p:iterate>
                                    <p:tmAbs val="0"/>
                                  </p:iterate>
                                  <p:childTnLst>
                                    <p:set>
                                      <p:cBhvr>
                                        <p:cTn id="12" fill="hold"/>
                                        <p:tgtEl>
                                          <p:spTgt spid="769"/>
                                        </p:tgtEl>
                                        <p:attrNameLst>
                                          <p:attrName>style.visibility</p:attrName>
                                        </p:attrNameLst>
                                      </p:cBhvr>
                                      <p:to>
                                        <p:strVal val="visible"/>
                                      </p:to>
                                    </p:set>
                                    <p:animEffect transition="in" filter="dissolve">
                                      <p:cBhvr>
                                        <p:cTn id="13" dur="1000"/>
                                        <p:tgtEl>
                                          <p:spTgt spid="769"/>
                                        </p:tgtEl>
                                      </p:cBhvr>
                                    </p:animEffect>
                                  </p:childTnLst>
                                </p:cTn>
                              </p:par>
                              <p:par>
                                <p:cTn id="14" presetID="9" presetClass="entr" fill="hold" grpId="4" nodeType="withEffect">
                                  <p:stCondLst>
                                    <p:cond delay="0"/>
                                  </p:stCondLst>
                                  <p:iterate>
                                    <p:tmAbs val="0"/>
                                  </p:iterate>
                                  <p:childTnLst>
                                    <p:set>
                                      <p:cBhvr>
                                        <p:cTn id="15" fill="hold"/>
                                        <p:tgtEl>
                                          <p:spTgt spid="770"/>
                                        </p:tgtEl>
                                        <p:attrNameLst>
                                          <p:attrName>style.visibility</p:attrName>
                                        </p:attrNameLst>
                                      </p:cBhvr>
                                      <p:to>
                                        <p:strVal val="visible"/>
                                      </p:to>
                                    </p:set>
                                    <p:animEffect transition="in" filter="dissolve">
                                      <p:cBhvr>
                                        <p:cTn id="16" dur="1000"/>
                                        <p:tgtEl>
                                          <p:spTgt spid="770"/>
                                        </p:tgtEl>
                                      </p:cBhvr>
                                    </p:animEffect>
                                  </p:childTnLst>
                                </p:cTn>
                              </p:par>
                              <p:par>
                                <p:cTn id="17" presetID="9" presetClass="entr" fill="hold" grpId="5" nodeType="withEffect">
                                  <p:stCondLst>
                                    <p:cond delay="0"/>
                                  </p:stCondLst>
                                  <p:iterate>
                                    <p:tmAbs val="0"/>
                                  </p:iterate>
                                  <p:childTnLst>
                                    <p:set>
                                      <p:cBhvr>
                                        <p:cTn id="18" fill="hold"/>
                                        <p:tgtEl>
                                          <p:spTgt spid="768"/>
                                        </p:tgtEl>
                                        <p:attrNameLst>
                                          <p:attrName>style.visibility</p:attrName>
                                        </p:attrNameLst>
                                      </p:cBhvr>
                                      <p:to>
                                        <p:strVal val="visible"/>
                                      </p:to>
                                    </p:set>
                                    <p:animEffect transition="in" filter="dissolve">
                                      <p:cBhvr>
                                        <p:cTn id="19" dur="1000"/>
                                        <p:tgtEl>
                                          <p:spTgt spid="768"/>
                                        </p:tgtEl>
                                      </p:cBhvr>
                                    </p:animEffect>
                                  </p:childTnLst>
                                </p:cTn>
                              </p:par>
                              <p:par>
                                <p:cTn id="20" presetID="9" presetClass="entr" fill="hold" grpId="6" nodeType="withEffect">
                                  <p:stCondLst>
                                    <p:cond delay="0"/>
                                  </p:stCondLst>
                                  <p:iterate>
                                    <p:tmAbs val="0"/>
                                  </p:iterate>
                                  <p:childTnLst>
                                    <p:set>
                                      <p:cBhvr>
                                        <p:cTn id="21" fill="hold"/>
                                        <p:tgtEl>
                                          <p:spTgt spid="772"/>
                                        </p:tgtEl>
                                        <p:attrNameLst>
                                          <p:attrName>style.visibility</p:attrName>
                                        </p:attrNameLst>
                                      </p:cBhvr>
                                      <p:to>
                                        <p:strVal val="visible"/>
                                      </p:to>
                                    </p:set>
                                    <p:animEffect transition="in" filter="dissolve">
                                      <p:cBhvr>
                                        <p:cTn id="22" dur="1000"/>
                                        <p:tgtEl>
                                          <p:spTgt spid="77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7" nodeType="clickEffect">
                                  <p:stCondLst>
                                    <p:cond delay="0"/>
                                  </p:stCondLst>
                                  <p:iterate>
                                    <p:tmAbs val="0"/>
                                  </p:iterate>
                                  <p:childTnLst>
                                    <p:set>
                                      <p:cBhvr>
                                        <p:cTn id="26" fill="hold"/>
                                        <p:tgtEl>
                                          <p:spTgt spid="774"/>
                                        </p:tgtEl>
                                        <p:attrNameLst>
                                          <p:attrName>style.visibility</p:attrName>
                                        </p:attrNameLst>
                                      </p:cBhvr>
                                      <p:to>
                                        <p:strVal val="visible"/>
                                      </p:to>
                                    </p:set>
                                    <p:animEffect transition="in" filter="dissolve">
                                      <p:cBhvr>
                                        <p:cTn id="27" dur="1000"/>
                                        <p:tgtEl>
                                          <p:spTgt spid="774"/>
                                        </p:tgtEl>
                                      </p:cBhvr>
                                    </p:animEffect>
                                  </p:childTnLst>
                                </p:cTn>
                              </p:par>
                            </p:childTnLst>
                          </p:cTn>
                        </p:par>
                        <p:par>
                          <p:cTn id="28" fill="hold">
                            <p:stCondLst>
                              <p:cond delay="1000"/>
                            </p:stCondLst>
                            <p:childTnLst>
                              <p:par>
                                <p:cTn id="29" presetID="9" presetClass="entr" fill="hold" grpId="8" nodeType="afterEffect">
                                  <p:stCondLst>
                                    <p:cond delay="0"/>
                                  </p:stCondLst>
                                  <p:iterate>
                                    <p:tmAbs val="0"/>
                                  </p:iterate>
                                  <p:childTnLst>
                                    <p:set>
                                      <p:cBhvr>
                                        <p:cTn id="30" fill="hold"/>
                                        <p:tgtEl>
                                          <p:spTgt spid="771"/>
                                        </p:tgtEl>
                                        <p:attrNameLst>
                                          <p:attrName>style.visibility</p:attrName>
                                        </p:attrNameLst>
                                      </p:cBhvr>
                                      <p:to>
                                        <p:strVal val="visible"/>
                                      </p:to>
                                    </p:set>
                                    <p:animEffect transition="in" filter="dissolve">
                                      <p:cBhvr>
                                        <p:cTn id="31" dur="1000"/>
                                        <p:tgtEl>
                                          <p:spTgt spid="771"/>
                                        </p:tgtEl>
                                      </p:cBhvr>
                                    </p:animEffect>
                                  </p:childTnLst>
                                </p:cTn>
                              </p:par>
                              <p:par>
                                <p:cTn id="32" presetID="9" presetClass="entr" fill="hold" grpId="9" nodeType="withEffect">
                                  <p:stCondLst>
                                    <p:cond delay="0"/>
                                  </p:stCondLst>
                                  <p:iterate>
                                    <p:tmAbs val="0"/>
                                  </p:iterate>
                                  <p:childTnLst>
                                    <p:set>
                                      <p:cBhvr>
                                        <p:cTn id="33" fill="hold"/>
                                        <p:tgtEl>
                                          <p:spTgt spid="775"/>
                                        </p:tgtEl>
                                        <p:attrNameLst>
                                          <p:attrName>style.visibility</p:attrName>
                                        </p:attrNameLst>
                                      </p:cBhvr>
                                      <p:to>
                                        <p:strVal val="visible"/>
                                      </p:to>
                                    </p:set>
                                    <p:animEffect transition="in" filter="dissolve">
                                      <p:cBhvr>
                                        <p:cTn id="34" dur="1000"/>
                                        <p:tgtEl>
                                          <p:spTgt spid="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 grpId="5" animBg="1" advAuto="0"/>
      <p:bldP spid="769" grpId="3" animBg="1" advAuto="0"/>
      <p:bldP spid="770" grpId="4" animBg="1" advAuto="0"/>
      <p:bldP spid="771" grpId="8" animBg="1" advAuto="0"/>
      <p:bldP spid="772" grpId="6" animBg="1" advAuto="0"/>
      <p:bldP spid="774" grpId="7" animBg="1" advAuto="0"/>
      <p:bldP spid="775" grpId="9" animBg="1" advAuto="0"/>
      <p:bldP spid="776" grpId="1" animBg="1" advAuto="0"/>
      <p:bldP spid="777" grpId="2"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Numer slajdu"/>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13</a:t>
            </a:fld>
            <a:endParaRPr/>
          </a:p>
        </p:txBody>
      </p:sp>
      <p:sp>
        <p:nvSpPr>
          <p:cNvPr id="781" name="Symbol zastępczy tekstu 27"/>
          <p:cNvSpPr txBox="1"/>
          <p:nvPr/>
        </p:nvSpPr>
        <p:spPr>
          <a:xfrm>
            <a:off x="4274155" y="515680"/>
            <a:ext cx="6701722" cy="8023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defTabSz="896111">
              <a:lnSpc>
                <a:spcPts val="2700"/>
              </a:lnSpc>
              <a:defRPr sz="2744" b="1">
                <a:solidFill>
                  <a:schemeClr val="accent1"/>
                </a:solidFill>
              </a:defRPr>
            </a:pPr>
            <a:r>
              <a:rPr dirty="0"/>
              <a:t>DYSKUSJA W PODGRUPACH: </a:t>
            </a:r>
            <a:r>
              <a:rPr dirty="0" err="1"/>
              <a:t>Pytanie</a:t>
            </a:r>
            <a:r>
              <a:rPr dirty="0"/>
              <a:t> 3</a:t>
            </a:r>
          </a:p>
          <a:p>
            <a:pPr defTabSz="896111">
              <a:lnSpc>
                <a:spcPts val="2700"/>
              </a:lnSpc>
              <a:defRPr sz="2744" b="1">
                <a:solidFill>
                  <a:schemeClr val="accent1"/>
                </a:solidFill>
              </a:defRPr>
            </a:pPr>
            <a:r>
              <a:rPr sz="1960" b="0" dirty="0"/>
              <a:t>(1 </a:t>
            </a:r>
            <a:r>
              <a:rPr sz="1960" b="0" dirty="0" err="1"/>
              <a:t>minuta</a:t>
            </a:r>
            <a:r>
              <a:rPr sz="1960" b="0" dirty="0"/>
              <a:t> </a:t>
            </a:r>
            <a:r>
              <a:rPr sz="1960" b="0" dirty="0" err="1"/>
              <a:t>refleksji</a:t>
            </a:r>
            <a:r>
              <a:rPr sz="1960" b="0" dirty="0"/>
              <a:t> + 8 </a:t>
            </a:r>
            <a:r>
              <a:rPr sz="1960" b="0" dirty="0" err="1"/>
              <a:t>minut</a:t>
            </a:r>
            <a:r>
              <a:rPr sz="1960" b="0" dirty="0"/>
              <a:t> </a:t>
            </a:r>
            <a:r>
              <a:rPr sz="1960" b="0" dirty="0" err="1"/>
              <a:t>dialogu</a:t>
            </a:r>
            <a:r>
              <a:rPr sz="1960" b="0" dirty="0"/>
              <a:t>)</a:t>
            </a:r>
            <a:r>
              <a:rPr b="0" dirty="0"/>
              <a:t> </a:t>
            </a:r>
          </a:p>
        </p:txBody>
      </p:sp>
      <p:sp>
        <p:nvSpPr>
          <p:cNvPr id="782" name="pole tekstowe 66"/>
          <p:cNvSpPr txBox="1"/>
          <p:nvPr/>
        </p:nvSpPr>
        <p:spPr>
          <a:xfrm>
            <a:off x="4371166" y="1506740"/>
            <a:ext cx="7114107" cy="21526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nSpc>
                <a:spcPct val="120000"/>
              </a:lnSpc>
              <a:spcBef>
                <a:spcPts val="800"/>
              </a:spcBef>
              <a:defRPr sz="1600">
                <a:solidFill>
                  <a:schemeClr val="accent2">
                    <a:lumOff val="-6196"/>
                  </a:schemeClr>
                </a:solidFill>
              </a:defRPr>
            </a:pPr>
            <a:r>
              <a:rPr dirty="0"/>
              <a:t>Lider w </a:t>
            </a:r>
            <a:r>
              <a:rPr dirty="0" err="1"/>
              <a:t>zespole</a:t>
            </a:r>
            <a:r>
              <a:rPr dirty="0"/>
              <a:t> to </a:t>
            </a:r>
            <a:r>
              <a:rPr dirty="0" err="1"/>
              <a:t>nie</a:t>
            </a:r>
            <a:r>
              <a:rPr dirty="0"/>
              <a:t> </a:t>
            </a:r>
            <a:r>
              <a:rPr dirty="0" err="1"/>
              <a:t>tylko</a:t>
            </a:r>
            <a:r>
              <a:rPr dirty="0"/>
              <a:t> </a:t>
            </a:r>
            <a:r>
              <a:rPr dirty="0" err="1"/>
              <a:t>szef</a:t>
            </a:r>
            <a:r>
              <a:rPr dirty="0"/>
              <a:t>, </a:t>
            </a:r>
            <a:r>
              <a:rPr dirty="0" err="1"/>
              <a:t>lecz</a:t>
            </a:r>
            <a:r>
              <a:rPr dirty="0"/>
              <a:t> </a:t>
            </a:r>
            <a:r>
              <a:rPr dirty="0" err="1"/>
              <a:t>także</a:t>
            </a:r>
            <a:r>
              <a:rPr dirty="0"/>
              <a:t> </a:t>
            </a:r>
            <a:r>
              <a:rPr dirty="0" err="1"/>
              <a:t>zaangażowani</a:t>
            </a:r>
            <a:r>
              <a:rPr dirty="0"/>
              <a:t> </a:t>
            </a:r>
            <a:r>
              <a:rPr dirty="0" err="1"/>
              <a:t>członkowie</a:t>
            </a:r>
            <a:r>
              <a:rPr dirty="0"/>
              <a:t> </a:t>
            </a:r>
            <a:r>
              <a:rPr dirty="0" err="1"/>
              <a:t>grupy</a:t>
            </a:r>
            <a:r>
              <a:rPr dirty="0"/>
              <a:t>.</a:t>
            </a:r>
          </a:p>
          <a:p>
            <a:pPr marL="160421" indent="-160421">
              <a:lnSpc>
                <a:spcPct val="110000"/>
              </a:lnSpc>
              <a:spcBef>
                <a:spcPts val="800"/>
              </a:spcBef>
              <a:buSzPct val="100000"/>
              <a:buChar char="•"/>
              <a:defRPr sz="1600" b="1">
                <a:solidFill>
                  <a:schemeClr val="accent2">
                    <a:lumOff val="-6196"/>
                  </a:schemeClr>
                </a:solidFill>
              </a:defRPr>
            </a:pPr>
            <a:r>
              <a:rPr dirty="0" err="1"/>
              <a:t>Które</a:t>
            </a:r>
            <a:r>
              <a:rPr dirty="0"/>
              <a:t> </a:t>
            </a:r>
            <a:r>
              <a:rPr dirty="0" err="1"/>
              <a:t>postawy</a:t>
            </a:r>
            <a:r>
              <a:rPr dirty="0"/>
              <a:t> </a:t>
            </a:r>
            <a:r>
              <a:rPr dirty="0" err="1"/>
              <a:t>liderskie</a:t>
            </a:r>
            <a:r>
              <a:rPr dirty="0"/>
              <a:t> </a:t>
            </a:r>
            <a:r>
              <a:rPr dirty="0" err="1"/>
              <a:t>poszczególnych</a:t>
            </a:r>
            <a:r>
              <a:rPr dirty="0"/>
              <a:t> </a:t>
            </a:r>
            <a:r>
              <a:rPr dirty="0" err="1"/>
              <a:t>postaci</a:t>
            </a:r>
            <a:r>
              <a:rPr dirty="0"/>
              <a:t> w </a:t>
            </a:r>
            <a:r>
              <a:rPr dirty="0" err="1"/>
              <a:t>opowiadaniu</a:t>
            </a:r>
            <a:r>
              <a:rPr dirty="0"/>
              <a:t> </a:t>
            </a:r>
            <a:r>
              <a:rPr dirty="0" err="1"/>
              <a:t>wspierały</a:t>
            </a:r>
            <a:r>
              <a:rPr dirty="0"/>
              <a:t> </a:t>
            </a:r>
            <a:r>
              <a:rPr dirty="0" err="1"/>
              <a:t>zaufanie</a:t>
            </a:r>
            <a:r>
              <a:rPr dirty="0"/>
              <a:t> w </a:t>
            </a:r>
            <a:r>
              <a:rPr dirty="0" err="1"/>
              <a:t>zespole</a:t>
            </a:r>
            <a:r>
              <a:rPr dirty="0"/>
              <a:t>, a </a:t>
            </a:r>
            <a:r>
              <a:rPr dirty="0" err="1"/>
              <a:t>które</a:t>
            </a:r>
            <a:r>
              <a:rPr dirty="0"/>
              <a:t> je </a:t>
            </a:r>
            <a:r>
              <a:rPr dirty="0" err="1"/>
              <a:t>osłabiały</a:t>
            </a:r>
            <a:r>
              <a:rPr dirty="0"/>
              <a:t>?</a:t>
            </a:r>
          </a:p>
          <a:p>
            <a:pPr marL="160421" indent="-160421">
              <a:lnSpc>
                <a:spcPct val="110000"/>
              </a:lnSpc>
              <a:spcBef>
                <a:spcPts val="600"/>
              </a:spcBef>
              <a:buSzPct val="100000"/>
              <a:buChar char="•"/>
              <a:defRPr sz="1600" b="1">
                <a:solidFill>
                  <a:schemeClr val="accent2">
                    <a:lumOff val="-6196"/>
                  </a:schemeClr>
                </a:solidFill>
              </a:defRPr>
            </a:pPr>
            <a:r>
              <a:rPr dirty="0" err="1"/>
              <a:t>Czy</a:t>
            </a:r>
            <a:r>
              <a:rPr dirty="0"/>
              <a:t> </a:t>
            </a:r>
            <a:r>
              <a:rPr dirty="0" err="1"/>
              <a:t>dostrzegasz</a:t>
            </a:r>
            <a:r>
              <a:rPr dirty="0"/>
              <a:t> </a:t>
            </a:r>
            <a:r>
              <a:rPr dirty="0" err="1"/>
              <a:t>działania</a:t>
            </a:r>
            <a:r>
              <a:rPr dirty="0"/>
              <a:t>, </a:t>
            </a:r>
            <a:r>
              <a:rPr dirty="0" err="1"/>
              <a:t>które</a:t>
            </a:r>
            <a:r>
              <a:rPr dirty="0"/>
              <a:t> </a:t>
            </a:r>
            <a:r>
              <a:rPr dirty="0" err="1"/>
              <a:t>liderzy</a:t>
            </a:r>
            <a:r>
              <a:rPr dirty="0"/>
              <a:t> </a:t>
            </a:r>
            <a:r>
              <a:rPr dirty="0" err="1"/>
              <a:t>mogliby</a:t>
            </a:r>
            <a:r>
              <a:rPr dirty="0"/>
              <a:t> </a:t>
            </a:r>
            <a:r>
              <a:rPr dirty="0" err="1"/>
              <a:t>podjąć</a:t>
            </a:r>
            <a:r>
              <a:rPr dirty="0"/>
              <a:t>, aby </a:t>
            </a:r>
            <a:r>
              <a:rPr dirty="0" err="1"/>
              <a:t>zwiększyć</a:t>
            </a:r>
            <a:r>
              <a:rPr dirty="0"/>
              <a:t> </a:t>
            </a:r>
            <a:r>
              <a:rPr dirty="0" err="1"/>
              <a:t>poziom</a:t>
            </a:r>
            <a:r>
              <a:rPr dirty="0"/>
              <a:t> </a:t>
            </a:r>
            <a:r>
              <a:rPr dirty="0" err="1"/>
              <a:t>zaufania</a:t>
            </a:r>
            <a:r>
              <a:rPr dirty="0"/>
              <a:t> </a:t>
            </a:r>
            <a:r>
              <a:rPr dirty="0" err="1"/>
              <a:t>i</a:t>
            </a:r>
            <a:r>
              <a:rPr dirty="0"/>
              <a:t> </a:t>
            </a:r>
            <a:r>
              <a:rPr dirty="0" err="1"/>
              <a:t>poprawić</a:t>
            </a:r>
            <a:r>
              <a:rPr dirty="0"/>
              <a:t> </a:t>
            </a:r>
            <a:r>
              <a:rPr dirty="0" err="1"/>
              <a:t>atmosferę</a:t>
            </a:r>
            <a:r>
              <a:rPr dirty="0"/>
              <a:t> w </a:t>
            </a:r>
            <a:r>
              <a:rPr dirty="0" err="1"/>
              <a:t>grupie</a:t>
            </a:r>
            <a:r>
              <a:rPr dirty="0"/>
              <a:t>? </a:t>
            </a:r>
            <a:r>
              <a:rPr dirty="0" err="1"/>
              <a:t>Podaj</a:t>
            </a:r>
            <a:r>
              <a:rPr dirty="0"/>
              <a:t> </a:t>
            </a:r>
            <a:r>
              <a:rPr dirty="0" err="1"/>
              <a:t>konkretne</a:t>
            </a:r>
            <a:r>
              <a:rPr dirty="0"/>
              <a:t> </a:t>
            </a:r>
            <a:r>
              <a:rPr dirty="0" err="1"/>
              <a:t>przykłady</a:t>
            </a:r>
            <a:r>
              <a:rPr dirty="0"/>
              <a:t> </a:t>
            </a:r>
            <a:r>
              <a:rPr dirty="0" err="1"/>
              <a:t>takich</a:t>
            </a:r>
            <a:r>
              <a:rPr dirty="0"/>
              <a:t> zachowań </a:t>
            </a:r>
            <a:r>
              <a:rPr dirty="0" err="1"/>
              <a:t>lub</a:t>
            </a:r>
            <a:r>
              <a:rPr dirty="0"/>
              <a:t> </a:t>
            </a:r>
            <a:r>
              <a:rPr dirty="0" err="1"/>
              <a:t>decyzji</a:t>
            </a:r>
            <a:r>
              <a:rPr dirty="0"/>
              <a:t>, </a:t>
            </a:r>
            <a:r>
              <a:rPr dirty="0" err="1"/>
              <a:t>które</a:t>
            </a:r>
            <a:r>
              <a:rPr dirty="0"/>
              <a:t> </a:t>
            </a:r>
            <a:r>
              <a:rPr dirty="0" err="1"/>
              <a:t>mogłyby</a:t>
            </a:r>
            <a:r>
              <a:rPr dirty="0"/>
              <a:t> to </a:t>
            </a:r>
            <a:r>
              <a:rPr dirty="0" err="1"/>
              <a:t>zmienić</a:t>
            </a:r>
            <a:r>
              <a:rPr dirty="0"/>
              <a:t>.</a:t>
            </a:r>
          </a:p>
        </p:txBody>
      </p:sp>
      <p:pic>
        <p:nvPicPr>
          <p:cNvPr id="783" name="pasted-image.pdf" descr="pasted-image.pdf"/>
          <p:cNvPicPr>
            <a:picLocks noChangeAspect="1"/>
          </p:cNvPicPr>
          <p:nvPr/>
        </p:nvPicPr>
        <p:blipFill>
          <a:blip r:embed="rId2"/>
          <a:stretch>
            <a:fillRect/>
          </a:stretch>
        </p:blipFill>
        <p:spPr>
          <a:xfrm>
            <a:off x="4190567" y="1382776"/>
            <a:ext cx="7454901" cy="2832763"/>
          </a:xfrm>
          <a:prstGeom prst="rect">
            <a:avLst/>
          </a:prstGeom>
          <a:ln w="12700" cap="flat">
            <a:noFill/>
            <a:miter lim="400000"/>
          </a:ln>
          <a:effectLst/>
        </p:spPr>
      </p:pic>
      <p:pic>
        <p:nvPicPr>
          <p:cNvPr id="785" name="03-ikona-swiatelka.png" descr="03-ikona-swiatelka.png"/>
          <p:cNvPicPr>
            <a:picLocks noChangeAspect="1"/>
          </p:cNvPicPr>
          <p:nvPr/>
        </p:nvPicPr>
        <p:blipFill>
          <a:blip r:embed="rId3"/>
          <a:stretch>
            <a:fillRect/>
          </a:stretch>
        </p:blipFill>
        <p:spPr>
          <a:xfrm>
            <a:off x="10233937" y="490311"/>
            <a:ext cx="378060" cy="378060"/>
          </a:xfrm>
          <a:prstGeom prst="rect">
            <a:avLst/>
          </a:prstGeom>
          <a:ln w="12700">
            <a:miter lim="400000"/>
          </a:ln>
        </p:spPr>
      </p:pic>
      <p:grpSp>
        <p:nvGrpSpPr>
          <p:cNvPr id="792" name="Grupuj"/>
          <p:cNvGrpSpPr/>
          <p:nvPr/>
        </p:nvGrpSpPr>
        <p:grpSpPr>
          <a:xfrm>
            <a:off x="4229879" y="4353766"/>
            <a:ext cx="7488165" cy="2082276"/>
            <a:chOff x="0" y="0"/>
            <a:chExt cx="7488164" cy="2082274"/>
          </a:xfrm>
        </p:grpSpPr>
        <p:pic>
          <p:nvPicPr>
            <p:cNvPr id="786" name="01-ikona-dloni.png" descr="01-ikona-dloni.png"/>
            <p:cNvPicPr>
              <a:picLocks noChangeAspect="1"/>
            </p:cNvPicPr>
            <p:nvPr/>
          </p:nvPicPr>
          <p:blipFill>
            <a:blip r:embed="rId4"/>
            <a:stretch>
              <a:fillRect/>
            </a:stretch>
          </p:blipFill>
          <p:spPr>
            <a:xfrm>
              <a:off x="9923" y="1157200"/>
              <a:ext cx="378060" cy="378060"/>
            </a:xfrm>
            <a:prstGeom prst="rect">
              <a:avLst/>
            </a:prstGeom>
            <a:ln w="12700" cap="flat">
              <a:noFill/>
              <a:miter lim="400000"/>
            </a:ln>
            <a:effectLst/>
          </p:spPr>
        </p:pic>
        <p:pic>
          <p:nvPicPr>
            <p:cNvPr id="787" name="01-ikona-dloni.png" descr="01-ikona-dloni.png"/>
            <p:cNvPicPr>
              <a:picLocks noChangeAspect="1"/>
            </p:cNvPicPr>
            <p:nvPr/>
          </p:nvPicPr>
          <p:blipFill>
            <a:blip r:embed="rId4"/>
            <a:stretch>
              <a:fillRect/>
            </a:stretch>
          </p:blipFill>
          <p:spPr>
            <a:xfrm>
              <a:off x="9923" y="610185"/>
              <a:ext cx="378060" cy="378060"/>
            </a:xfrm>
            <a:prstGeom prst="rect">
              <a:avLst/>
            </a:prstGeom>
            <a:ln w="12700" cap="flat">
              <a:noFill/>
              <a:miter lim="400000"/>
            </a:ln>
            <a:effectLst/>
          </p:spPr>
        </p:pic>
        <p:sp>
          <p:nvSpPr>
            <p:cNvPr id="788" name="Symbol zastępczy tekstu 39"/>
            <p:cNvSpPr/>
            <p:nvPr/>
          </p:nvSpPr>
          <p:spPr>
            <a:xfrm>
              <a:off x="528422" y="520180"/>
              <a:ext cx="6887166" cy="14197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p>
              <a:pPr>
                <a:lnSpc>
                  <a:spcPts val="2700"/>
                </a:lnSpc>
                <a:defRPr sz="1300"/>
              </a:pPr>
              <a:r>
                <a:rPr sz="1300" dirty="0"/>
                <a:t>W </a:t>
              </a:r>
              <a:r>
                <a:rPr sz="1300" dirty="0" err="1"/>
                <a:t>podgrupie</a:t>
              </a:r>
              <a:r>
                <a:rPr sz="1300" dirty="0"/>
                <a:t> </a:t>
              </a:r>
              <a:r>
                <a:rPr sz="1300" dirty="0" err="1"/>
                <a:t>rolę</a:t>
              </a:r>
              <a:r>
                <a:rPr sz="1300" dirty="0"/>
                <a:t> </a:t>
              </a:r>
              <a:r>
                <a:rPr sz="1300" dirty="0" err="1"/>
                <a:t>moderatora</a:t>
              </a:r>
              <a:r>
                <a:rPr sz="1300" dirty="0"/>
                <a:t> </a:t>
              </a:r>
              <a:r>
                <a:rPr sz="1300" dirty="0" err="1"/>
                <a:t>przejmuje</a:t>
              </a:r>
              <a:r>
                <a:rPr sz="1300" dirty="0"/>
                <a:t> </a:t>
              </a:r>
              <a:r>
                <a:rPr sz="1300" dirty="0" err="1"/>
                <a:t>pierwsza</a:t>
              </a:r>
              <a:r>
                <a:rPr sz="1300" dirty="0"/>
                <a:t> </a:t>
              </a:r>
              <a:r>
                <a:rPr sz="1300" dirty="0" err="1"/>
                <a:t>osoba</a:t>
              </a:r>
              <a:r>
                <a:rPr sz="1300" dirty="0"/>
                <a:t> po </a:t>
              </a:r>
              <a:r>
                <a:rPr sz="1300" dirty="0" err="1"/>
                <a:t>lewej</a:t>
              </a:r>
              <a:r>
                <a:rPr sz="1300" dirty="0"/>
                <a:t> </a:t>
              </a:r>
              <a:r>
                <a:rPr sz="1300" dirty="0" err="1"/>
                <a:t>stronie</a:t>
              </a:r>
              <a:r>
                <a:rPr sz="1300" dirty="0"/>
                <a:t> </a:t>
              </a:r>
              <a:r>
                <a:rPr sz="1300" dirty="0" err="1"/>
                <a:t>wcześniejszego</a:t>
              </a:r>
              <a:r>
                <a:rPr sz="1300" dirty="0"/>
                <a:t> </a:t>
              </a:r>
              <a:r>
                <a:rPr sz="1300" dirty="0" err="1"/>
                <a:t>moderatora</a:t>
              </a:r>
              <a:r>
                <a:rPr sz="1300" dirty="0"/>
                <a:t>.</a:t>
              </a:r>
            </a:p>
            <a:p>
              <a:pPr>
                <a:lnSpc>
                  <a:spcPts val="2700"/>
                </a:lnSpc>
                <a:defRPr sz="1300"/>
              </a:pPr>
              <a:r>
                <a:rPr sz="1300" dirty="0" err="1"/>
                <a:t>Przestrzegajcie</a:t>
              </a:r>
              <a:r>
                <a:rPr sz="1300" dirty="0"/>
                <a:t> </a:t>
              </a:r>
              <a:r>
                <a:rPr sz="1300" dirty="0" err="1"/>
                <a:t>zasady</a:t>
              </a:r>
              <a:r>
                <a:rPr sz="1300" dirty="0"/>
                <a:t> o </a:t>
              </a:r>
              <a:r>
                <a:rPr sz="1300" dirty="0" err="1"/>
                <a:t>aktywnym</a:t>
              </a:r>
              <a:r>
                <a:rPr sz="1300" dirty="0"/>
                <a:t> </a:t>
              </a:r>
              <a:r>
                <a:rPr sz="1300" dirty="0" err="1"/>
                <a:t>słuchaniu</a:t>
              </a:r>
              <a:r>
                <a:rPr sz="1300" dirty="0"/>
                <a:t> </a:t>
              </a:r>
              <a:r>
                <a:rPr sz="1300" dirty="0" err="1"/>
                <a:t>i</a:t>
              </a:r>
              <a:r>
                <a:rPr sz="1300" dirty="0"/>
                <a:t> </a:t>
              </a:r>
              <a:r>
                <a:rPr sz="1300" dirty="0" err="1"/>
                <a:t>komunikacji</a:t>
              </a:r>
              <a:r>
                <a:rPr sz="1300" dirty="0"/>
                <a:t> „ja”..</a:t>
              </a:r>
            </a:p>
            <a:p>
              <a:pPr>
                <a:lnSpc>
                  <a:spcPts val="2700"/>
                </a:lnSpc>
                <a:defRPr sz="1300"/>
              </a:pPr>
              <a:r>
                <a:rPr sz="1300" dirty="0" err="1"/>
                <a:t>Prowadzący</a:t>
              </a:r>
              <a:r>
                <a:rPr sz="1300" dirty="0"/>
                <a:t> </a:t>
              </a:r>
              <a:r>
                <a:rPr sz="1300" dirty="0" err="1"/>
                <a:t>ćwiczenie</a:t>
              </a:r>
              <a:r>
                <a:rPr sz="1300" dirty="0"/>
                <a:t> po </a:t>
              </a:r>
              <a:r>
                <a:rPr sz="1300" dirty="0" err="1"/>
                <a:t>przeczytaniu</a:t>
              </a:r>
              <a:r>
                <a:rPr sz="1300" dirty="0"/>
                <a:t> </a:t>
              </a:r>
              <a:r>
                <a:rPr sz="1300" dirty="0" err="1"/>
                <a:t>pytania</a:t>
              </a:r>
              <a:r>
                <a:rPr sz="1300" dirty="0"/>
                <a:t> </a:t>
              </a:r>
              <a:r>
                <a:rPr sz="1300" dirty="0" err="1"/>
                <a:t>dołącza</a:t>
              </a:r>
              <a:r>
                <a:rPr sz="1300" dirty="0"/>
                <a:t> do </a:t>
              </a:r>
              <a:r>
                <a:rPr sz="1300" dirty="0" err="1"/>
                <a:t>swojej</a:t>
              </a:r>
              <a:r>
                <a:rPr sz="1300" dirty="0"/>
                <a:t> </a:t>
              </a:r>
              <a:r>
                <a:rPr sz="1300" dirty="0" err="1"/>
                <a:t>grupy</a:t>
              </a:r>
              <a:r>
                <a:rPr sz="1300" dirty="0"/>
                <a:t> </a:t>
              </a:r>
              <a:r>
                <a:rPr sz="1300" dirty="0" err="1"/>
                <a:t>dyskusyjnej</a:t>
              </a:r>
              <a:r>
                <a:rPr sz="1300" dirty="0"/>
                <a:t>. </a:t>
              </a:r>
              <a:r>
                <a:rPr sz="1300" dirty="0" err="1"/>
                <a:t>Równocześnie</a:t>
              </a:r>
              <a:r>
                <a:rPr sz="1300" dirty="0"/>
                <a:t> </a:t>
              </a:r>
              <a:r>
                <a:rPr sz="1300" dirty="0" err="1"/>
                <a:t>mierzy</a:t>
              </a:r>
              <a:r>
                <a:rPr sz="1300" dirty="0"/>
                <a:t> </a:t>
              </a:r>
              <a:r>
                <a:rPr sz="1300" dirty="0" err="1"/>
                <a:t>czas</a:t>
              </a:r>
              <a:r>
                <a:rPr sz="1300" dirty="0"/>
                <a:t> </a:t>
              </a:r>
              <a:r>
                <a:rPr sz="1300" dirty="0" err="1"/>
                <a:t>i</a:t>
              </a:r>
              <a:r>
                <a:rPr sz="1300" dirty="0"/>
                <a:t> </a:t>
              </a:r>
              <a:r>
                <a:rPr sz="1300" dirty="0" err="1"/>
                <a:t>informuje</a:t>
              </a:r>
              <a:r>
                <a:rPr sz="1300" dirty="0"/>
                <a:t> o </a:t>
              </a:r>
              <a:r>
                <a:rPr sz="1300" dirty="0" err="1"/>
                <a:t>jego</a:t>
              </a:r>
              <a:r>
                <a:rPr sz="1300" dirty="0"/>
                <a:t> </a:t>
              </a:r>
              <a:r>
                <a:rPr sz="1300" dirty="0" err="1"/>
                <a:t>upływie</a:t>
              </a:r>
              <a:r>
                <a:rPr sz="1300" dirty="0"/>
                <a:t>. </a:t>
              </a:r>
            </a:p>
          </p:txBody>
        </p:sp>
        <p:pic>
          <p:nvPicPr>
            <p:cNvPr id="789" name="01-ikona-dloni.png" descr="01-ikona-dloni.png"/>
            <p:cNvPicPr>
              <a:picLocks noChangeAspect="1"/>
            </p:cNvPicPr>
            <p:nvPr/>
          </p:nvPicPr>
          <p:blipFill>
            <a:blip r:embed="rId4"/>
            <a:stretch>
              <a:fillRect/>
            </a:stretch>
          </p:blipFill>
          <p:spPr>
            <a:xfrm>
              <a:off x="16631" y="1704214"/>
              <a:ext cx="378060" cy="378060"/>
            </a:xfrm>
            <a:prstGeom prst="rect">
              <a:avLst/>
            </a:prstGeom>
            <a:ln w="12700" cap="flat">
              <a:noFill/>
              <a:miter lim="400000"/>
            </a:ln>
            <a:effectLst/>
          </p:spPr>
        </p:pic>
        <p:sp>
          <p:nvSpPr>
            <p:cNvPr id="790" name="Prostokąt"/>
            <p:cNvSpPr/>
            <p:nvPr/>
          </p:nvSpPr>
          <p:spPr>
            <a:xfrm>
              <a:off x="0" y="0"/>
              <a:ext cx="7488164"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791" name="Uwaga"/>
            <p:cNvSpPr txBox="1"/>
            <p:nvPr/>
          </p:nvSpPr>
          <p:spPr>
            <a:xfrm>
              <a:off x="123524" y="992"/>
              <a:ext cx="974303"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lvl1pPr>
                <a:defRPr sz="1400" b="1">
                  <a:solidFill>
                    <a:schemeClr val="accent1"/>
                  </a:solidFill>
                </a:defRPr>
              </a:lvl1pPr>
            </a:lstStyle>
            <a:p>
              <a:r>
                <a:t>Uwaga</a:t>
              </a:r>
            </a:p>
          </p:txBody>
        </p:sp>
      </p:grpSp>
      <p:pic>
        <p:nvPicPr>
          <p:cNvPr id="793" name="senior-woman-psychiatrist-talking-with-her-patient-2023-11-27-04-56-30-utc.jpeg" descr="senior-woman-psychiatrist-talking-with-her-patient-2023-11-27-04-56-30-utc.jpeg"/>
          <p:cNvPicPr>
            <a:picLocks noChangeAspect="1"/>
          </p:cNvPicPr>
          <p:nvPr/>
        </p:nvPicPr>
        <p:blipFill>
          <a:blip r:embed="rId5"/>
          <a:srcRect l="16454" t="14354" r="16454" b="7873"/>
          <a:stretch>
            <a:fillRect/>
          </a:stretch>
        </p:blipFill>
        <p:spPr>
          <a:xfrm>
            <a:off x="-33457" y="0"/>
            <a:ext cx="3936118" cy="68580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792"/>
                                        </p:tgtEl>
                                        <p:attrNameLst>
                                          <p:attrName>style.visibility</p:attrName>
                                        </p:attrNameLst>
                                      </p:cBhvr>
                                      <p:to>
                                        <p:strVal val="visible"/>
                                      </p:to>
                                    </p:set>
                                    <p:animEffect transition="in" filter="dissolve">
                                      <p:cBhvr>
                                        <p:cTn id="7" dur="1000"/>
                                        <p:tgtEl>
                                          <p:spTgt spid="7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3"/>
                                        </p:tgtEl>
                                        <p:attrNameLst>
                                          <p:attrName>style.visibility</p:attrName>
                                        </p:attrNameLst>
                                      </p:cBhvr>
                                      <p:to>
                                        <p:strVal val="visible"/>
                                      </p:to>
                                    </p:set>
                                    <p:animEffect transition="in" filter="fade">
                                      <p:cBhvr>
                                        <p:cTn id="12" dur="500"/>
                                        <p:tgtEl>
                                          <p:spTgt spid="7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82"/>
                                        </p:tgtEl>
                                        <p:attrNameLst>
                                          <p:attrName>style.visibility</p:attrName>
                                        </p:attrNameLst>
                                      </p:cBhvr>
                                      <p:to>
                                        <p:strVal val="visible"/>
                                      </p:to>
                                    </p:set>
                                    <p:animEffect transition="in" filter="fade">
                                      <p:cBhvr>
                                        <p:cTn id="17" dur="500"/>
                                        <p:tgtEl>
                                          <p:spTgt spid="782"/>
                                        </p:tgtEl>
                                      </p:cBhvr>
                                    </p:animEffect>
                                  </p:childTnLst>
                                </p:cTn>
                              </p:par>
                              <p:par>
                                <p:cTn id="18" presetID="9" presetClass="entr" fill="hold" grpId="3" nodeType="withEffect">
                                  <p:stCondLst>
                                    <p:cond delay="0"/>
                                  </p:stCondLst>
                                  <p:iterate>
                                    <p:tmAbs val="0"/>
                                  </p:iterate>
                                  <p:childTnLst>
                                    <p:set>
                                      <p:cBhvr>
                                        <p:cTn id="19" fill="hold"/>
                                        <p:tgtEl>
                                          <p:spTgt spid="785"/>
                                        </p:tgtEl>
                                        <p:attrNameLst>
                                          <p:attrName>style.visibility</p:attrName>
                                        </p:attrNameLst>
                                      </p:cBhvr>
                                      <p:to>
                                        <p:strVal val="visible"/>
                                      </p:to>
                                    </p:set>
                                    <p:animEffect transition="in" filter="dissolve">
                                      <p:cBhvr>
                                        <p:cTn id="20" dur="1000"/>
                                        <p:tgtEl>
                                          <p:spTgt spid="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2" grpId="0"/>
      <p:bldP spid="785" grpId="3" animBg="1" advAuto="0"/>
      <p:bldP spid="792"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 name="Numer slajdu"/>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14</a:t>
            </a:fld>
            <a:endParaRPr/>
          </a:p>
        </p:txBody>
      </p:sp>
      <p:sp>
        <p:nvSpPr>
          <p:cNvPr id="796" name="Symbol zastępczy tekstu 27"/>
          <p:cNvSpPr txBox="1"/>
          <p:nvPr/>
        </p:nvSpPr>
        <p:spPr>
          <a:xfrm>
            <a:off x="4274155" y="515680"/>
            <a:ext cx="6014781" cy="8023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defTabSz="804672">
              <a:lnSpc>
                <a:spcPts val="2400"/>
              </a:lnSpc>
              <a:defRPr sz="2464" b="1">
                <a:solidFill>
                  <a:schemeClr val="accent1"/>
                </a:solidFill>
              </a:defRPr>
            </a:pPr>
            <a:r>
              <a:rPr dirty="0"/>
              <a:t>DYSKUSJA W PODGRUPACH: </a:t>
            </a:r>
            <a:r>
              <a:rPr dirty="0" err="1"/>
              <a:t>Pytanie</a:t>
            </a:r>
            <a:r>
              <a:rPr dirty="0"/>
              <a:t> 4</a:t>
            </a:r>
          </a:p>
          <a:p>
            <a:pPr defTabSz="804672">
              <a:lnSpc>
                <a:spcPts val="2400"/>
              </a:lnSpc>
              <a:defRPr sz="2464" b="1">
                <a:solidFill>
                  <a:schemeClr val="accent1"/>
                </a:solidFill>
              </a:defRPr>
            </a:pPr>
            <a:r>
              <a:rPr sz="1760" b="0" dirty="0"/>
              <a:t>(1 </a:t>
            </a:r>
            <a:r>
              <a:rPr sz="1760" b="0" dirty="0" err="1"/>
              <a:t>minuta</a:t>
            </a:r>
            <a:r>
              <a:rPr sz="1760" b="0" dirty="0"/>
              <a:t> </a:t>
            </a:r>
            <a:r>
              <a:rPr sz="1760" b="0" dirty="0" err="1"/>
              <a:t>refleksji</a:t>
            </a:r>
            <a:r>
              <a:rPr sz="1760" b="0" dirty="0"/>
              <a:t> + 8 </a:t>
            </a:r>
            <a:r>
              <a:rPr sz="1760" b="0" dirty="0" err="1"/>
              <a:t>minut</a:t>
            </a:r>
            <a:r>
              <a:rPr sz="1760" b="0" dirty="0"/>
              <a:t> </a:t>
            </a:r>
            <a:r>
              <a:rPr sz="1760" b="0" dirty="0" err="1"/>
              <a:t>dialogu</a:t>
            </a:r>
            <a:r>
              <a:rPr sz="1760" b="0" dirty="0"/>
              <a:t>)</a:t>
            </a:r>
            <a:r>
              <a:rPr b="0" dirty="0"/>
              <a:t> </a:t>
            </a:r>
          </a:p>
        </p:txBody>
      </p:sp>
      <p:sp>
        <p:nvSpPr>
          <p:cNvPr id="797" name="pole tekstowe 66"/>
          <p:cNvSpPr txBox="1"/>
          <p:nvPr/>
        </p:nvSpPr>
        <p:spPr>
          <a:xfrm>
            <a:off x="4271298" y="1912450"/>
            <a:ext cx="7454903" cy="15092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marL="160421" indent="-160421">
              <a:lnSpc>
                <a:spcPct val="114000"/>
              </a:lnSpc>
              <a:spcBef>
                <a:spcPts val="600"/>
              </a:spcBef>
              <a:buSzPct val="100000"/>
              <a:buChar char="•"/>
              <a:defRPr sz="1600" b="1">
                <a:solidFill>
                  <a:schemeClr val="accent2">
                    <a:lumOff val="-6196"/>
                  </a:schemeClr>
                </a:solidFill>
              </a:defRPr>
            </a:pPr>
            <a:r>
              <a:t>Jak rozumiesz zaufanie w zespole na podstawie relacji między postaciami w opowiadaniu?</a:t>
            </a:r>
            <a:br/>
            <a:endParaRPr/>
          </a:p>
          <a:p>
            <a:pPr marL="160421" indent="-160421">
              <a:lnSpc>
                <a:spcPct val="114000"/>
              </a:lnSpc>
              <a:spcBef>
                <a:spcPts val="600"/>
              </a:spcBef>
              <a:buSzPct val="100000"/>
              <a:buChar char="•"/>
              <a:defRPr sz="1600" b="1">
                <a:solidFill>
                  <a:schemeClr val="accent2">
                    <a:lumOff val="-6196"/>
                  </a:schemeClr>
                </a:solidFill>
              </a:defRPr>
            </a:pPr>
            <a:r>
              <a:t>Co Twoim zdaniem jest najważniejszym wnioskiem z tej historii w kontekście budowania zaufania w pracy?</a:t>
            </a:r>
          </a:p>
        </p:txBody>
      </p:sp>
      <p:pic>
        <p:nvPicPr>
          <p:cNvPr id="798" name="pasted-image.pdf" descr="pasted-image.pdf"/>
          <p:cNvPicPr>
            <a:picLocks noChangeAspect="1"/>
          </p:cNvPicPr>
          <p:nvPr/>
        </p:nvPicPr>
        <p:blipFill>
          <a:blip r:embed="rId2"/>
          <a:stretch>
            <a:fillRect/>
          </a:stretch>
        </p:blipFill>
        <p:spPr>
          <a:xfrm>
            <a:off x="4228731" y="1672370"/>
            <a:ext cx="7490460" cy="2335800"/>
          </a:xfrm>
          <a:prstGeom prst="rect">
            <a:avLst/>
          </a:prstGeom>
          <a:ln w="12700" cap="flat">
            <a:noFill/>
            <a:miter lim="400000"/>
          </a:ln>
          <a:effectLst/>
        </p:spPr>
      </p:pic>
      <p:pic>
        <p:nvPicPr>
          <p:cNvPr id="800" name="03-ikona-swiatelka.png" descr="03-ikona-swiatelka.png"/>
          <p:cNvPicPr>
            <a:picLocks noChangeAspect="1"/>
          </p:cNvPicPr>
          <p:nvPr/>
        </p:nvPicPr>
        <p:blipFill>
          <a:blip r:embed="rId3"/>
          <a:stretch>
            <a:fillRect/>
          </a:stretch>
        </p:blipFill>
        <p:spPr>
          <a:xfrm>
            <a:off x="9630354" y="470999"/>
            <a:ext cx="378060" cy="378060"/>
          </a:xfrm>
          <a:prstGeom prst="rect">
            <a:avLst/>
          </a:prstGeom>
          <a:ln w="12700">
            <a:miter lim="400000"/>
          </a:ln>
        </p:spPr>
      </p:pic>
      <p:grpSp>
        <p:nvGrpSpPr>
          <p:cNvPr id="807" name="Grupuj"/>
          <p:cNvGrpSpPr/>
          <p:nvPr/>
        </p:nvGrpSpPr>
        <p:grpSpPr>
          <a:xfrm>
            <a:off x="4229879" y="4353766"/>
            <a:ext cx="7488165" cy="2082276"/>
            <a:chOff x="0" y="0"/>
            <a:chExt cx="7488164" cy="2082274"/>
          </a:xfrm>
        </p:grpSpPr>
        <p:pic>
          <p:nvPicPr>
            <p:cNvPr id="801" name="01-ikona-dloni.png" descr="01-ikona-dloni.png"/>
            <p:cNvPicPr>
              <a:picLocks noChangeAspect="1"/>
            </p:cNvPicPr>
            <p:nvPr/>
          </p:nvPicPr>
          <p:blipFill>
            <a:blip r:embed="rId4"/>
            <a:stretch>
              <a:fillRect/>
            </a:stretch>
          </p:blipFill>
          <p:spPr>
            <a:xfrm>
              <a:off x="9923" y="1157043"/>
              <a:ext cx="378060" cy="378060"/>
            </a:xfrm>
            <a:prstGeom prst="rect">
              <a:avLst/>
            </a:prstGeom>
            <a:ln w="12700" cap="flat">
              <a:noFill/>
              <a:miter lim="400000"/>
            </a:ln>
            <a:effectLst/>
          </p:spPr>
        </p:pic>
        <p:pic>
          <p:nvPicPr>
            <p:cNvPr id="802" name="01-ikona-dloni.png" descr="01-ikona-dloni.png"/>
            <p:cNvPicPr>
              <a:picLocks noChangeAspect="1"/>
            </p:cNvPicPr>
            <p:nvPr/>
          </p:nvPicPr>
          <p:blipFill>
            <a:blip r:embed="rId4"/>
            <a:stretch>
              <a:fillRect/>
            </a:stretch>
          </p:blipFill>
          <p:spPr>
            <a:xfrm>
              <a:off x="9923" y="609871"/>
              <a:ext cx="378060" cy="378060"/>
            </a:xfrm>
            <a:prstGeom prst="rect">
              <a:avLst/>
            </a:prstGeom>
            <a:ln w="12700" cap="flat">
              <a:noFill/>
              <a:miter lim="400000"/>
            </a:ln>
            <a:effectLst/>
          </p:spPr>
        </p:pic>
        <p:sp>
          <p:nvSpPr>
            <p:cNvPr id="803" name="Symbol zastępczy tekstu 39"/>
            <p:cNvSpPr/>
            <p:nvPr/>
          </p:nvSpPr>
          <p:spPr>
            <a:xfrm>
              <a:off x="528422" y="520180"/>
              <a:ext cx="6887166" cy="14197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p>
              <a:pPr>
                <a:lnSpc>
                  <a:spcPts val="2700"/>
                </a:lnSpc>
                <a:defRPr sz="1300"/>
              </a:pPr>
              <a:r>
                <a:rPr sz="1300" dirty="0"/>
                <a:t>W </a:t>
              </a:r>
              <a:r>
                <a:rPr sz="1300" dirty="0" err="1"/>
                <a:t>podgrupie</a:t>
              </a:r>
              <a:r>
                <a:rPr sz="1300" dirty="0"/>
                <a:t> </a:t>
              </a:r>
              <a:r>
                <a:rPr sz="1300" dirty="0" err="1"/>
                <a:t>rolę</a:t>
              </a:r>
              <a:r>
                <a:rPr sz="1300" dirty="0"/>
                <a:t> </a:t>
              </a:r>
              <a:r>
                <a:rPr sz="1300" dirty="0" err="1"/>
                <a:t>moderatora</a:t>
              </a:r>
              <a:r>
                <a:rPr sz="1300" dirty="0"/>
                <a:t> </a:t>
              </a:r>
              <a:r>
                <a:rPr sz="1300" dirty="0" err="1"/>
                <a:t>przejmuje</a:t>
              </a:r>
              <a:r>
                <a:rPr sz="1300" dirty="0"/>
                <a:t> </a:t>
              </a:r>
              <a:r>
                <a:rPr sz="1300" dirty="0" err="1"/>
                <a:t>pierwsza</a:t>
              </a:r>
              <a:r>
                <a:rPr sz="1300" dirty="0"/>
                <a:t> </a:t>
              </a:r>
              <a:r>
                <a:rPr sz="1300" dirty="0" err="1"/>
                <a:t>osoba</a:t>
              </a:r>
              <a:r>
                <a:rPr sz="1300" dirty="0"/>
                <a:t> po </a:t>
              </a:r>
              <a:r>
                <a:rPr sz="1300" dirty="0" err="1"/>
                <a:t>lewej</a:t>
              </a:r>
              <a:r>
                <a:rPr sz="1300" dirty="0"/>
                <a:t> </a:t>
              </a:r>
              <a:r>
                <a:rPr sz="1300" dirty="0" err="1"/>
                <a:t>stronie</a:t>
              </a:r>
              <a:r>
                <a:rPr sz="1300" dirty="0"/>
                <a:t> </a:t>
              </a:r>
              <a:r>
                <a:rPr sz="1300" dirty="0" err="1"/>
                <a:t>wcześniejszego</a:t>
              </a:r>
              <a:r>
                <a:rPr sz="1300" dirty="0"/>
                <a:t> </a:t>
              </a:r>
              <a:r>
                <a:rPr sz="1300" dirty="0" err="1"/>
                <a:t>moderatora</a:t>
              </a:r>
              <a:r>
                <a:rPr sz="1300" dirty="0"/>
                <a:t>.</a:t>
              </a:r>
            </a:p>
            <a:p>
              <a:pPr>
                <a:lnSpc>
                  <a:spcPts val="2700"/>
                </a:lnSpc>
                <a:defRPr sz="1300"/>
              </a:pPr>
              <a:r>
                <a:rPr sz="1300" dirty="0" err="1"/>
                <a:t>Przestrzegajcie</a:t>
              </a:r>
              <a:r>
                <a:rPr sz="1300" dirty="0"/>
                <a:t> </a:t>
              </a:r>
              <a:r>
                <a:rPr sz="1300" dirty="0" err="1"/>
                <a:t>zasady</a:t>
              </a:r>
              <a:r>
                <a:rPr sz="1300" dirty="0"/>
                <a:t> o </a:t>
              </a:r>
              <a:r>
                <a:rPr sz="1300" dirty="0" err="1"/>
                <a:t>aktywnym</a:t>
              </a:r>
              <a:r>
                <a:rPr sz="1300" dirty="0"/>
                <a:t> </a:t>
              </a:r>
              <a:r>
                <a:rPr sz="1300" dirty="0" err="1"/>
                <a:t>słuchaniu</a:t>
              </a:r>
              <a:r>
                <a:rPr sz="1300" dirty="0"/>
                <a:t> </a:t>
              </a:r>
              <a:r>
                <a:rPr sz="1300" dirty="0" err="1"/>
                <a:t>i</a:t>
              </a:r>
              <a:r>
                <a:rPr sz="1300" dirty="0"/>
                <a:t> </a:t>
              </a:r>
              <a:r>
                <a:rPr sz="1300" dirty="0" err="1"/>
                <a:t>komunikacji</a:t>
              </a:r>
              <a:r>
                <a:rPr sz="1300" dirty="0"/>
                <a:t> „ja”.</a:t>
              </a:r>
            </a:p>
            <a:p>
              <a:pPr>
                <a:lnSpc>
                  <a:spcPts val="2700"/>
                </a:lnSpc>
                <a:defRPr sz="1300"/>
              </a:pPr>
              <a:r>
                <a:rPr sz="1300" dirty="0" err="1"/>
                <a:t>Prowadzący</a:t>
              </a:r>
              <a:r>
                <a:rPr sz="1300" dirty="0"/>
                <a:t> </a:t>
              </a:r>
              <a:r>
                <a:rPr sz="1300" dirty="0" err="1"/>
                <a:t>ćwiczenie</a:t>
              </a:r>
              <a:r>
                <a:rPr sz="1300" dirty="0"/>
                <a:t> po </a:t>
              </a:r>
              <a:r>
                <a:rPr sz="1300" dirty="0" err="1"/>
                <a:t>przeczytaniu</a:t>
              </a:r>
              <a:r>
                <a:rPr sz="1300" dirty="0"/>
                <a:t> </a:t>
              </a:r>
              <a:r>
                <a:rPr sz="1300" dirty="0" err="1"/>
                <a:t>pytania</a:t>
              </a:r>
              <a:r>
                <a:rPr sz="1300" dirty="0"/>
                <a:t> </a:t>
              </a:r>
              <a:r>
                <a:rPr sz="1300" dirty="0" err="1"/>
                <a:t>dołącza</a:t>
              </a:r>
              <a:r>
                <a:rPr sz="1300" dirty="0"/>
                <a:t> do </a:t>
              </a:r>
              <a:r>
                <a:rPr sz="1300" dirty="0" err="1"/>
                <a:t>swojej</a:t>
              </a:r>
              <a:r>
                <a:rPr sz="1300" dirty="0"/>
                <a:t> </a:t>
              </a:r>
              <a:r>
                <a:rPr sz="1300" dirty="0" err="1"/>
                <a:t>grupy</a:t>
              </a:r>
              <a:r>
                <a:rPr sz="1300" dirty="0"/>
                <a:t> </a:t>
              </a:r>
              <a:r>
                <a:rPr sz="1300" dirty="0" err="1"/>
                <a:t>dyskusyjnej</a:t>
              </a:r>
              <a:r>
                <a:rPr sz="1300" dirty="0"/>
                <a:t>. </a:t>
              </a:r>
              <a:r>
                <a:rPr sz="1300" dirty="0" err="1"/>
                <a:t>Równocześnie</a:t>
              </a:r>
              <a:r>
                <a:rPr sz="1300" dirty="0"/>
                <a:t> </a:t>
              </a:r>
              <a:r>
                <a:rPr sz="1300" dirty="0" err="1"/>
                <a:t>mierzy</a:t>
              </a:r>
              <a:r>
                <a:rPr sz="1300" dirty="0"/>
                <a:t> </a:t>
              </a:r>
              <a:r>
                <a:rPr sz="1300" dirty="0" err="1"/>
                <a:t>czas</a:t>
              </a:r>
              <a:r>
                <a:rPr sz="1300" dirty="0"/>
                <a:t> </a:t>
              </a:r>
              <a:r>
                <a:rPr sz="1300" dirty="0" err="1"/>
                <a:t>i</a:t>
              </a:r>
              <a:r>
                <a:rPr sz="1300" dirty="0"/>
                <a:t> </a:t>
              </a:r>
              <a:r>
                <a:rPr sz="1300" dirty="0" err="1"/>
                <a:t>informuje</a:t>
              </a:r>
              <a:r>
                <a:rPr sz="1300" dirty="0"/>
                <a:t> o </a:t>
              </a:r>
              <a:r>
                <a:rPr sz="1300" dirty="0" err="1"/>
                <a:t>jego</a:t>
              </a:r>
              <a:r>
                <a:rPr sz="1300" dirty="0"/>
                <a:t> </a:t>
              </a:r>
              <a:r>
                <a:rPr sz="1300" dirty="0" err="1"/>
                <a:t>upływie</a:t>
              </a:r>
              <a:r>
                <a:rPr sz="1300" dirty="0"/>
                <a:t>. </a:t>
              </a:r>
            </a:p>
          </p:txBody>
        </p:sp>
        <p:pic>
          <p:nvPicPr>
            <p:cNvPr id="804" name="01-ikona-dloni.png" descr="01-ikona-dloni.png"/>
            <p:cNvPicPr>
              <a:picLocks noChangeAspect="1"/>
            </p:cNvPicPr>
            <p:nvPr/>
          </p:nvPicPr>
          <p:blipFill>
            <a:blip r:embed="rId4"/>
            <a:stretch>
              <a:fillRect/>
            </a:stretch>
          </p:blipFill>
          <p:spPr>
            <a:xfrm>
              <a:off x="9923" y="1704214"/>
              <a:ext cx="378060" cy="378060"/>
            </a:xfrm>
            <a:prstGeom prst="rect">
              <a:avLst/>
            </a:prstGeom>
            <a:ln w="12700" cap="flat">
              <a:noFill/>
              <a:miter lim="400000"/>
            </a:ln>
            <a:effectLst/>
          </p:spPr>
        </p:pic>
        <p:sp>
          <p:nvSpPr>
            <p:cNvPr id="805" name="Prostokąt"/>
            <p:cNvSpPr/>
            <p:nvPr/>
          </p:nvSpPr>
          <p:spPr>
            <a:xfrm>
              <a:off x="0" y="0"/>
              <a:ext cx="7488164"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806" name="Uwaga"/>
            <p:cNvSpPr txBox="1"/>
            <p:nvPr/>
          </p:nvSpPr>
          <p:spPr>
            <a:xfrm>
              <a:off x="123524" y="992"/>
              <a:ext cx="974303"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lvl1pPr>
                <a:defRPr sz="1400" b="1">
                  <a:solidFill>
                    <a:schemeClr val="accent1"/>
                  </a:solidFill>
                </a:defRPr>
              </a:lvl1pPr>
            </a:lstStyle>
            <a:p>
              <a:r>
                <a:t>Uwaga</a:t>
              </a:r>
            </a:p>
          </p:txBody>
        </p:sp>
      </p:grpSp>
      <p:pic>
        <p:nvPicPr>
          <p:cNvPr id="808" name="serious-businessman-in-eyeglasses-writing-in-noteb-2024-11-12-21-01-42-utc.jpeg" descr="serious-businessman-in-eyeglasses-writing-in-noteb-2024-11-12-21-01-42-utc.jpeg"/>
          <p:cNvPicPr>
            <a:picLocks noChangeAspect="1"/>
          </p:cNvPicPr>
          <p:nvPr/>
        </p:nvPicPr>
        <p:blipFill>
          <a:blip r:embed="rId5"/>
          <a:srcRect t="1275" r="22742" b="7538"/>
          <a:stretch>
            <a:fillRect/>
          </a:stretch>
        </p:blipFill>
        <p:spPr>
          <a:xfrm>
            <a:off x="7207" y="0"/>
            <a:ext cx="3873650" cy="68580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807"/>
                                        </p:tgtEl>
                                        <p:attrNameLst>
                                          <p:attrName>style.visibility</p:attrName>
                                        </p:attrNameLst>
                                      </p:cBhvr>
                                      <p:to>
                                        <p:strVal val="visible"/>
                                      </p:to>
                                    </p:set>
                                    <p:animEffect transition="in" filter="dissolve">
                                      <p:cBhvr>
                                        <p:cTn id="7" dur="1000"/>
                                        <p:tgtEl>
                                          <p:spTgt spid="8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8"/>
                                        </p:tgtEl>
                                        <p:attrNameLst>
                                          <p:attrName>style.visibility</p:attrName>
                                        </p:attrNameLst>
                                      </p:cBhvr>
                                      <p:to>
                                        <p:strVal val="visible"/>
                                      </p:to>
                                    </p:set>
                                    <p:animEffect transition="in" filter="fade">
                                      <p:cBhvr>
                                        <p:cTn id="12" dur="500"/>
                                        <p:tgtEl>
                                          <p:spTgt spid="79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97"/>
                                        </p:tgtEl>
                                        <p:attrNameLst>
                                          <p:attrName>style.visibility</p:attrName>
                                        </p:attrNameLst>
                                      </p:cBhvr>
                                      <p:to>
                                        <p:strVal val="visible"/>
                                      </p:to>
                                    </p:set>
                                    <p:animEffect transition="in" filter="fade">
                                      <p:cBhvr>
                                        <p:cTn id="16" dur="500"/>
                                        <p:tgtEl>
                                          <p:spTgt spid="797"/>
                                        </p:tgtEl>
                                      </p:cBhvr>
                                    </p:animEffect>
                                  </p:childTnLst>
                                </p:cTn>
                              </p:par>
                              <p:par>
                                <p:cTn id="17" presetID="9" presetClass="entr" fill="hold" grpId="3" nodeType="withEffect">
                                  <p:stCondLst>
                                    <p:cond delay="0"/>
                                  </p:stCondLst>
                                  <p:iterate>
                                    <p:tmAbs val="0"/>
                                  </p:iterate>
                                  <p:childTnLst>
                                    <p:set>
                                      <p:cBhvr>
                                        <p:cTn id="18" fill="hold"/>
                                        <p:tgtEl>
                                          <p:spTgt spid="800"/>
                                        </p:tgtEl>
                                        <p:attrNameLst>
                                          <p:attrName>style.visibility</p:attrName>
                                        </p:attrNameLst>
                                      </p:cBhvr>
                                      <p:to>
                                        <p:strVal val="visible"/>
                                      </p:to>
                                    </p:set>
                                    <p:animEffect transition="in" filter="dissolve">
                                      <p:cBhvr>
                                        <p:cTn id="19" dur="1000"/>
                                        <p:tgtEl>
                                          <p:spTgt spid="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 grpId="0"/>
      <p:bldP spid="800" grpId="3" animBg="1" advAuto="0"/>
      <p:bldP spid="807"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 name="Numer slajdu"/>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15</a:t>
            </a:fld>
            <a:endParaRPr/>
          </a:p>
        </p:txBody>
      </p:sp>
      <p:sp>
        <p:nvSpPr>
          <p:cNvPr id="796" name="Symbol zastępczy tekstu 27"/>
          <p:cNvSpPr txBox="1"/>
          <p:nvPr/>
        </p:nvSpPr>
        <p:spPr>
          <a:xfrm>
            <a:off x="4274155" y="515680"/>
            <a:ext cx="6014781" cy="8023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defTabSz="804672">
              <a:lnSpc>
                <a:spcPts val="2400"/>
              </a:lnSpc>
              <a:defRPr sz="2464" b="1">
                <a:solidFill>
                  <a:schemeClr val="accent1"/>
                </a:solidFill>
              </a:defRPr>
            </a:pPr>
            <a:r>
              <a:rPr dirty="0"/>
              <a:t>DYSKUSJA W PODGRUPACH: </a:t>
            </a:r>
            <a:r>
              <a:rPr dirty="0" err="1"/>
              <a:t>Pytanie</a:t>
            </a:r>
            <a:r>
              <a:rPr dirty="0"/>
              <a:t> </a:t>
            </a:r>
            <a:r>
              <a:rPr lang="pl-PL" dirty="0"/>
              <a:t>5</a:t>
            </a:r>
            <a:endParaRPr dirty="0"/>
          </a:p>
          <a:p>
            <a:pPr defTabSz="804672">
              <a:lnSpc>
                <a:spcPts val="2400"/>
              </a:lnSpc>
              <a:defRPr sz="2464" b="1">
                <a:solidFill>
                  <a:schemeClr val="accent1"/>
                </a:solidFill>
              </a:defRPr>
            </a:pPr>
            <a:r>
              <a:rPr sz="1760" b="0" dirty="0"/>
              <a:t>(1 </a:t>
            </a:r>
            <a:r>
              <a:rPr sz="1760" b="0" dirty="0" err="1"/>
              <a:t>minuta</a:t>
            </a:r>
            <a:r>
              <a:rPr sz="1760" b="0" dirty="0"/>
              <a:t> </a:t>
            </a:r>
            <a:r>
              <a:rPr sz="1760" b="0" dirty="0" err="1"/>
              <a:t>refleksji</a:t>
            </a:r>
            <a:r>
              <a:rPr sz="1760" b="0" dirty="0"/>
              <a:t> + 8 </a:t>
            </a:r>
            <a:r>
              <a:rPr sz="1760" b="0" dirty="0" err="1"/>
              <a:t>minut</a:t>
            </a:r>
            <a:r>
              <a:rPr sz="1760" b="0" dirty="0"/>
              <a:t> </a:t>
            </a:r>
            <a:r>
              <a:rPr sz="1760" b="0" dirty="0" err="1"/>
              <a:t>dialogu</a:t>
            </a:r>
            <a:r>
              <a:rPr sz="1760" b="0" dirty="0"/>
              <a:t>)</a:t>
            </a:r>
            <a:r>
              <a:rPr b="0" dirty="0"/>
              <a:t> </a:t>
            </a:r>
          </a:p>
        </p:txBody>
      </p:sp>
      <p:sp>
        <p:nvSpPr>
          <p:cNvPr id="797" name="pole tekstowe 66"/>
          <p:cNvSpPr txBox="1"/>
          <p:nvPr/>
        </p:nvSpPr>
        <p:spPr>
          <a:xfrm>
            <a:off x="4274155" y="1693545"/>
            <a:ext cx="7454903" cy="18369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160421" indent="-160421">
              <a:lnSpc>
                <a:spcPct val="114000"/>
              </a:lnSpc>
              <a:spcBef>
                <a:spcPts val="600"/>
              </a:spcBef>
              <a:buSzPct val="100000"/>
              <a:buChar char="•"/>
              <a:defRPr sz="1600" b="1">
                <a:solidFill>
                  <a:schemeClr val="accent2">
                    <a:lumOff val="-6196"/>
                  </a:schemeClr>
                </a:solidFill>
              </a:defRPr>
            </a:pPr>
            <a:r>
              <a:rPr lang="pl-PL" dirty="0"/>
              <a:t>„Tapir" ma swoje hasło: "Chcę tylko dobrych wiadomości”. Na podstawie odpowiedzi na wcześniejsze pytania zastanówcie się, jakie hasła moglibyście stworzyć, aby pamiętać o tym, co jest dla Was ważne </a:t>
            </a:r>
            <a:br>
              <a:rPr lang="pl-PL" dirty="0"/>
            </a:br>
            <a:r>
              <a:rPr lang="pl-PL" dirty="0"/>
              <a:t>w budowaniu zaufania i współpracy w zespole. </a:t>
            </a:r>
          </a:p>
          <a:p>
            <a:pPr marL="160421" indent="-160421">
              <a:lnSpc>
                <a:spcPct val="114000"/>
              </a:lnSpc>
              <a:spcBef>
                <a:spcPts val="600"/>
              </a:spcBef>
              <a:buSzPct val="100000"/>
              <a:buChar char="•"/>
              <a:defRPr sz="1600" b="1">
                <a:solidFill>
                  <a:schemeClr val="accent2">
                    <a:lumOff val="-6196"/>
                  </a:schemeClr>
                </a:solidFill>
              </a:defRPr>
            </a:pPr>
            <a:r>
              <a:rPr lang="pl-PL" dirty="0"/>
              <a:t>Stwórzcie jedno lub dwa hasła, które najlepiej oddadzą Wasze wnioski </a:t>
            </a:r>
            <a:br>
              <a:rPr lang="pl-PL" dirty="0"/>
            </a:br>
            <a:r>
              <a:rPr lang="pl-PL" dirty="0"/>
              <a:t>z tej historii.</a:t>
            </a:r>
          </a:p>
        </p:txBody>
      </p:sp>
      <p:pic>
        <p:nvPicPr>
          <p:cNvPr id="798" name="pasted-image.pdf" descr="pasted-image.pdf"/>
          <p:cNvPicPr>
            <a:picLocks noChangeAspect="1"/>
          </p:cNvPicPr>
          <p:nvPr/>
        </p:nvPicPr>
        <p:blipFill>
          <a:blip r:embed="rId2"/>
          <a:stretch>
            <a:fillRect/>
          </a:stretch>
        </p:blipFill>
        <p:spPr>
          <a:xfrm>
            <a:off x="4227584" y="1458645"/>
            <a:ext cx="7490460" cy="2483465"/>
          </a:xfrm>
          <a:prstGeom prst="rect">
            <a:avLst/>
          </a:prstGeom>
          <a:ln w="12700" cap="flat">
            <a:noFill/>
            <a:miter lim="400000"/>
          </a:ln>
          <a:effectLst/>
        </p:spPr>
      </p:pic>
      <p:pic>
        <p:nvPicPr>
          <p:cNvPr id="800" name="03-ikona-swiatelka.png" descr="03-ikona-swiatelka.png"/>
          <p:cNvPicPr>
            <a:picLocks noChangeAspect="1"/>
          </p:cNvPicPr>
          <p:nvPr/>
        </p:nvPicPr>
        <p:blipFill>
          <a:blip r:embed="rId3"/>
          <a:stretch>
            <a:fillRect/>
          </a:stretch>
        </p:blipFill>
        <p:spPr>
          <a:xfrm>
            <a:off x="9630354" y="470999"/>
            <a:ext cx="378060" cy="378060"/>
          </a:xfrm>
          <a:prstGeom prst="rect">
            <a:avLst/>
          </a:prstGeom>
          <a:ln w="12700">
            <a:miter lim="400000"/>
          </a:ln>
        </p:spPr>
      </p:pic>
      <p:grpSp>
        <p:nvGrpSpPr>
          <p:cNvPr id="807" name="Grupuj"/>
          <p:cNvGrpSpPr/>
          <p:nvPr/>
        </p:nvGrpSpPr>
        <p:grpSpPr>
          <a:xfrm>
            <a:off x="4229879" y="4353766"/>
            <a:ext cx="7488165" cy="2082276"/>
            <a:chOff x="0" y="0"/>
            <a:chExt cx="7488164" cy="2082274"/>
          </a:xfrm>
        </p:grpSpPr>
        <p:pic>
          <p:nvPicPr>
            <p:cNvPr id="801" name="01-ikona-dloni.png" descr="01-ikona-dloni.png"/>
            <p:cNvPicPr>
              <a:picLocks noChangeAspect="1"/>
            </p:cNvPicPr>
            <p:nvPr/>
          </p:nvPicPr>
          <p:blipFill>
            <a:blip r:embed="rId4"/>
            <a:stretch>
              <a:fillRect/>
            </a:stretch>
          </p:blipFill>
          <p:spPr>
            <a:xfrm>
              <a:off x="9923" y="1157043"/>
              <a:ext cx="378060" cy="378060"/>
            </a:xfrm>
            <a:prstGeom prst="rect">
              <a:avLst/>
            </a:prstGeom>
            <a:ln w="12700" cap="flat">
              <a:noFill/>
              <a:miter lim="400000"/>
            </a:ln>
            <a:effectLst/>
          </p:spPr>
        </p:pic>
        <p:pic>
          <p:nvPicPr>
            <p:cNvPr id="802" name="01-ikona-dloni.png" descr="01-ikona-dloni.png"/>
            <p:cNvPicPr>
              <a:picLocks noChangeAspect="1"/>
            </p:cNvPicPr>
            <p:nvPr/>
          </p:nvPicPr>
          <p:blipFill>
            <a:blip r:embed="rId4"/>
            <a:stretch>
              <a:fillRect/>
            </a:stretch>
          </p:blipFill>
          <p:spPr>
            <a:xfrm>
              <a:off x="9923" y="609871"/>
              <a:ext cx="378060" cy="378060"/>
            </a:xfrm>
            <a:prstGeom prst="rect">
              <a:avLst/>
            </a:prstGeom>
            <a:ln w="12700" cap="flat">
              <a:noFill/>
              <a:miter lim="400000"/>
            </a:ln>
            <a:effectLst/>
          </p:spPr>
        </p:pic>
        <p:sp>
          <p:nvSpPr>
            <p:cNvPr id="803" name="Symbol zastępczy tekstu 39"/>
            <p:cNvSpPr/>
            <p:nvPr/>
          </p:nvSpPr>
          <p:spPr>
            <a:xfrm>
              <a:off x="528422" y="520180"/>
              <a:ext cx="6887166" cy="14197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nSpc>
                  <a:spcPts val="2700"/>
                </a:lnSpc>
                <a:defRPr sz="1300"/>
              </a:pPr>
              <a:r>
                <a:rPr sz="1300" dirty="0"/>
                <a:t>W </a:t>
              </a:r>
              <a:r>
                <a:rPr sz="1300" dirty="0" err="1"/>
                <a:t>podgrupie</a:t>
              </a:r>
              <a:r>
                <a:rPr sz="1300" dirty="0"/>
                <a:t> </a:t>
              </a:r>
              <a:r>
                <a:rPr sz="1300" dirty="0" err="1"/>
                <a:t>rolę</a:t>
              </a:r>
              <a:r>
                <a:rPr sz="1300" dirty="0"/>
                <a:t> </a:t>
              </a:r>
              <a:r>
                <a:rPr sz="1300" dirty="0" err="1"/>
                <a:t>moderatora</a:t>
              </a:r>
              <a:r>
                <a:rPr sz="1300" dirty="0"/>
                <a:t> </a:t>
              </a:r>
              <a:r>
                <a:rPr sz="1300" dirty="0" err="1"/>
                <a:t>przejmuje</a:t>
              </a:r>
              <a:r>
                <a:rPr sz="1300" dirty="0"/>
                <a:t> </a:t>
              </a:r>
              <a:r>
                <a:rPr sz="1300" dirty="0" err="1"/>
                <a:t>pierwsza</a:t>
              </a:r>
              <a:r>
                <a:rPr sz="1300" dirty="0"/>
                <a:t> </a:t>
              </a:r>
              <a:r>
                <a:rPr sz="1300" dirty="0" err="1"/>
                <a:t>osoba</a:t>
              </a:r>
              <a:r>
                <a:rPr sz="1300" dirty="0"/>
                <a:t> po </a:t>
              </a:r>
              <a:r>
                <a:rPr sz="1300" dirty="0" err="1"/>
                <a:t>lewej</a:t>
              </a:r>
              <a:r>
                <a:rPr sz="1300" dirty="0"/>
                <a:t> </a:t>
              </a:r>
              <a:r>
                <a:rPr sz="1300" dirty="0" err="1"/>
                <a:t>stronie</a:t>
              </a:r>
              <a:r>
                <a:rPr sz="1300" dirty="0"/>
                <a:t> </a:t>
              </a:r>
              <a:r>
                <a:rPr sz="1300" dirty="0" err="1"/>
                <a:t>wcześniejszego</a:t>
              </a:r>
              <a:r>
                <a:rPr sz="1300" dirty="0"/>
                <a:t> </a:t>
              </a:r>
              <a:r>
                <a:rPr sz="1300" dirty="0" err="1"/>
                <a:t>moderatora</a:t>
              </a:r>
              <a:r>
                <a:rPr sz="1300" dirty="0"/>
                <a:t>.</a:t>
              </a:r>
            </a:p>
            <a:p>
              <a:pPr>
                <a:lnSpc>
                  <a:spcPts val="2700"/>
                </a:lnSpc>
                <a:defRPr sz="1300"/>
              </a:pPr>
              <a:r>
                <a:rPr sz="1300" dirty="0" err="1"/>
                <a:t>Przestrzegajcie</a:t>
              </a:r>
              <a:r>
                <a:rPr sz="1300" dirty="0"/>
                <a:t> </a:t>
              </a:r>
              <a:r>
                <a:rPr sz="1300" dirty="0" err="1"/>
                <a:t>zasady</a:t>
              </a:r>
              <a:r>
                <a:rPr sz="1300" dirty="0"/>
                <a:t> o </a:t>
              </a:r>
              <a:r>
                <a:rPr sz="1300" dirty="0" err="1"/>
                <a:t>aktywnym</a:t>
              </a:r>
              <a:r>
                <a:rPr sz="1300" dirty="0"/>
                <a:t> </a:t>
              </a:r>
              <a:r>
                <a:rPr sz="1300" dirty="0" err="1"/>
                <a:t>słuchaniu</a:t>
              </a:r>
              <a:r>
                <a:rPr sz="1300" dirty="0"/>
                <a:t> </a:t>
              </a:r>
              <a:r>
                <a:rPr sz="1300" dirty="0" err="1"/>
                <a:t>i</a:t>
              </a:r>
              <a:r>
                <a:rPr sz="1300" dirty="0"/>
                <a:t> </a:t>
              </a:r>
              <a:r>
                <a:rPr sz="1300" dirty="0" err="1"/>
                <a:t>komunikacji</a:t>
              </a:r>
              <a:r>
                <a:rPr sz="1300" dirty="0"/>
                <a:t> „ja”.</a:t>
              </a:r>
            </a:p>
            <a:p>
              <a:pPr>
                <a:lnSpc>
                  <a:spcPts val="2700"/>
                </a:lnSpc>
                <a:defRPr sz="1300"/>
              </a:pPr>
              <a:r>
                <a:rPr sz="1300" dirty="0" err="1"/>
                <a:t>Prowadzący</a:t>
              </a:r>
              <a:r>
                <a:rPr sz="1300" dirty="0"/>
                <a:t> </a:t>
              </a:r>
              <a:r>
                <a:rPr sz="1300" dirty="0" err="1"/>
                <a:t>ćwiczenie</a:t>
              </a:r>
              <a:r>
                <a:rPr sz="1300" dirty="0"/>
                <a:t> po </a:t>
              </a:r>
              <a:r>
                <a:rPr sz="1300" dirty="0" err="1"/>
                <a:t>przeczytaniu</a:t>
              </a:r>
              <a:r>
                <a:rPr sz="1300" dirty="0"/>
                <a:t> </a:t>
              </a:r>
              <a:r>
                <a:rPr sz="1300" dirty="0" err="1"/>
                <a:t>pytania</a:t>
              </a:r>
              <a:r>
                <a:rPr sz="1300" dirty="0"/>
                <a:t> </a:t>
              </a:r>
              <a:r>
                <a:rPr sz="1300" dirty="0" err="1"/>
                <a:t>dołącza</a:t>
              </a:r>
              <a:r>
                <a:rPr sz="1300" dirty="0"/>
                <a:t> do </a:t>
              </a:r>
              <a:r>
                <a:rPr sz="1300" dirty="0" err="1"/>
                <a:t>swojej</a:t>
              </a:r>
              <a:r>
                <a:rPr sz="1300" dirty="0"/>
                <a:t> </a:t>
              </a:r>
              <a:r>
                <a:rPr sz="1300" dirty="0" err="1"/>
                <a:t>grupy</a:t>
              </a:r>
              <a:r>
                <a:rPr sz="1300" dirty="0"/>
                <a:t> </a:t>
              </a:r>
              <a:r>
                <a:rPr sz="1300" dirty="0" err="1"/>
                <a:t>dyskusyjnej</a:t>
              </a:r>
              <a:r>
                <a:rPr sz="1300" dirty="0"/>
                <a:t>. </a:t>
              </a:r>
              <a:r>
                <a:rPr sz="1300" dirty="0" err="1"/>
                <a:t>Równocześnie</a:t>
              </a:r>
              <a:r>
                <a:rPr sz="1300" dirty="0"/>
                <a:t> </a:t>
              </a:r>
              <a:r>
                <a:rPr sz="1300" dirty="0" err="1"/>
                <a:t>mierzy</a:t>
              </a:r>
              <a:r>
                <a:rPr sz="1300" dirty="0"/>
                <a:t> </a:t>
              </a:r>
              <a:r>
                <a:rPr sz="1300" dirty="0" err="1"/>
                <a:t>czas</a:t>
              </a:r>
              <a:r>
                <a:rPr sz="1300" dirty="0"/>
                <a:t> </a:t>
              </a:r>
              <a:r>
                <a:rPr sz="1300" dirty="0" err="1"/>
                <a:t>i</a:t>
              </a:r>
              <a:r>
                <a:rPr sz="1300" dirty="0"/>
                <a:t> </a:t>
              </a:r>
              <a:r>
                <a:rPr sz="1300" dirty="0" err="1"/>
                <a:t>informuje</a:t>
              </a:r>
              <a:r>
                <a:rPr sz="1300" dirty="0"/>
                <a:t> o </a:t>
              </a:r>
              <a:r>
                <a:rPr sz="1300" dirty="0" err="1"/>
                <a:t>jego</a:t>
              </a:r>
              <a:r>
                <a:rPr sz="1300" dirty="0"/>
                <a:t> </a:t>
              </a:r>
              <a:r>
                <a:rPr sz="1300" dirty="0" err="1"/>
                <a:t>upływie</a:t>
              </a:r>
              <a:r>
                <a:rPr sz="1300" dirty="0"/>
                <a:t>. </a:t>
              </a:r>
            </a:p>
          </p:txBody>
        </p:sp>
        <p:pic>
          <p:nvPicPr>
            <p:cNvPr id="804" name="01-ikona-dloni.png" descr="01-ikona-dloni.png"/>
            <p:cNvPicPr>
              <a:picLocks noChangeAspect="1"/>
            </p:cNvPicPr>
            <p:nvPr/>
          </p:nvPicPr>
          <p:blipFill>
            <a:blip r:embed="rId4"/>
            <a:stretch>
              <a:fillRect/>
            </a:stretch>
          </p:blipFill>
          <p:spPr>
            <a:xfrm>
              <a:off x="9923" y="1704214"/>
              <a:ext cx="378060" cy="378060"/>
            </a:xfrm>
            <a:prstGeom prst="rect">
              <a:avLst/>
            </a:prstGeom>
            <a:ln w="12700" cap="flat">
              <a:noFill/>
              <a:miter lim="400000"/>
            </a:ln>
            <a:effectLst/>
          </p:spPr>
        </p:pic>
        <p:sp>
          <p:nvSpPr>
            <p:cNvPr id="805" name="Prostokąt"/>
            <p:cNvSpPr/>
            <p:nvPr/>
          </p:nvSpPr>
          <p:spPr>
            <a:xfrm>
              <a:off x="0" y="0"/>
              <a:ext cx="7488164"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806" name="Uwaga"/>
            <p:cNvSpPr txBox="1"/>
            <p:nvPr/>
          </p:nvSpPr>
          <p:spPr>
            <a:xfrm>
              <a:off x="123524" y="992"/>
              <a:ext cx="974303"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defRPr sz="1400" b="1">
                  <a:solidFill>
                    <a:schemeClr val="accent1"/>
                  </a:solidFill>
                </a:defRPr>
              </a:lvl1pPr>
            </a:lstStyle>
            <a:p>
              <a:r>
                <a:t>Uwaga</a:t>
              </a:r>
            </a:p>
          </p:txBody>
        </p:sp>
      </p:grpSp>
      <p:pic>
        <p:nvPicPr>
          <p:cNvPr id="16" name="pexels-divinetechygirl-1181533.jpeg" descr="pexels-divinetechygirl-1181533.jpeg">
            <a:extLst>
              <a:ext uri="{FF2B5EF4-FFF2-40B4-BE49-F238E27FC236}">
                <a16:creationId xmlns:a16="http://schemas.microsoft.com/office/drawing/2014/main" id="{9C095954-9D30-4DB1-8F00-BBF2C50FBDEE}"/>
              </a:ext>
            </a:extLst>
          </p:cNvPr>
          <p:cNvPicPr>
            <a:picLocks noChangeAspect="1"/>
          </p:cNvPicPr>
          <p:nvPr/>
        </p:nvPicPr>
        <p:blipFill>
          <a:blip r:embed="rId5"/>
          <a:srcRect l="470" t="2399" r="38593" b="2399"/>
          <a:stretch>
            <a:fillRect/>
          </a:stretch>
        </p:blipFill>
        <p:spPr>
          <a:xfrm>
            <a:off x="-2713616" y="0"/>
            <a:ext cx="6575656" cy="6858000"/>
          </a:xfrm>
          <a:prstGeom prst="rect">
            <a:avLst/>
          </a:prstGeom>
          <a:ln w="12700">
            <a:miter lim="400000"/>
          </a:ln>
        </p:spPr>
      </p:pic>
    </p:spTree>
    <p:extLst>
      <p:ext uri="{BB962C8B-B14F-4D97-AF65-F5344CB8AC3E}">
        <p14:creationId xmlns:p14="http://schemas.microsoft.com/office/powerpoint/2010/main" val="119303666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807"/>
                                        </p:tgtEl>
                                        <p:attrNameLst>
                                          <p:attrName>style.visibility</p:attrName>
                                        </p:attrNameLst>
                                      </p:cBhvr>
                                      <p:to>
                                        <p:strVal val="visible"/>
                                      </p:to>
                                    </p:set>
                                    <p:animEffect transition="in" filter="dissolve">
                                      <p:cBhvr>
                                        <p:cTn id="7" dur="1000"/>
                                        <p:tgtEl>
                                          <p:spTgt spid="8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8"/>
                                        </p:tgtEl>
                                        <p:attrNameLst>
                                          <p:attrName>style.visibility</p:attrName>
                                        </p:attrNameLst>
                                      </p:cBhvr>
                                      <p:to>
                                        <p:strVal val="visible"/>
                                      </p:to>
                                    </p:set>
                                    <p:animEffect transition="in" filter="fade">
                                      <p:cBhvr>
                                        <p:cTn id="12" dur="500"/>
                                        <p:tgtEl>
                                          <p:spTgt spid="79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97"/>
                                        </p:tgtEl>
                                        <p:attrNameLst>
                                          <p:attrName>style.visibility</p:attrName>
                                        </p:attrNameLst>
                                      </p:cBhvr>
                                      <p:to>
                                        <p:strVal val="visible"/>
                                      </p:to>
                                    </p:set>
                                    <p:animEffect transition="in" filter="fade">
                                      <p:cBhvr>
                                        <p:cTn id="16" dur="500"/>
                                        <p:tgtEl>
                                          <p:spTgt spid="797"/>
                                        </p:tgtEl>
                                      </p:cBhvr>
                                    </p:animEffect>
                                  </p:childTnLst>
                                </p:cTn>
                              </p:par>
                              <p:par>
                                <p:cTn id="17" presetID="9" presetClass="entr" fill="hold" grpId="0" nodeType="withEffect">
                                  <p:stCondLst>
                                    <p:cond delay="0"/>
                                  </p:stCondLst>
                                  <p:iterate>
                                    <p:tmAbs val="0"/>
                                  </p:iterate>
                                  <p:childTnLst>
                                    <p:set>
                                      <p:cBhvr>
                                        <p:cTn id="18" fill="hold"/>
                                        <p:tgtEl>
                                          <p:spTgt spid="800"/>
                                        </p:tgtEl>
                                        <p:attrNameLst>
                                          <p:attrName>style.visibility</p:attrName>
                                        </p:attrNameLst>
                                      </p:cBhvr>
                                      <p:to>
                                        <p:strVal val="visible"/>
                                      </p:to>
                                    </p:set>
                                    <p:animEffect transition="in" filter="dissolve">
                                      <p:cBhvr>
                                        <p:cTn id="19" dur="1000"/>
                                        <p:tgtEl>
                                          <p:spTgt spid="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 grpId="0"/>
      <p:bldP spid="800" grpId="0" animBg="1" advAuto="0"/>
      <p:bldP spid="807"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 name="Numer slajdu"/>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16</a:t>
            </a:fld>
            <a:endParaRPr/>
          </a:p>
        </p:txBody>
      </p:sp>
      <p:grpSp>
        <p:nvGrpSpPr>
          <p:cNvPr id="830" name="Grupuj"/>
          <p:cNvGrpSpPr/>
          <p:nvPr/>
        </p:nvGrpSpPr>
        <p:grpSpPr>
          <a:xfrm>
            <a:off x="466576" y="4142295"/>
            <a:ext cx="6520572" cy="2264141"/>
            <a:chOff x="-6805" y="0"/>
            <a:chExt cx="6520571" cy="2264139"/>
          </a:xfrm>
        </p:grpSpPr>
        <p:sp>
          <p:nvSpPr>
            <p:cNvPr id="824" name="Symbol zastępczy tekstu 39"/>
            <p:cNvSpPr/>
            <p:nvPr/>
          </p:nvSpPr>
          <p:spPr>
            <a:xfrm>
              <a:off x="551119" y="528110"/>
              <a:ext cx="5962647" cy="15292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p>
              <a:pPr defTabSz="859536">
                <a:lnSpc>
                  <a:spcPts val="2500"/>
                </a:lnSpc>
                <a:defRPr sz="1222"/>
              </a:pPr>
              <a:r>
                <a:rPr sz="1300" dirty="0"/>
                <a:t>W </a:t>
              </a:r>
              <a:r>
                <a:rPr sz="1300" dirty="0" err="1"/>
                <a:t>podgrupie</a:t>
              </a:r>
              <a:r>
                <a:rPr sz="1300" dirty="0"/>
                <a:t> </a:t>
              </a:r>
              <a:r>
                <a:rPr sz="1300" dirty="0" err="1"/>
                <a:t>rolę</a:t>
              </a:r>
              <a:r>
                <a:rPr sz="1300" dirty="0"/>
                <a:t> </a:t>
              </a:r>
              <a:r>
                <a:rPr sz="1300" dirty="0" err="1"/>
                <a:t>moderatora</a:t>
              </a:r>
              <a:r>
                <a:rPr sz="1300" dirty="0"/>
                <a:t> </a:t>
              </a:r>
              <a:r>
                <a:rPr sz="1300" dirty="0" err="1"/>
                <a:t>przejmuje</a:t>
              </a:r>
              <a:r>
                <a:rPr sz="1300" dirty="0"/>
                <a:t> </a:t>
              </a:r>
              <a:r>
                <a:rPr sz="1300" dirty="0" err="1"/>
                <a:t>pierwsza</a:t>
              </a:r>
              <a:r>
                <a:rPr sz="1300" dirty="0"/>
                <a:t> </a:t>
              </a:r>
              <a:r>
                <a:rPr sz="1300" dirty="0" err="1"/>
                <a:t>osoba</a:t>
              </a:r>
              <a:r>
                <a:rPr sz="1300" dirty="0"/>
                <a:t> po </a:t>
              </a:r>
              <a:r>
                <a:rPr sz="1300" dirty="0" err="1"/>
                <a:t>lewej</a:t>
              </a:r>
              <a:r>
                <a:rPr sz="1300" dirty="0"/>
                <a:t> </a:t>
              </a:r>
              <a:r>
                <a:rPr sz="1300" dirty="0" err="1"/>
                <a:t>stronie</a:t>
              </a:r>
              <a:r>
                <a:rPr sz="1300" dirty="0"/>
                <a:t> </a:t>
              </a:r>
              <a:r>
                <a:rPr sz="1300" dirty="0" err="1"/>
                <a:t>wcześniejszego</a:t>
              </a:r>
              <a:r>
                <a:rPr sz="1300" dirty="0"/>
                <a:t> </a:t>
              </a:r>
              <a:r>
                <a:rPr sz="1300" dirty="0" err="1"/>
                <a:t>moderatora</a:t>
              </a:r>
              <a:r>
                <a:rPr sz="1300" dirty="0"/>
                <a:t>. </a:t>
              </a:r>
            </a:p>
            <a:p>
              <a:pPr defTabSz="859536">
                <a:lnSpc>
                  <a:spcPts val="2500"/>
                </a:lnSpc>
                <a:defRPr sz="1222"/>
              </a:pPr>
              <a:r>
                <a:rPr sz="1300" dirty="0"/>
                <a:t>F</a:t>
              </a:r>
              <a:r>
                <a:rPr sz="1300" dirty="0">
                  <a:latin typeface="SourceSans3-Regular"/>
                  <a:ea typeface="SourceSans3-Regular"/>
                  <a:cs typeface="SourceSans3-Regular"/>
                  <a:sym typeface="SourceSans3-Regular"/>
                </a:rPr>
                <a:t>orma </a:t>
              </a:r>
              <a:r>
                <a:rPr sz="1300" dirty="0" err="1">
                  <a:latin typeface="SourceSans3-Regular"/>
                  <a:ea typeface="SourceSans3-Regular"/>
                  <a:cs typeface="SourceSans3-Regular"/>
                  <a:sym typeface="SourceSans3-Regular"/>
                </a:rPr>
                <a:t>prezentacji</a:t>
              </a:r>
              <a:r>
                <a:rPr sz="1300" dirty="0">
                  <a:latin typeface="SourceSans3-Regular"/>
                  <a:ea typeface="SourceSans3-Regular"/>
                  <a:cs typeface="SourceSans3-Regular"/>
                  <a:sym typeface="SourceSans3-Regular"/>
                </a:rPr>
                <a:t> jest </a:t>
              </a:r>
              <a:r>
                <a:rPr sz="1300" dirty="0" err="1">
                  <a:latin typeface="SourceSans3-Regular"/>
                  <a:ea typeface="SourceSans3-Regular"/>
                  <a:cs typeface="SourceSans3-Regular"/>
                  <a:sym typeface="SourceSans3-Regular"/>
                </a:rPr>
                <a:t>dowolna</a:t>
              </a:r>
              <a:r>
                <a:rPr sz="1300" dirty="0">
                  <a:latin typeface="SourceSans3-Regular"/>
                  <a:ea typeface="SourceSans3-Regular"/>
                  <a:cs typeface="SourceSans3-Regular"/>
                  <a:sym typeface="SourceSans3-Regular"/>
                </a:rPr>
                <a:t> – </a:t>
              </a:r>
              <a:r>
                <a:rPr sz="1300" dirty="0" err="1">
                  <a:latin typeface="SourceSans3-Regular"/>
                  <a:ea typeface="SourceSans3-Regular"/>
                  <a:cs typeface="SourceSans3-Regular"/>
                  <a:sym typeface="SourceSans3-Regular"/>
                </a:rPr>
                <a:t>możecie</a:t>
              </a:r>
              <a:r>
                <a:rPr sz="1300" dirty="0">
                  <a:latin typeface="SourceSans3-Regular"/>
                  <a:ea typeface="SourceSans3-Regular"/>
                  <a:cs typeface="SourceSans3-Regular"/>
                  <a:sym typeface="SourceSans3-Regular"/>
                </a:rPr>
                <a:t> </a:t>
              </a:r>
              <a:r>
                <a:rPr sz="1300" dirty="0" err="1">
                  <a:latin typeface="SourceSans3-Regular"/>
                  <a:ea typeface="SourceSans3-Regular"/>
                  <a:cs typeface="SourceSans3-Regular"/>
                  <a:sym typeface="SourceSans3-Regular"/>
                </a:rPr>
                <a:t>skorzystać</a:t>
              </a:r>
              <a:r>
                <a:rPr sz="1300" dirty="0">
                  <a:latin typeface="SourceSans3-Regular"/>
                  <a:ea typeface="SourceSans3-Regular"/>
                  <a:cs typeface="SourceSans3-Regular"/>
                  <a:sym typeface="SourceSans3-Regular"/>
                </a:rPr>
                <a:t> z </a:t>
              </a:r>
              <a:r>
                <a:rPr sz="1300" dirty="0" err="1">
                  <a:latin typeface="SourceSans3-Regular"/>
                  <a:ea typeface="SourceSans3-Regular"/>
                  <a:cs typeface="SourceSans3-Regular"/>
                  <a:sym typeface="SourceSans3-Regular"/>
                </a:rPr>
                <a:t>flipchartu</a:t>
              </a:r>
              <a:r>
                <a:rPr sz="1300" dirty="0">
                  <a:latin typeface="SourceSans3-Regular"/>
                  <a:ea typeface="SourceSans3-Regular"/>
                  <a:cs typeface="SourceSans3-Regular"/>
                  <a:sym typeface="SourceSans3-Regular"/>
                </a:rPr>
                <a:t>, </a:t>
              </a:r>
              <a:r>
                <a:rPr sz="1300" dirty="0" err="1">
                  <a:latin typeface="SourceSans3-Regular"/>
                  <a:ea typeface="SourceSans3-Regular"/>
                  <a:cs typeface="SourceSans3-Regular"/>
                  <a:sym typeface="SourceSans3-Regular"/>
                </a:rPr>
                <a:t>tablicy</a:t>
              </a:r>
              <a:r>
                <a:rPr sz="1300" dirty="0">
                  <a:latin typeface="SourceSans3-Regular"/>
                  <a:ea typeface="SourceSans3-Regular"/>
                  <a:cs typeface="SourceSans3-Regular"/>
                  <a:sym typeface="SourceSans3-Regular"/>
                </a:rPr>
                <a:t> </a:t>
              </a:r>
              <a:r>
                <a:rPr sz="1300" dirty="0" err="1">
                  <a:latin typeface="SourceSans3-Regular"/>
                  <a:ea typeface="SourceSans3-Regular"/>
                  <a:cs typeface="SourceSans3-Regular"/>
                  <a:sym typeface="SourceSans3-Regular"/>
                </a:rPr>
                <a:t>lub</a:t>
              </a:r>
              <a:r>
                <a:rPr sz="1300" dirty="0">
                  <a:latin typeface="SourceSans3-Regular"/>
                  <a:ea typeface="SourceSans3-Regular"/>
                  <a:cs typeface="SourceSans3-Regular"/>
                  <a:sym typeface="SourceSans3-Regular"/>
                </a:rPr>
                <a:t> po </a:t>
              </a:r>
              <a:r>
                <a:rPr sz="1300" dirty="0" err="1">
                  <a:latin typeface="SourceSans3-Regular"/>
                  <a:ea typeface="SourceSans3-Regular"/>
                  <a:cs typeface="SourceSans3-Regular"/>
                  <a:sym typeface="SourceSans3-Regular"/>
                </a:rPr>
                <a:t>prostu</a:t>
              </a:r>
              <a:r>
                <a:rPr sz="1300" dirty="0">
                  <a:latin typeface="SourceSans3-Regular"/>
                  <a:ea typeface="SourceSans3-Regular"/>
                  <a:cs typeface="SourceSans3-Regular"/>
                  <a:sym typeface="SourceSans3-Regular"/>
                </a:rPr>
                <a:t> </a:t>
              </a:r>
              <a:r>
                <a:rPr sz="1300" dirty="0" err="1">
                  <a:latin typeface="SourceSans3-Regular"/>
                  <a:ea typeface="SourceSans3-Regular"/>
                  <a:cs typeface="SourceSans3-Regular"/>
                  <a:sym typeface="SourceSans3-Regular"/>
                </a:rPr>
                <a:t>swobodnie</a:t>
              </a:r>
              <a:r>
                <a:rPr sz="1300" dirty="0">
                  <a:latin typeface="SourceSans3-Regular"/>
                  <a:ea typeface="SourceSans3-Regular"/>
                  <a:cs typeface="SourceSans3-Regular"/>
                  <a:sym typeface="SourceSans3-Regular"/>
                </a:rPr>
                <a:t> o </a:t>
              </a:r>
              <a:r>
                <a:rPr sz="1300" dirty="0" err="1">
                  <a:latin typeface="SourceSans3-Regular"/>
                  <a:ea typeface="SourceSans3-Regular"/>
                  <a:cs typeface="SourceSans3-Regular"/>
                  <a:sym typeface="SourceSans3-Regular"/>
                </a:rPr>
                <a:t>tym</a:t>
              </a:r>
              <a:r>
                <a:rPr sz="1300" dirty="0">
                  <a:latin typeface="SourceSans3-Regular"/>
                  <a:ea typeface="SourceSans3-Regular"/>
                  <a:cs typeface="SourceSans3-Regular"/>
                  <a:sym typeface="SourceSans3-Regular"/>
                </a:rPr>
                <a:t> </a:t>
              </a:r>
              <a:r>
                <a:rPr sz="1300" dirty="0" err="1">
                  <a:latin typeface="SourceSans3-Regular"/>
                  <a:ea typeface="SourceSans3-Regular"/>
                  <a:cs typeface="SourceSans3-Regular"/>
                  <a:sym typeface="SourceSans3-Regular"/>
                </a:rPr>
                <a:t>opowiedzieć</a:t>
              </a:r>
              <a:r>
                <a:rPr sz="1300" dirty="0">
                  <a:latin typeface="SourceSans3-Regular"/>
                  <a:ea typeface="SourceSans3-Regular"/>
                  <a:cs typeface="SourceSans3-Regular"/>
                  <a:sym typeface="SourceSans3-Regular"/>
                </a:rPr>
                <a:t>.</a:t>
              </a:r>
            </a:p>
            <a:p>
              <a:pPr defTabSz="859536">
                <a:lnSpc>
                  <a:spcPts val="2500"/>
                </a:lnSpc>
                <a:defRPr sz="1222"/>
              </a:pPr>
              <a:r>
                <a:rPr sz="1300" dirty="0" err="1"/>
                <a:t>Prowadzący</a:t>
              </a:r>
              <a:r>
                <a:rPr sz="1300" dirty="0"/>
                <a:t> </a:t>
              </a:r>
              <a:r>
                <a:rPr sz="1300" dirty="0" err="1"/>
                <a:t>ćwiczenie</a:t>
              </a:r>
              <a:r>
                <a:rPr sz="1300" dirty="0"/>
                <a:t> po </a:t>
              </a:r>
              <a:r>
                <a:rPr sz="1300" dirty="0" err="1"/>
                <a:t>przeczytaniu</a:t>
              </a:r>
              <a:r>
                <a:rPr sz="1300" dirty="0"/>
                <a:t> </a:t>
              </a:r>
              <a:r>
                <a:rPr sz="1300" dirty="0" err="1"/>
                <a:t>pytania</a:t>
              </a:r>
              <a:r>
                <a:rPr sz="1300" dirty="0"/>
                <a:t> </a:t>
              </a:r>
              <a:r>
                <a:rPr sz="1300" dirty="0" err="1"/>
                <a:t>dołącza</a:t>
              </a:r>
              <a:r>
                <a:rPr sz="1300" dirty="0"/>
                <a:t> do </a:t>
              </a:r>
              <a:r>
                <a:rPr sz="1300" dirty="0" err="1"/>
                <a:t>swojej</a:t>
              </a:r>
              <a:r>
                <a:rPr sz="1300" dirty="0"/>
                <a:t> </a:t>
              </a:r>
              <a:r>
                <a:rPr sz="1300" dirty="0" err="1"/>
                <a:t>grupy</a:t>
              </a:r>
              <a:r>
                <a:rPr sz="1300" dirty="0"/>
                <a:t> </a:t>
              </a:r>
              <a:r>
                <a:rPr sz="1300" dirty="0" err="1"/>
                <a:t>dyskusyjnej</a:t>
              </a:r>
              <a:r>
                <a:rPr sz="1300" dirty="0"/>
                <a:t>. </a:t>
              </a:r>
              <a:r>
                <a:rPr sz="1300" dirty="0" err="1"/>
                <a:t>Równocześnie</a:t>
              </a:r>
              <a:r>
                <a:rPr sz="1300" dirty="0"/>
                <a:t> </a:t>
              </a:r>
              <a:r>
                <a:rPr sz="1300" dirty="0" err="1"/>
                <a:t>mierzy</a:t>
              </a:r>
              <a:r>
                <a:rPr sz="1300" dirty="0"/>
                <a:t> </a:t>
              </a:r>
              <a:r>
                <a:rPr sz="1300" dirty="0" err="1"/>
                <a:t>czas</a:t>
              </a:r>
              <a:r>
                <a:rPr sz="1300" dirty="0"/>
                <a:t> </a:t>
              </a:r>
              <a:r>
                <a:rPr sz="1300" dirty="0" err="1"/>
                <a:t>i</a:t>
              </a:r>
              <a:r>
                <a:rPr sz="1300" dirty="0"/>
                <a:t> </a:t>
              </a:r>
              <a:r>
                <a:rPr sz="1300" dirty="0" err="1"/>
                <a:t>informuje</a:t>
              </a:r>
              <a:r>
                <a:rPr sz="1300" dirty="0"/>
                <a:t> o </a:t>
              </a:r>
              <a:r>
                <a:rPr sz="1300" dirty="0" err="1"/>
                <a:t>jego</a:t>
              </a:r>
              <a:r>
                <a:rPr sz="1300" dirty="0"/>
                <a:t> </a:t>
              </a:r>
              <a:r>
                <a:rPr sz="1300" dirty="0" err="1"/>
                <a:t>upływie</a:t>
              </a:r>
              <a:r>
                <a:rPr sz="1300" dirty="0"/>
                <a:t>. </a:t>
              </a:r>
            </a:p>
          </p:txBody>
        </p:sp>
        <p:pic>
          <p:nvPicPr>
            <p:cNvPr id="825" name="01-ikona-dloni.png" descr="01-ikona-dloni.png"/>
            <p:cNvPicPr>
              <a:picLocks noChangeAspect="1"/>
            </p:cNvPicPr>
            <p:nvPr/>
          </p:nvPicPr>
          <p:blipFill>
            <a:blip r:embed="rId2"/>
            <a:stretch>
              <a:fillRect/>
            </a:stretch>
          </p:blipFill>
          <p:spPr>
            <a:xfrm>
              <a:off x="-6805" y="604960"/>
              <a:ext cx="378060" cy="378060"/>
            </a:xfrm>
            <a:prstGeom prst="rect">
              <a:avLst/>
            </a:prstGeom>
            <a:ln w="12700" cap="flat">
              <a:noFill/>
              <a:miter lim="400000"/>
            </a:ln>
            <a:effectLst/>
          </p:spPr>
        </p:pic>
        <p:sp>
          <p:nvSpPr>
            <p:cNvPr id="826" name="Prostokąt"/>
            <p:cNvSpPr/>
            <p:nvPr/>
          </p:nvSpPr>
          <p:spPr>
            <a:xfrm>
              <a:off x="0" y="0"/>
              <a:ext cx="6414674"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827" name="Uwaga"/>
            <p:cNvSpPr txBox="1"/>
            <p:nvPr/>
          </p:nvSpPr>
          <p:spPr>
            <a:xfrm>
              <a:off x="20574" y="992"/>
              <a:ext cx="677216"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1400" b="1">
                  <a:solidFill>
                    <a:schemeClr val="accent1"/>
                  </a:solidFill>
                </a:defRPr>
              </a:lvl1pPr>
            </a:lstStyle>
            <a:p>
              <a:r>
                <a:t>Uwaga</a:t>
              </a:r>
            </a:p>
          </p:txBody>
        </p:sp>
        <p:pic>
          <p:nvPicPr>
            <p:cNvPr id="828" name="01-ikona-dloni.png" descr="01-ikona-dloni.png"/>
            <p:cNvPicPr>
              <a:picLocks noChangeAspect="1"/>
            </p:cNvPicPr>
            <p:nvPr/>
          </p:nvPicPr>
          <p:blipFill>
            <a:blip r:embed="rId2"/>
            <a:stretch>
              <a:fillRect/>
            </a:stretch>
          </p:blipFill>
          <p:spPr>
            <a:xfrm>
              <a:off x="6417" y="1292747"/>
              <a:ext cx="378060" cy="378060"/>
            </a:xfrm>
            <a:prstGeom prst="rect">
              <a:avLst/>
            </a:prstGeom>
            <a:ln w="12700" cap="flat">
              <a:noFill/>
              <a:miter lim="400000"/>
            </a:ln>
            <a:effectLst/>
          </p:spPr>
        </p:pic>
        <p:pic>
          <p:nvPicPr>
            <p:cNvPr id="829" name="01-ikona-dloni.png" descr="01-ikona-dloni.png"/>
            <p:cNvPicPr>
              <a:picLocks noChangeAspect="1"/>
            </p:cNvPicPr>
            <p:nvPr/>
          </p:nvPicPr>
          <p:blipFill>
            <a:blip r:embed="rId2"/>
            <a:stretch>
              <a:fillRect/>
            </a:stretch>
          </p:blipFill>
          <p:spPr>
            <a:xfrm>
              <a:off x="6417" y="1886079"/>
              <a:ext cx="378060" cy="378060"/>
            </a:xfrm>
            <a:prstGeom prst="rect">
              <a:avLst/>
            </a:prstGeom>
            <a:ln w="12700" cap="flat">
              <a:noFill/>
              <a:miter lim="400000"/>
            </a:ln>
            <a:effectLst/>
          </p:spPr>
        </p:pic>
      </p:grpSp>
      <p:sp>
        <p:nvSpPr>
          <p:cNvPr id="831" name="Symbol zastępczy tekstu 27"/>
          <p:cNvSpPr txBox="1"/>
          <p:nvPr/>
        </p:nvSpPr>
        <p:spPr>
          <a:xfrm>
            <a:off x="413355" y="515680"/>
            <a:ext cx="6123376" cy="751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defTabSz="877823">
              <a:lnSpc>
                <a:spcPts val="2600"/>
              </a:lnSpc>
              <a:defRPr sz="2688" b="1">
                <a:solidFill>
                  <a:schemeClr val="accent1"/>
                </a:solidFill>
              </a:defRPr>
            </a:pPr>
            <a:r>
              <a:rPr dirty="0"/>
              <a:t>PRZYGOTOWANIE W PODGRUPACH:</a:t>
            </a:r>
          </a:p>
          <a:p>
            <a:pPr defTabSz="877823">
              <a:lnSpc>
                <a:spcPts val="2600"/>
              </a:lnSpc>
              <a:defRPr sz="2688" b="1">
                <a:solidFill>
                  <a:schemeClr val="accent1"/>
                </a:solidFill>
              </a:defRPr>
            </a:pPr>
            <a:r>
              <a:rPr b="0" dirty="0" err="1"/>
              <a:t>Prezentacja</a:t>
            </a:r>
            <a:r>
              <a:rPr b="0" dirty="0"/>
              <a:t> </a:t>
            </a:r>
            <a:r>
              <a:rPr b="0" dirty="0" err="1"/>
              <a:t>efektów</a:t>
            </a:r>
            <a:r>
              <a:rPr b="0" dirty="0"/>
              <a:t> </a:t>
            </a:r>
            <a:r>
              <a:rPr b="0" dirty="0" err="1"/>
              <a:t>dyskusji</a:t>
            </a:r>
            <a:r>
              <a:rPr b="0" dirty="0"/>
              <a:t>: </a:t>
            </a:r>
            <a:r>
              <a:rPr sz="1919" b="0" dirty="0"/>
              <a:t>(5 </a:t>
            </a:r>
            <a:r>
              <a:rPr sz="1919" b="0" dirty="0" err="1"/>
              <a:t>minut</a:t>
            </a:r>
            <a:r>
              <a:rPr sz="1919" b="0" dirty="0"/>
              <a:t>)</a:t>
            </a:r>
          </a:p>
        </p:txBody>
      </p:sp>
      <p:sp>
        <p:nvSpPr>
          <p:cNvPr id="832" name="Symbol zastępczy tekstu 39"/>
          <p:cNvSpPr/>
          <p:nvPr/>
        </p:nvSpPr>
        <p:spPr>
          <a:xfrm>
            <a:off x="466576" y="1481619"/>
            <a:ext cx="6231655" cy="9192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defRPr sz="1600">
                <a:solidFill>
                  <a:schemeClr val="accent1"/>
                </a:solidFill>
              </a:defRPr>
            </a:pPr>
            <a:r>
              <a:rPr dirty="0"/>
              <a:t>Po </a:t>
            </a:r>
            <a:r>
              <a:rPr dirty="0" err="1"/>
              <a:t>przerwie</a:t>
            </a:r>
            <a:r>
              <a:rPr dirty="0"/>
              <a:t> </a:t>
            </a:r>
            <a:r>
              <a:rPr dirty="0" err="1"/>
              <a:t>każdy</a:t>
            </a:r>
            <a:r>
              <a:rPr dirty="0"/>
              <a:t> </a:t>
            </a:r>
            <a:r>
              <a:rPr dirty="0" err="1"/>
              <a:t>zespół</a:t>
            </a:r>
            <a:r>
              <a:rPr dirty="0"/>
              <a:t> </a:t>
            </a:r>
            <a:r>
              <a:rPr dirty="0" err="1"/>
              <a:t>przeprowadzi</a:t>
            </a:r>
            <a:r>
              <a:rPr dirty="0"/>
              <a:t> 5-minutowe </a:t>
            </a:r>
            <a:r>
              <a:rPr dirty="0" err="1"/>
              <a:t>wystąpienie</a:t>
            </a:r>
            <a:r>
              <a:rPr dirty="0"/>
              <a:t>, </a:t>
            </a:r>
            <a:r>
              <a:rPr dirty="0" err="1"/>
              <a:t>podczas</a:t>
            </a:r>
            <a:r>
              <a:rPr dirty="0"/>
              <a:t> </a:t>
            </a:r>
            <a:r>
              <a:rPr dirty="0" err="1"/>
              <a:t>którego</a:t>
            </a:r>
            <a:r>
              <a:rPr dirty="0"/>
              <a:t> </a:t>
            </a:r>
            <a:r>
              <a:rPr dirty="0" err="1"/>
              <a:t>zaprezentuje</a:t>
            </a:r>
            <a:r>
              <a:t> wypracowane</a:t>
            </a:r>
            <a:r>
              <a:rPr dirty="0"/>
              <a:t> </a:t>
            </a:r>
            <a:r>
              <a:rPr dirty="0" err="1"/>
              <a:t>wnioski</a:t>
            </a:r>
            <a:r>
              <a:rPr dirty="0"/>
              <a:t> </a:t>
            </a:r>
            <a:r>
              <a:rPr dirty="0" err="1"/>
              <a:t>reszcie</a:t>
            </a:r>
            <a:r>
              <a:rPr dirty="0"/>
              <a:t> </a:t>
            </a:r>
            <a:r>
              <a:rPr dirty="0" err="1"/>
              <a:t>grupy</a:t>
            </a:r>
            <a:r>
              <a:rPr dirty="0"/>
              <a:t>. </a:t>
            </a:r>
            <a:r>
              <a:rPr b="1" dirty="0" err="1"/>
              <a:t>Podzielcie</a:t>
            </a:r>
            <a:r>
              <a:rPr b="1" dirty="0"/>
              <a:t> </a:t>
            </a:r>
            <a:r>
              <a:rPr b="1" dirty="0" err="1"/>
              <a:t>się</a:t>
            </a:r>
            <a:r>
              <a:rPr b="1" dirty="0"/>
              <a:t>:</a:t>
            </a:r>
          </a:p>
        </p:txBody>
      </p:sp>
      <p:pic>
        <p:nvPicPr>
          <p:cNvPr id="833" name="03-ikona-swiatelka.png" descr="03-ikona-swiatelka.png"/>
          <p:cNvPicPr>
            <a:picLocks noChangeAspect="1"/>
          </p:cNvPicPr>
          <p:nvPr/>
        </p:nvPicPr>
        <p:blipFill>
          <a:blip r:embed="rId3"/>
          <a:stretch>
            <a:fillRect/>
          </a:stretch>
        </p:blipFill>
        <p:spPr>
          <a:xfrm>
            <a:off x="5769867" y="463702"/>
            <a:ext cx="378060" cy="378060"/>
          </a:xfrm>
          <a:prstGeom prst="rect">
            <a:avLst/>
          </a:prstGeom>
          <a:ln w="12700">
            <a:miter lim="400000"/>
          </a:ln>
        </p:spPr>
      </p:pic>
      <p:grpSp>
        <p:nvGrpSpPr>
          <p:cNvPr id="840" name="Grupuj"/>
          <p:cNvGrpSpPr/>
          <p:nvPr/>
        </p:nvGrpSpPr>
        <p:grpSpPr>
          <a:xfrm>
            <a:off x="442826" y="2424722"/>
            <a:ext cx="6456936" cy="1462748"/>
            <a:chOff x="0" y="0"/>
            <a:chExt cx="6456934" cy="1462746"/>
          </a:xfrm>
        </p:grpSpPr>
        <p:sp>
          <p:nvSpPr>
            <p:cNvPr id="834" name="Jakich zachowań nie chcemy w codziennej pracy?…"/>
            <p:cNvSpPr txBox="1"/>
            <p:nvPr/>
          </p:nvSpPr>
          <p:spPr>
            <a:xfrm>
              <a:off x="152728" y="507706"/>
              <a:ext cx="3663652" cy="955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marL="120315" indent="-120315">
                <a:spcBef>
                  <a:spcPts val="600"/>
                </a:spcBef>
                <a:buSzPct val="100000"/>
                <a:buChar char="•"/>
                <a:defRPr sz="1200"/>
              </a:pPr>
              <a:r>
                <a:t>Jakich zachowań nie chcemy w codziennej pracy? </a:t>
              </a:r>
            </a:p>
            <a:p>
              <a:pPr marL="120315" indent="-120315">
                <a:spcBef>
                  <a:spcPts val="600"/>
                </a:spcBef>
                <a:buSzPct val="100000"/>
                <a:buChar char="•"/>
                <a:defRPr sz="1200"/>
              </a:pPr>
              <a:r>
                <a:t>Jakich postaw i wsparcia potrzebujemy </a:t>
              </a:r>
              <a:br/>
              <a:r>
                <a:t>od współpracowników?</a:t>
              </a:r>
            </a:p>
            <a:p>
              <a:pPr marL="120315" indent="-120315">
                <a:spcBef>
                  <a:spcPts val="600"/>
                </a:spcBef>
                <a:buSzPct val="100000"/>
                <a:buChar char="•"/>
                <a:defRPr sz="1200"/>
              </a:pPr>
              <a:r>
                <a:t>Jak rozumiecie zaufanie w zespole?  </a:t>
              </a:r>
            </a:p>
          </p:txBody>
        </p:sp>
        <p:sp>
          <p:nvSpPr>
            <p:cNvPr id="835" name="Wypracowanymi w pytaniu 5"/>
            <p:cNvSpPr txBox="1"/>
            <p:nvPr/>
          </p:nvSpPr>
          <p:spPr>
            <a:xfrm>
              <a:off x="4107710" y="501356"/>
              <a:ext cx="2154236" cy="269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marL="120315" indent="-120315">
                <a:spcBef>
                  <a:spcPts val="600"/>
                </a:spcBef>
                <a:buSzPct val="100000"/>
                <a:buChar char="•"/>
                <a:defRPr sz="1200"/>
              </a:lvl1pPr>
            </a:lstStyle>
            <a:p>
              <a:r>
                <a:t>Wypracowanymi w pytaniu 5</a:t>
              </a:r>
            </a:p>
          </p:txBody>
        </p:sp>
        <p:sp>
          <p:nvSpPr>
            <p:cNvPr id="836" name="Prostokąt"/>
            <p:cNvSpPr/>
            <p:nvPr/>
          </p:nvSpPr>
          <p:spPr>
            <a:xfrm>
              <a:off x="0" y="0"/>
              <a:ext cx="3969109" cy="437857"/>
            </a:xfrm>
            <a:prstGeom prst="rect">
              <a:avLst/>
            </a:prstGeom>
            <a:solidFill>
              <a:schemeClr val="accent3"/>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837" name="WNIOSKAMI"/>
            <p:cNvSpPr txBox="1"/>
            <p:nvPr/>
          </p:nvSpPr>
          <p:spPr>
            <a:xfrm>
              <a:off x="151567" y="65258"/>
              <a:ext cx="1432775"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defRPr sz="1400" b="1">
                  <a:solidFill>
                    <a:srgbClr val="FFFFFF"/>
                  </a:solidFill>
                </a:defRPr>
              </a:lvl1pPr>
            </a:lstStyle>
            <a:p>
              <a:r>
                <a:t>WNIOSKAMI</a:t>
              </a:r>
            </a:p>
          </p:txBody>
        </p:sp>
        <p:sp>
          <p:nvSpPr>
            <p:cNvPr id="838" name="Prostokąt"/>
            <p:cNvSpPr/>
            <p:nvPr/>
          </p:nvSpPr>
          <p:spPr>
            <a:xfrm>
              <a:off x="4037241" y="0"/>
              <a:ext cx="2407973" cy="437857"/>
            </a:xfrm>
            <a:prstGeom prst="rect">
              <a:avLst/>
            </a:prstGeom>
            <a:solidFill>
              <a:schemeClr val="accent1">
                <a:lumOff val="-4901"/>
              </a:schemeClr>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839" name="HASŁEM LUB HASŁAMI"/>
            <p:cNvSpPr txBox="1"/>
            <p:nvPr/>
          </p:nvSpPr>
          <p:spPr>
            <a:xfrm>
              <a:off x="4164698" y="65258"/>
              <a:ext cx="2292237"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defRPr sz="1400" b="1">
                  <a:solidFill>
                    <a:srgbClr val="FFFFFF"/>
                  </a:solidFill>
                </a:defRPr>
              </a:lvl1pPr>
            </a:lstStyle>
            <a:p>
              <a:r>
                <a:t>HASŁEM LUB HASŁAMI</a:t>
              </a:r>
            </a:p>
          </p:txBody>
        </p:sp>
      </p:grpSp>
      <p:pic>
        <p:nvPicPr>
          <p:cNvPr id="841" name="the-meeting-between-co-founders-of-startups-start-2025-01-16-21-50-05-utc.jpeg" descr="the-meeting-between-co-founders-of-startups-start-2025-01-16-21-50-05-utc.jpeg"/>
          <p:cNvPicPr>
            <a:picLocks noChangeAspect="1"/>
          </p:cNvPicPr>
          <p:nvPr/>
        </p:nvPicPr>
        <p:blipFill>
          <a:blip r:embed="rId4"/>
          <a:srcRect l="17508" t="28192" r="12911" b="13458"/>
          <a:stretch>
            <a:fillRect/>
          </a:stretch>
        </p:blipFill>
        <p:spPr>
          <a:xfrm>
            <a:off x="7353533" y="3521"/>
            <a:ext cx="4860906" cy="611442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832"/>
                                        </p:tgtEl>
                                        <p:attrNameLst>
                                          <p:attrName>style.visibility</p:attrName>
                                        </p:attrNameLst>
                                      </p:cBhvr>
                                      <p:to>
                                        <p:strVal val="visible"/>
                                      </p:to>
                                    </p:set>
                                    <p:animEffect transition="in" filter="dissolve">
                                      <p:cBhvr>
                                        <p:cTn id="7" dur="1500"/>
                                        <p:tgtEl>
                                          <p:spTgt spid="8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840"/>
                                        </p:tgtEl>
                                        <p:attrNameLst>
                                          <p:attrName>style.visibility</p:attrName>
                                        </p:attrNameLst>
                                      </p:cBhvr>
                                      <p:to>
                                        <p:strVal val="visible"/>
                                      </p:to>
                                    </p:set>
                                    <p:animEffect transition="in" filter="dissolve">
                                      <p:cBhvr>
                                        <p:cTn id="12" dur="1500"/>
                                        <p:tgtEl>
                                          <p:spTgt spid="84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830"/>
                                        </p:tgtEl>
                                        <p:attrNameLst>
                                          <p:attrName>style.visibility</p:attrName>
                                        </p:attrNameLst>
                                      </p:cBhvr>
                                      <p:to>
                                        <p:strVal val="visible"/>
                                      </p:to>
                                    </p:set>
                                    <p:animEffect transition="in" filter="dissolve">
                                      <p:cBhvr>
                                        <p:cTn id="17" dur="1500"/>
                                        <p:tgtEl>
                                          <p:spTgt spid="830"/>
                                        </p:tgtEl>
                                      </p:cBhvr>
                                    </p:animEffect>
                                  </p:childTnLst>
                                </p:cTn>
                              </p:par>
                              <p:par>
                                <p:cTn id="18" presetID="9" presetClass="entr" fill="hold" grpId="4" nodeType="withEffect">
                                  <p:stCondLst>
                                    <p:cond delay="0"/>
                                  </p:stCondLst>
                                  <p:iterate>
                                    <p:tmAbs val="0"/>
                                  </p:iterate>
                                  <p:childTnLst>
                                    <p:set>
                                      <p:cBhvr>
                                        <p:cTn id="19" fill="hold"/>
                                        <p:tgtEl>
                                          <p:spTgt spid="833"/>
                                        </p:tgtEl>
                                        <p:attrNameLst>
                                          <p:attrName>style.visibility</p:attrName>
                                        </p:attrNameLst>
                                      </p:cBhvr>
                                      <p:to>
                                        <p:strVal val="visible"/>
                                      </p:to>
                                    </p:set>
                                    <p:animEffect transition="in" filter="dissolve">
                                      <p:cBhvr>
                                        <p:cTn id="20" dur="1500"/>
                                        <p:tgtEl>
                                          <p:spTgt spid="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 grpId="3" animBg="1" advAuto="0"/>
      <p:bldP spid="832" grpId="1" animBg="1" advAuto="0"/>
      <p:bldP spid="833" grpId="4" animBg="1" advAuto="0"/>
      <p:bldP spid="840" grpId="2"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 name="Numer slajdu"/>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17</a:t>
            </a:fld>
            <a:endParaRPr/>
          </a:p>
        </p:txBody>
      </p:sp>
      <p:sp>
        <p:nvSpPr>
          <p:cNvPr id="844" name="pole tekstowe 66"/>
          <p:cNvSpPr txBox="1"/>
          <p:nvPr/>
        </p:nvSpPr>
        <p:spPr>
          <a:xfrm>
            <a:off x="4567633" y="1847168"/>
            <a:ext cx="5979364" cy="7437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114000"/>
              </a:lnSpc>
              <a:spcBef>
                <a:spcPts val="600"/>
              </a:spcBef>
              <a:defRPr sz="2000">
                <a:solidFill>
                  <a:schemeClr val="accent2">
                    <a:lumOff val="-6196"/>
                  </a:schemeClr>
                </a:solidFill>
              </a:defRPr>
            </a:lvl1pPr>
          </a:lstStyle>
          <a:p>
            <a:r>
              <a:t>Czas na chwilę odpoczynku i regenerację! Skorzystajcie z kawy, herbaty i swobodnej rozmowy.</a:t>
            </a:r>
          </a:p>
        </p:txBody>
      </p:sp>
      <p:grpSp>
        <p:nvGrpSpPr>
          <p:cNvPr id="851" name="Grupuj"/>
          <p:cNvGrpSpPr/>
          <p:nvPr/>
        </p:nvGrpSpPr>
        <p:grpSpPr>
          <a:xfrm>
            <a:off x="4625537" y="3409398"/>
            <a:ext cx="5849799" cy="1992780"/>
            <a:chOff x="0" y="0"/>
            <a:chExt cx="5849797" cy="1992779"/>
          </a:xfrm>
        </p:grpSpPr>
        <p:sp>
          <p:nvSpPr>
            <p:cNvPr id="845" name="Symbol zastępczy tekstu 39"/>
            <p:cNvSpPr/>
            <p:nvPr/>
          </p:nvSpPr>
          <p:spPr>
            <a:xfrm>
              <a:off x="537362" y="463504"/>
              <a:ext cx="5312435" cy="15292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p>
              <a:pPr>
                <a:lnSpc>
                  <a:spcPts val="2700"/>
                </a:lnSpc>
                <a:defRPr sz="1300"/>
              </a:pPr>
              <a:r>
                <a:rPr sz="1300" dirty="0" err="1"/>
                <a:t>Prosimy</a:t>
              </a:r>
              <a:r>
                <a:rPr sz="1300" dirty="0"/>
                <a:t> o </a:t>
              </a:r>
              <a:r>
                <a:rPr sz="1300" dirty="0" err="1"/>
                <a:t>punktualny</a:t>
              </a:r>
              <a:r>
                <a:rPr sz="1300" dirty="0"/>
                <a:t> </a:t>
              </a:r>
              <a:r>
                <a:rPr sz="1300" dirty="0" err="1"/>
                <a:t>powrót</a:t>
              </a:r>
              <a:r>
                <a:rPr sz="1300" dirty="0"/>
                <a:t>, aby </a:t>
              </a:r>
              <a:r>
                <a:rPr sz="1300" dirty="0" err="1"/>
                <a:t>sprawnie</a:t>
              </a:r>
              <a:r>
                <a:rPr sz="1300" dirty="0"/>
                <a:t> </a:t>
              </a:r>
              <a:r>
                <a:rPr sz="1300" dirty="0" err="1"/>
                <a:t>kontynuować</a:t>
              </a:r>
              <a:r>
                <a:rPr sz="1300" dirty="0"/>
                <a:t> </a:t>
              </a:r>
              <a:r>
                <a:rPr sz="1300" dirty="0" err="1"/>
                <a:t>spotkanie</a:t>
              </a:r>
              <a:r>
                <a:rPr sz="1300" dirty="0"/>
                <a:t>. </a:t>
              </a:r>
            </a:p>
            <a:p>
              <a:pPr>
                <a:lnSpc>
                  <a:spcPts val="2700"/>
                </a:lnSpc>
                <a:defRPr sz="1300"/>
              </a:pPr>
              <a:r>
                <a:rPr sz="1300" dirty="0"/>
                <a:t>Po </a:t>
              </a:r>
              <a:r>
                <a:rPr sz="1300" dirty="0" err="1"/>
                <a:t>powrocie</a:t>
              </a:r>
              <a:r>
                <a:rPr sz="1300" dirty="0"/>
                <a:t> </a:t>
              </a:r>
              <a:r>
                <a:rPr sz="1300" dirty="0" err="1"/>
                <a:t>wszystkich</a:t>
              </a:r>
              <a:r>
                <a:rPr sz="1300" dirty="0"/>
                <a:t> </a:t>
              </a:r>
              <a:r>
                <a:rPr sz="1300" dirty="0" err="1"/>
                <a:t>uczestników</a:t>
              </a:r>
              <a:r>
                <a:rPr sz="1300" dirty="0"/>
                <a:t> </a:t>
              </a:r>
              <a:r>
                <a:rPr sz="1300" dirty="0" err="1"/>
                <a:t>przechodzimy</a:t>
              </a:r>
              <a:r>
                <a:rPr sz="1300" dirty="0"/>
                <a:t> do </a:t>
              </a:r>
              <a:r>
                <a:rPr sz="1300" dirty="0" err="1"/>
                <a:t>kolejnego</a:t>
              </a:r>
              <a:r>
                <a:rPr sz="1300" dirty="0"/>
                <a:t> </a:t>
              </a:r>
              <a:r>
                <a:rPr sz="1300" dirty="0" err="1"/>
                <a:t>slajdu</a:t>
              </a:r>
              <a:r>
                <a:rPr sz="1300" dirty="0"/>
                <a:t>. </a:t>
              </a:r>
              <a:r>
                <a:rPr sz="1300" dirty="0" err="1"/>
                <a:t>Czytanie</a:t>
              </a:r>
              <a:r>
                <a:rPr sz="1300" dirty="0"/>
                <a:t> </a:t>
              </a:r>
              <a:r>
                <a:rPr sz="1300" dirty="0" err="1"/>
                <a:t>rozpocznie</a:t>
              </a:r>
              <a:r>
                <a:rPr sz="1300" dirty="0"/>
                <a:t> </a:t>
              </a:r>
              <a:r>
                <a:rPr sz="1300" dirty="0" err="1"/>
                <a:t>osoba</a:t>
              </a:r>
              <a:r>
                <a:rPr sz="1300" dirty="0"/>
                <a:t> </a:t>
              </a:r>
              <a:r>
                <a:rPr sz="1300" dirty="0" err="1"/>
                <a:t>inicjująca</a:t>
              </a:r>
              <a:r>
                <a:rPr sz="1300" dirty="0"/>
                <a:t> </a:t>
              </a:r>
              <a:r>
                <a:rPr sz="1300" dirty="0" err="1"/>
                <a:t>spotkanie</a:t>
              </a:r>
              <a:r>
                <a:rPr sz="1300" dirty="0"/>
                <a:t> </a:t>
              </a:r>
              <a:r>
                <a:rPr sz="1300" dirty="0" err="1"/>
                <a:t>integracyjne</a:t>
              </a:r>
              <a:r>
                <a:rPr sz="1300" dirty="0"/>
                <a:t>.</a:t>
              </a:r>
            </a:p>
            <a:p>
              <a:pPr>
                <a:lnSpc>
                  <a:spcPts val="2700"/>
                </a:lnSpc>
                <a:defRPr sz="1300"/>
              </a:pPr>
              <a:r>
                <a:rPr sz="1300" dirty="0" err="1"/>
                <a:t>Prowadzący</a:t>
              </a:r>
              <a:r>
                <a:rPr sz="1300" dirty="0"/>
                <a:t> </a:t>
              </a:r>
              <a:r>
                <a:rPr sz="1300" dirty="0" err="1"/>
                <a:t>ćwiczenie</a:t>
              </a:r>
              <a:r>
                <a:rPr sz="1300" dirty="0"/>
                <a:t> od </a:t>
              </a:r>
              <a:r>
                <a:rPr sz="1300" dirty="0" err="1"/>
                <a:t>momentu</a:t>
              </a:r>
              <a:r>
                <a:rPr sz="1300" dirty="0"/>
                <a:t> </a:t>
              </a:r>
              <a:r>
                <a:rPr sz="1300" dirty="0" err="1"/>
                <a:t>przerwy</a:t>
              </a:r>
              <a:r>
                <a:rPr sz="1300" dirty="0"/>
                <a:t> </a:t>
              </a:r>
              <a:r>
                <a:rPr sz="1300" dirty="0" err="1"/>
                <a:t>kawowej</a:t>
              </a:r>
              <a:r>
                <a:rPr sz="1300" dirty="0"/>
                <a:t> </a:t>
              </a:r>
              <a:r>
                <a:rPr sz="1300" dirty="0" err="1"/>
                <a:t>wychodzi</a:t>
              </a:r>
              <a:r>
                <a:rPr sz="1300" dirty="0"/>
                <a:t> </a:t>
              </a:r>
              <a:r>
                <a:rPr sz="1300" dirty="0" err="1"/>
                <a:t>ze</a:t>
              </a:r>
              <a:r>
                <a:rPr sz="1300" dirty="0"/>
                <a:t> </a:t>
              </a:r>
              <a:r>
                <a:rPr sz="1300" dirty="0" err="1"/>
                <a:t>swojej</a:t>
              </a:r>
              <a:r>
                <a:rPr sz="1300" dirty="0"/>
                <a:t> </a:t>
              </a:r>
              <a:r>
                <a:rPr sz="1300" dirty="0" err="1"/>
                <a:t>roli</a:t>
              </a:r>
              <a:r>
                <a:rPr sz="1300" dirty="0"/>
                <a:t>. </a:t>
              </a:r>
              <a:r>
                <a:rPr sz="1300" dirty="0" err="1"/>
                <a:t>Dziękujemy</a:t>
              </a:r>
              <a:r>
                <a:rPr sz="1300" dirty="0"/>
                <a:t> za </a:t>
              </a:r>
              <a:r>
                <a:rPr sz="1300" dirty="0" err="1"/>
                <a:t>Twoje</a:t>
              </a:r>
              <a:r>
                <a:rPr sz="1300" dirty="0"/>
                <a:t> </a:t>
              </a:r>
              <a:r>
                <a:rPr sz="1300" dirty="0" err="1"/>
                <a:t>zaangażowanie</a:t>
              </a:r>
              <a:r>
                <a:rPr sz="1300" dirty="0"/>
                <a:t>!</a:t>
              </a:r>
            </a:p>
          </p:txBody>
        </p:sp>
        <p:pic>
          <p:nvPicPr>
            <p:cNvPr id="846" name="01-ikona-dloni.png" descr="01-ikona-dloni.png"/>
            <p:cNvPicPr>
              <a:picLocks noChangeAspect="1"/>
            </p:cNvPicPr>
            <p:nvPr/>
          </p:nvPicPr>
          <p:blipFill>
            <a:blip r:embed="rId2"/>
            <a:stretch>
              <a:fillRect/>
            </a:stretch>
          </p:blipFill>
          <p:spPr>
            <a:xfrm>
              <a:off x="6417" y="472941"/>
              <a:ext cx="378060" cy="378060"/>
            </a:xfrm>
            <a:prstGeom prst="rect">
              <a:avLst/>
            </a:prstGeom>
            <a:ln w="12700" cap="flat">
              <a:noFill/>
              <a:miter lim="400000"/>
            </a:ln>
            <a:effectLst/>
          </p:spPr>
        </p:pic>
        <p:sp>
          <p:nvSpPr>
            <p:cNvPr id="847" name="Prostokąt"/>
            <p:cNvSpPr/>
            <p:nvPr/>
          </p:nvSpPr>
          <p:spPr>
            <a:xfrm>
              <a:off x="0" y="0"/>
              <a:ext cx="5802759"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848" name="Uwaga"/>
            <p:cNvSpPr txBox="1"/>
            <p:nvPr/>
          </p:nvSpPr>
          <p:spPr>
            <a:xfrm>
              <a:off x="20574" y="992"/>
              <a:ext cx="677216"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1400" b="1">
                  <a:solidFill>
                    <a:schemeClr val="accent1"/>
                  </a:solidFill>
                </a:defRPr>
              </a:lvl1pPr>
            </a:lstStyle>
            <a:p>
              <a:r>
                <a:t>Uwaga</a:t>
              </a:r>
            </a:p>
          </p:txBody>
        </p:sp>
        <p:pic>
          <p:nvPicPr>
            <p:cNvPr id="849" name="01-ikona-dloni.png" descr="01-ikona-dloni.png"/>
            <p:cNvPicPr>
              <a:picLocks noChangeAspect="1"/>
            </p:cNvPicPr>
            <p:nvPr/>
          </p:nvPicPr>
          <p:blipFill>
            <a:blip r:embed="rId2"/>
            <a:stretch>
              <a:fillRect/>
            </a:stretch>
          </p:blipFill>
          <p:spPr>
            <a:xfrm>
              <a:off x="6417" y="967201"/>
              <a:ext cx="378060" cy="378060"/>
            </a:xfrm>
            <a:prstGeom prst="rect">
              <a:avLst/>
            </a:prstGeom>
            <a:ln w="12700" cap="flat">
              <a:noFill/>
              <a:miter lim="400000"/>
            </a:ln>
            <a:effectLst/>
          </p:spPr>
        </p:pic>
        <p:pic>
          <p:nvPicPr>
            <p:cNvPr id="850" name="01-ikona-dloni.png" descr="01-ikona-dloni.png"/>
            <p:cNvPicPr>
              <a:picLocks noChangeAspect="1"/>
            </p:cNvPicPr>
            <p:nvPr/>
          </p:nvPicPr>
          <p:blipFill>
            <a:blip r:embed="rId2"/>
            <a:stretch>
              <a:fillRect/>
            </a:stretch>
          </p:blipFill>
          <p:spPr>
            <a:xfrm>
              <a:off x="6417" y="1558530"/>
              <a:ext cx="378060" cy="378060"/>
            </a:xfrm>
            <a:prstGeom prst="rect">
              <a:avLst/>
            </a:prstGeom>
            <a:ln w="12700" cap="flat">
              <a:noFill/>
              <a:miter lim="400000"/>
            </a:ln>
            <a:effectLst/>
          </p:spPr>
        </p:pic>
      </p:grpSp>
      <p:sp>
        <p:nvSpPr>
          <p:cNvPr id="852" name="Przerwa kawowa (10 minut)"/>
          <p:cNvSpPr txBox="1"/>
          <p:nvPr/>
        </p:nvSpPr>
        <p:spPr>
          <a:xfrm>
            <a:off x="4530420" y="549552"/>
            <a:ext cx="4797731" cy="4790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ts val="2800"/>
              </a:lnSpc>
              <a:defRPr sz="2800" b="1">
                <a:solidFill>
                  <a:schemeClr val="accent1"/>
                </a:solidFill>
              </a:defRPr>
            </a:pPr>
            <a:r>
              <a:t>Przerwa kawowa </a:t>
            </a:r>
            <a:r>
              <a:rPr sz="2000" b="0"/>
              <a:t>(10 minut)</a:t>
            </a:r>
          </a:p>
        </p:txBody>
      </p:sp>
      <p:pic>
        <p:nvPicPr>
          <p:cNvPr id="853" name="a-variety-of-coffee-cups-from-an-overhead-view-2024-07-04-18-43-42-utc.jpeg" descr="a-variety-of-coffee-cups-from-an-overhead-view-2024-07-04-18-43-42-utc.jpeg"/>
          <p:cNvPicPr>
            <a:picLocks noChangeAspect="1"/>
          </p:cNvPicPr>
          <p:nvPr/>
        </p:nvPicPr>
        <p:blipFill>
          <a:blip r:embed="rId3"/>
          <a:srcRect l="14056" r="4287"/>
          <a:stretch>
            <a:fillRect/>
          </a:stretch>
        </p:blipFill>
        <p:spPr>
          <a:xfrm>
            <a:off x="99" y="0"/>
            <a:ext cx="4200459" cy="6858001"/>
          </a:xfrm>
          <a:prstGeom prst="rect">
            <a:avLst/>
          </a:prstGeom>
          <a:ln w="12700">
            <a:miter lim="400000"/>
          </a:ln>
        </p:spPr>
      </p:pic>
      <p:pic>
        <p:nvPicPr>
          <p:cNvPr id="854" name="a-variety-of-coffee-cups-from-an-overhead-view-2024-07-04-18-43-42-utc.jpeg" descr="a-variety-of-coffee-cups-from-an-overhead-view-2024-07-04-18-43-42-utc.jpeg"/>
          <p:cNvPicPr>
            <a:picLocks noChangeAspect="1"/>
          </p:cNvPicPr>
          <p:nvPr/>
        </p:nvPicPr>
        <p:blipFill>
          <a:blip r:embed="rId3"/>
          <a:srcRect l="88252" t="32414" b="35942"/>
          <a:stretch>
            <a:fillRect/>
          </a:stretch>
        </p:blipFill>
        <p:spPr>
          <a:xfrm>
            <a:off x="10788649" y="0"/>
            <a:ext cx="1909754" cy="6858000"/>
          </a:xfrm>
          <a:prstGeom prst="rect">
            <a:avLst/>
          </a:prstGeom>
          <a:ln w="12700">
            <a:miter lim="400000"/>
          </a:ln>
        </p:spPr>
      </p:pic>
      <p:pic>
        <p:nvPicPr>
          <p:cNvPr id="855" name="03-ikona-swiatelka.png" descr="03-ikona-swiatelka.png"/>
          <p:cNvPicPr>
            <a:picLocks noChangeAspect="1"/>
          </p:cNvPicPr>
          <p:nvPr/>
        </p:nvPicPr>
        <p:blipFill>
          <a:blip r:embed="rId4"/>
          <a:stretch>
            <a:fillRect/>
          </a:stretch>
        </p:blipFill>
        <p:spPr>
          <a:xfrm>
            <a:off x="8533508" y="531165"/>
            <a:ext cx="378060" cy="37806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844"/>
                                        </p:tgtEl>
                                        <p:attrNameLst>
                                          <p:attrName>style.visibility</p:attrName>
                                        </p:attrNameLst>
                                      </p:cBhvr>
                                      <p:to>
                                        <p:strVal val="visible"/>
                                      </p:to>
                                    </p:set>
                                    <p:animEffect transition="in" filter="dissolve">
                                      <p:cBhvr>
                                        <p:cTn id="7" dur="1500"/>
                                        <p:tgtEl>
                                          <p:spTgt spid="84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851"/>
                                        </p:tgtEl>
                                        <p:attrNameLst>
                                          <p:attrName>style.visibility</p:attrName>
                                        </p:attrNameLst>
                                      </p:cBhvr>
                                      <p:to>
                                        <p:strVal val="visible"/>
                                      </p:to>
                                    </p:set>
                                    <p:animEffect transition="in" filter="dissolve">
                                      <p:cBhvr>
                                        <p:cTn id="12" dur="1500"/>
                                        <p:tgtEl>
                                          <p:spTgt spid="851"/>
                                        </p:tgtEl>
                                      </p:cBhvr>
                                    </p:animEffect>
                                  </p:childTnLst>
                                </p:cTn>
                              </p:par>
                              <p:par>
                                <p:cTn id="13" presetID="9" presetClass="entr" fill="hold" grpId="3" nodeType="withEffect">
                                  <p:stCondLst>
                                    <p:cond delay="0"/>
                                  </p:stCondLst>
                                  <p:iterate>
                                    <p:tmAbs val="0"/>
                                  </p:iterate>
                                  <p:childTnLst>
                                    <p:set>
                                      <p:cBhvr>
                                        <p:cTn id="14" fill="hold"/>
                                        <p:tgtEl>
                                          <p:spTgt spid="855"/>
                                        </p:tgtEl>
                                        <p:attrNameLst>
                                          <p:attrName>style.visibility</p:attrName>
                                        </p:attrNameLst>
                                      </p:cBhvr>
                                      <p:to>
                                        <p:strVal val="visible"/>
                                      </p:to>
                                    </p:set>
                                    <p:animEffect transition="in" filter="dissolve">
                                      <p:cBhvr>
                                        <p:cTn id="15" dur="1500"/>
                                        <p:tgtEl>
                                          <p:spTgt spid="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4" grpId="1" animBg="1" advAuto="0"/>
      <p:bldP spid="851" grpId="2" animBg="1" advAuto="0"/>
      <p:bldP spid="855" grpId="3"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 name="Numer slajdu"/>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18</a:t>
            </a:fld>
            <a:endParaRPr/>
          </a:p>
        </p:txBody>
      </p:sp>
      <p:sp>
        <p:nvSpPr>
          <p:cNvPr id="858" name="Symbol zastępczy tekstu 27"/>
          <p:cNvSpPr txBox="1"/>
          <p:nvPr/>
        </p:nvSpPr>
        <p:spPr>
          <a:xfrm>
            <a:off x="4274155" y="515680"/>
            <a:ext cx="7244448" cy="4378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ts val="2800"/>
              </a:lnSpc>
              <a:defRPr sz="2800" b="1">
                <a:solidFill>
                  <a:schemeClr val="accent1"/>
                </a:solidFill>
              </a:defRPr>
            </a:pPr>
            <a:r>
              <a:rPr lang="en-US" dirty="0"/>
              <a:t>PREZENTACJE PRZED ZESPOŁEM</a:t>
            </a:r>
            <a:r>
              <a:rPr lang="pl-PL" dirty="0"/>
              <a:t>:</a:t>
            </a:r>
            <a:r>
              <a:rPr dirty="0"/>
              <a:t> </a:t>
            </a:r>
            <a:r>
              <a:rPr lang="pl-PL" b="0" dirty="0"/>
              <a:t>Role</a:t>
            </a:r>
            <a:r>
              <a:rPr dirty="0"/>
              <a:t> </a:t>
            </a:r>
            <a:r>
              <a:rPr sz="2000" b="0" dirty="0"/>
              <a:t>(5 </a:t>
            </a:r>
            <a:r>
              <a:rPr sz="2000" b="0" dirty="0" err="1"/>
              <a:t>minut</a:t>
            </a:r>
            <a:r>
              <a:rPr sz="2000" b="0" dirty="0"/>
              <a:t>)</a:t>
            </a:r>
            <a:r>
              <a:rPr b="0" dirty="0"/>
              <a:t> </a:t>
            </a:r>
          </a:p>
        </p:txBody>
      </p:sp>
      <p:pic>
        <p:nvPicPr>
          <p:cNvPr id="859" name="03-ikona-swiatelka.png" descr="03-ikona-swiatelka.png"/>
          <p:cNvPicPr>
            <a:picLocks noChangeAspect="1"/>
          </p:cNvPicPr>
          <p:nvPr/>
        </p:nvPicPr>
        <p:blipFill>
          <a:blip r:embed="rId2"/>
          <a:stretch>
            <a:fillRect/>
          </a:stretch>
        </p:blipFill>
        <p:spPr>
          <a:xfrm>
            <a:off x="11305985" y="529205"/>
            <a:ext cx="378060" cy="378060"/>
          </a:xfrm>
          <a:prstGeom prst="rect">
            <a:avLst/>
          </a:prstGeom>
          <a:ln w="12700">
            <a:miter lim="400000"/>
          </a:ln>
        </p:spPr>
      </p:pic>
      <p:sp>
        <p:nvSpPr>
          <p:cNvPr id="860" name="Symbol zastępczy tekstu 39"/>
          <p:cNvSpPr/>
          <p:nvPr/>
        </p:nvSpPr>
        <p:spPr>
          <a:xfrm>
            <a:off x="4263876" y="1176819"/>
            <a:ext cx="7420169" cy="7949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1600">
                <a:solidFill>
                  <a:schemeClr val="accent1"/>
                </a:solidFill>
              </a:defRPr>
            </a:lvl1pPr>
          </a:lstStyle>
          <a:p>
            <a:r>
              <a:rPr dirty="0"/>
              <a:t>Za </a:t>
            </a:r>
            <a:r>
              <a:rPr dirty="0" err="1"/>
              <a:t>chwilę</a:t>
            </a:r>
            <a:r>
              <a:rPr dirty="0"/>
              <a:t> </a:t>
            </a:r>
            <a:r>
              <a:rPr dirty="0" err="1"/>
              <a:t>wysłuchamy</a:t>
            </a:r>
            <a:r>
              <a:rPr dirty="0"/>
              <a:t> </a:t>
            </a:r>
            <a:r>
              <a:rPr dirty="0" err="1"/>
              <a:t>wyników</a:t>
            </a:r>
            <a:r>
              <a:rPr dirty="0"/>
              <a:t> </a:t>
            </a:r>
            <a:r>
              <a:rPr dirty="0" err="1"/>
              <a:t>pracy</a:t>
            </a:r>
            <a:r>
              <a:rPr dirty="0"/>
              <a:t> </a:t>
            </a:r>
            <a:r>
              <a:rPr dirty="0" err="1"/>
              <a:t>podgrup</a:t>
            </a:r>
            <a:r>
              <a:rPr dirty="0"/>
              <a:t> </a:t>
            </a:r>
            <a:r>
              <a:rPr dirty="0" err="1"/>
              <a:t>i</a:t>
            </a:r>
            <a:r>
              <a:rPr dirty="0"/>
              <a:t> </a:t>
            </a:r>
            <a:r>
              <a:rPr dirty="0" err="1"/>
              <a:t>wspólnie</a:t>
            </a:r>
            <a:r>
              <a:rPr dirty="0"/>
              <a:t> </a:t>
            </a:r>
            <a:r>
              <a:rPr dirty="0" err="1"/>
              <a:t>wybierzemy</a:t>
            </a:r>
            <a:r>
              <a:rPr dirty="0"/>
              <a:t> </a:t>
            </a:r>
            <a:r>
              <a:rPr dirty="0" err="1"/>
              <a:t>najbardziej</a:t>
            </a:r>
            <a:r>
              <a:rPr dirty="0"/>
              <a:t> </a:t>
            </a:r>
            <a:r>
              <a:rPr dirty="0" err="1"/>
              <a:t>nośne</a:t>
            </a:r>
            <a:r>
              <a:rPr dirty="0"/>
              <a:t> </a:t>
            </a:r>
            <a:r>
              <a:rPr dirty="0" err="1"/>
              <a:t>hasło</a:t>
            </a:r>
            <a:r>
              <a:rPr dirty="0"/>
              <a:t>. Aby </a:t>
            </a:r>
            <a:r>
              <a:rPr dirty="0" err="1"/>
              <a:t>przebiegło</a:t>
            </a:r>
            <a:r>
              <a:rPr dirty="0"/>
              <a:t> to </a:t>
            </a:r>
            <a:r>
              <a:rPr dirty="0" err="1"/>
              <a:t>sprawnie</a:t>
            </a:r>
            <a:r>
              <a:rPr dirty="0"/>
              <a:t>, </a:t>
            </a:r>
            <a:r>
              <a:rPr dirty="0" err="1"/>
              <a:t>najpierw</a:t>
            </a:r>
            <a:r>
              <a:rPr dirty="0"/>
              <a:t> </a:t>
            </a:r>
            <a:r>
              <a:rPr dirty="0" err="1"/>
              <a:t>wyznaczamy</a:t>
            </a:r>
            <a:r>
              <a:rPr dirty="0"/>
              <a:t> </a:t>
            </a:r>
            <a:r>
              <a:rPr dirty="0" err="1"/>
              <a:t>dwie</a:t>
            </a:r>
            <a:r>
              <a:rPr dirty="0"/>
              <a:t> </a:t>
            </a:r>
            <a:r>
              <a:rPr dirty="0" err="1"/>
              <a:t>osoby</a:t>
            </a:r>
            <a:r>
              <a:rPr dirty="0"/>
              <a:t> do </a:t>
            </a:r>
            <a:r>
              <a:rPr dirty="0" err="1"/>
              <a:t>kluczowych</a:t>
            </a:r>
            <a:r>
              <a:rPr dirty="0"/>
              <a:t> </a:t>
            </a:r>
            <a:r>
              <a:rPr dirty="0" err="1"/>
              <a:t>ról</a:t>
            </a:r>
            <a:r>
              <a:rPr dirty="0"/>
              <a:t>.</a:t>
            </a:r>
          </a:p>
        </p:txBody>
      </p:sp>
      <p:grpSp>
        <p:nvGrpSpPr>
          <p:cNvPr id="866" name="Grupuj"/>
          <p:cNvGrpSpPr/>
          <p:nvPr/>
        </p:nvGrpSpPr>
        <p:grpSpPr>
          <a:xfrm>
            <a:off x="4229879" y="4925266"/>
            <a:ext cx="7488165" cy="1444472"/>
            <a:chOff x="0" y="0"/>
            <a:chExt cx="7488164" cy="1444470"/>
          </a:xfrm>
        </p:grpSpPr>
        <p:pic>
          <p:nvPicPr>
            <p:cNvPr id="861" name="01-ikona-dloni.png" descr="01-ikona-dloni.png"/>
            <p:cNvPicPr>
              <a:picLocks noChangeAspect="1"/>
            </p:cNvPicPr>
            <p:nvPr/>
          </p:nvPicPr>
          <p:blipFill>
            <a:blip r:embed="rId3"/>
            <a:stretch>
              <a:fillRect/>
            </a:stretch>
          </p:blipFill>
          <p:spPr>
            <a:xfrm>
              <a:off x="9923" y="1066410"/>
              <a:ext cx="378060" cy="378060"/>
            </a:xfrm>
            <a:prstGeom prst="rect">
              <a:avLst/>
            </a:prstGeom>
            <a:ln w="12700" cap="flat">
              <a:noFill/>
              <a:miter lim="400000"/>
            </a:ln>
            <a:effectLst/>
          </p:spPr>
        </p:pic>
        <p:pic>
          <p:nvPicPr>
            <p:cNvPr id="862" name="01-ikona-dloni.png" descr="01-ikona-dloni.png"/>
            <p:cNvPicPr>
              <a:picLocks noChangeAspect="1"/>
            </p:cNvPicPr>
            <p:nvPr/>
          </p:nvPicPr>
          <p:blipFill>
            <a:blip r:embed="rId3"/>
            <a:stretch>
              <a:fillRect/>
            </a:stretch>
          </p:blipFill>
          <p:spPr>
            <a:xfrm>
              <a:off x="9923" y="566883"/>
              <a:ext cx="378060" cy="378060"/>
            </a:xfrm>
            <a:prstGeom prst="rect">
              <a:avLst/>
            </a:prstGeom>
            <a:ln w="12700" cap="flat">
              <a:noFill/>
              <a:miter lim="400000"/>
            </a:ln>
            <a:effectLst/>
          </p:spPr>
        </p:pic>
        <p:sp>
          <p:nvSpPr>
            <p:cNvPr id="863" name="Symbol zastępczy tekstu 39"/>
            <p:cNvSpPr/>
            <p:nvPr/>
          </p:nvSpPr>
          <p:spPr>
            <a:xfrm>
              <a:off x="528422" y="494780"/>
              <a:ext cx="6887166" cy="9177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p>
              <a:pPr>
                <a:lnSpc>
                  <a:spcPts val="2700"/>
                </a:lnSpc>
                <a:defRPr sz="1300"/>
              </a:pPr>
              <a:r>
                <a:rPr sz="1300" b="1" dirty="0" err="1"/>
                <a:t>W</a:t>
              </a:r>
              <a:r>
                <a:rPr sz="1300" b="1" dirty="0" err="1">
                  <a:latin typeface="Helvetica Neue"/>
                  <a:ea typeface="Helvetica Neue"/>
                  <a:cs typeface="Helvetica Neue"/>
                  <a:sym typeface="Helvetica Neue"/>
                </a:rPr>
                <a:t>yznaczamy</a:t>
              </a:r>
              <a:r>
                <a:rPr sz="1300" b="1" dirty="0">
                  <a:latin typeface="Helvetica Neue"/>
                  <a:ea typeface="Helvetica Neue"/>
                  <a:cs typeface="Helvetica Neue"/>
                  <a:sym typeface="Helvetica Neue"/>
                </a:rPr>
                <a:t> </a:t>
              </a:r>
              <a:r>
                <a:rPr sz="1300" b="1" dirty="0" err="1">
                  <a:latin typeface="Helvetica Neue"/>
                  <a:ea typeface="Helvetica Neue"/>
                  <a:cs typeface="Helvetica Neue"/>
                  <a:sym typeface="Helvetica Neue"/>
                </a:rPr>
                <a:t>moderatora</a:t>
              </a:r>
              <a:r>
                <a:rPr sz="1300" b="1" dirty="0">
                  <a:latin typeface="Helvetica Neue"/>
                  <a:ea typeface="Helvetica Neue"/>
                  <a:cs typeface="Helvetica Neue"/>
                  <a:sym typeface="Helvetica Neue"/>
                </a:rPr>
                <a:t> </a:t>
              </a:r>
              <a:r>
                <a:rPr sz="1300" b="1" dirty="0" err="1">
                  <a:latin typeface="Helvetica Neue"/>
                  <a:ea typeface="Helvetica Neue"/>
                  <a:cs typeface="Helvetica Neue"/>
                  <a:sym typeface="Helvetica Neue"/>
                </a:rPr>
                <a:t>i</a:t>
              </a:r>
              <a:r>
                <a:rPr sz="1300" b="1" dirty="0">
                  <a:latin typeface="Helvetica Neue"/>
                  <a:ea typeface="Helvetica Neue"/>
                  <a:cs typeface="Helvetica Neue"/>
                  <a:sym typeface="Helvetica Neue"/>
                </a:rPr>
                <a:t> </a:t>
              </a:r>
              <a:r>
                <a:rPr sz="1300" b="1" dirty="0" err="1">
                  <a:latin typeface="Helvetica Neue"/>
                  <a:ea typeface="Helvetica Neue"/>
                  <a:cs typeface="Helvetica Neue"/>
                  <a:sym typeface="Helvetica Neue"/>
                </a:rPr>
                <a:t>sekretarza</a:t>
              </a:r>
              <a:r>
                <a:rPr sz="1300" dirty="0"/>
                <a:t> – </a:t>
              </a:r>
              <a:r>
                <a:rPr sz="1300" dirty="0" err="1"/>
                <a:t>najlepiej</a:t>
              </a:r>
              <a:r>
                <a:rPr sz="1300" dirty="0"/>
                <a:t> po </a:t>
              </a:r>
              <a:r>
                <a:rPr sz="1300" dirty="0" err="1"/>
                <a:t>zgłoszeniu</a:t>
              </a:r>
              <a:r>
                <a:rPr sz="1300" dirty="0"/>
                <a:t> </a:t>
              </a:r>
              <a:r>
                <a:rPr sz="1300" dirty="0" err="1"/>
                <a:t>się</a:t>
              </a:r>
              <a:r>
                <a:rPr sz="1300" dirty="0"/>
                <a:t> </a:t>
              </a:r>
              <a:r>
                <a:rPr sz="1300" dirty="0" err="1"/>
                <a:t>chętnych</a:t>
              </a:r>
              <a:r>
                <a:rPr sz="1300" dirty="0"/>
                <a:t>. Po </a:t>
              </a:r>
              <a:r>
                <a:rPr sz="1300" dirty="0" err="1"/>
                <a:t>przypisaniu</a:t>
              </a:r>
              <a:r>
                <a:rPr sz="1300" dirty="0"/>
                <a:t> </a:t>
              </a:r>
              <a:r>
                <a:rPr sz="1300" dirty="0" err="1"/>
                <a:t>ról</a:t>
              </a:r>
              <a:r>
                <a:rPr sz="1300" dirty="0"/>
                <a:t> </a:t>
              </a:r>
              <a:r>
                <a:rPr sz="1300" dirty="0" err="1"/>
                <a:t>przechodzimy</a:t>
              </a:r>
              <a:r>
                <a:rPr sz="1300" dirty="0"/>
                <a:t> do </a:t>
              </a:r>
              <a:r>
                <a:rPr sz="1300" dirty="0" err="1"/>
                <a:t>kolejnego</a:t>
              </a:r>
              <a:r>
                <a:rPr sz="1300" dirty="0"/>
                <a:t> </a:t>
              </a:r>
              <a:r>
                <a:rPr sz="1300" dirty="0" err="1"/>
                <a:t>slajdu</a:t>
              </a:r>
              <a:r>
                <a:rPr sz="1300" dirty="0"/>
                <a:t>.</a:t>
              </a:r>
            </a:p>
            <a:p>
              <a:pPr>
                <a:lnSpc>
                  <a:spcPts val="2700"/>
                </a:lnSpc>
                <a:defRPr sz="1300"/>
              </a:pPr>
              <a:r>
                <a:rPr sz="1300" dirty="0" err="1"/>
                <a:t>Treść</a:t>
              </a:r>
              <a:r>
                <a:rPr sz="1300" dirty="0"/>
                <a:t> </a:t>
              </a:r>
              <a:r>
                <a:rPr sz="1300" dirty="0" err="1"/>
                <a:t>kolejnego</a:t>
              </a:r>
              <a:r>
                <a:rPr sz="1300" dirty="0"/>
                <a:t> </a:t>
              </a:r>
              <a:r>
                <a:rPr sz="1300" dirty="0" err="1"/>
                <a:t>slajdu</a:t>
              </a:r>
              <a:r>
                <a:rPr sz="1300" dirty="0"/>
                <a:t> </a:t>
              </a:r>
              <a:r>
                <a:rPr sz="1300" dirty="0" err="1"/>
                <a:t>czyta</a:t>
              </a:r>
              <a:r>
                <a:rPr sz="1300" dirty="0"/>
                <a:t> </a:t>
              </a:r>
              <a:r>
                <a:rPr sz="1300" dirty="0" err="1"/>
                <a:t>wybrany</a:t>
              </a:r>
              <a:r>
                <a:rPr sz="1300" dirty="0"/>
                <a:t> moderator.</a:t>
              </a:r>
            </a:p>
          </p:txBody>
        </p:sp>
        <p:sp>
          <p:nvSpPr>
            <p:cNvPr id="864" name="Prostokąt"/>
            <p:cNvSpPr/>
            <p:nvPr/>
          </p:nvSpPr>
          <p:spPr>
            <a:xfrm>
              <a:off x="0" y="0"/>
              <a:ext cx="7488164"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865" name="Uwaga"/>
            <p:cNvSpPr txBox="1"/>
            <p:nvPr/>
          </p:nvSpPr>
          <p:spPr>
            <a:xfrm>
              <a:off x="123524" y="992"/>
              <a:ext cx="974303"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lvl1pPr>
                <a:defRPr sz="1400" b="1">
                  <a:solidFill>
                    <a:schemeClr val="accent1">
                      <a:lumOff val="-4901"/>
                    </a:schemeClr>
                  </a:solidFill>
                </a:defRPr>
              </a:lvl1pPr>
            </a:lstStyle>
            <a:p>
              <a:r>
                <a:t>Uwaga</a:t>
              </a:r>
            </a:p>
          </p:txBody>
        </p:sp>
      </p:grpSp>
      <p:grpSp>
        <p:nvGrpSpPr>
          <p:cNvPr id="873" name="Grupuj"/>
          <p:cNvGrpSpPr/>
          <p:nvPr/>
        </p:nvGrpSpPr>
        <p:grpSpPr>
          <a:xfrm>
            <a:off x="4272900" y="2311476"/>
            <a:ext cx="7154463" cy="3303041"/>
            <a:chOff x="0" y="0"/>
            <a:chExt cx="7154461" cy="3303040"/>
          </a:xfrm>
        </p:grpSpPr>
        <p:sp>
          <p:nvSpPr>
            <p:cNvPr id="867" name="Prostokąt"/>
            <p:cNvSpPr/>
            <p:nvPr/>
          </p:nvSpPr>
          <p:spPr>
            <a:xfrm>
              <a:off x="0" y="0"/>
              <a:ext cx="3493863" cy="437857"/>
            </a:xfrm>
            <a:prstGeom prst="rect">
              <a:avLst/>
            </a:prstGeom>
            <a:solidFill>
              <a:schemeClr val="accent3"/>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868" name="Moderator"/>
            <p:cNvSpPr txBox="1"/>
            <p:nvPr/>
          </p:nvSpPr>
          <p:spPr>
            <a:xfrm>
              <a:off x="151567" y="65258"/>
              <a:ext cx="1432775"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defRPr sz="1400" b="1">
                  <a:solidFill>
                    <a:srgbClr val="FFFFFF"/>
                  </a:solidFill>
                </a:defRPr>
              </a:lvl1pPr>
            </a:lstStyle>
            <a:p>
              <a:r>
                <a:t>Moderator</a:t>
              </a:r>
            </a:p>
          </p:txBody>
        </p:sp>
        <p:sp>
          <p:nvSpPr>
            <p:cNvPr id="869" name="Zaprasza zespoły do prezentacji i pilnuje czasu.…"/>
            <p:cNvSpPr txBox="1"/>
            <p:nvPr/>
          </p:nvSpPr>
          <p:spPr>
            <a:xfrm>
              <a:off x="28468" y="535123"/>
              <a:ext cx="3436927" cy="163871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p>
              <a:pPr marL="120315" indent="-120315">
                <a:spcBef>
                  <a:spcPts val="600"/>
                </a:spcBef>
                <a:buSzPct val="100000"/>
                <a:buChar char="•"/>
                <a:defRPr sz="1200"/>
              </a:pPr>
              <a:r>
                <a:rPr dirty="0" err="1"/>
                <a:t>Zaprasza</a:t>
              </a:r>
              <a:r>
                <a:rPr dirty="0"/>
                <a:t> </a:t>
              </a:r>
              <a:r>
                <a:rPr dirty="0" err="1"/>
                <a:t>zespoły</a:t>
              </a:r>
              <a:r>
                <a:rPr dirty="0"/>
                <a:t> do </a:t>
              </a:r>
              <a:r>
                <a:rPr dirty="0" err="1"/>
                <a:t>prezentacji</a:t>
              </a:r>
              <a:r>
                <a:rPr dirty="0"/>
                <a:t> </a:t>
              </a:r>
              <a:r>
                <a:rPr dirty="0" err="1"/>
                <a:t>i</a:t>
              </a:r>
              <a:r>
                <a:rPr dirty="0"/>
                <a:t> </a:t>
              </a:r>
              <a:r>
                <a:rPr b="1" dirty="0" err="1">
                  <a:latin typeface="Helvetica Neue"/>
                  <a:ea typeface="Helvetica Neue"/>
                  <a:cs typeface="Helvetica Neue"/>
                  <a:sym typeface="Helvetica Neue"/>
                </a:rPr>
                <a:t>pilnuje</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czasu</a:t>
              </a:r>
              <a:r>
                <a:rPr dirty="0"/>
                <a:t>. </a:t>
              </a:r>
              <a:endParaRPr sz="3000" dirty="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rPr dirty="0" err="1"/>
                <a:t>Prowadzi</a:t>
              </a:r>
              <a:r>
                <a:rPr dirty="0"/>
                <a:t> </a:t>
              </a:r>
              <a:r>
                <a:rPr dirty="0" err="1"/>
                <a:t>dyskusję</a:t>
              </a:r>
              <a:r>
                <a:rPr dirty="0">
                  <a:latin typeface="Helvetica Neue UltraLight"/>
                  <a:ea typeface="Helvetica Neue UltraLight"/>
                  <a:cs typeface="Helvetica Neue UltraLight"/>
                  <a:sym typeface="Helvetica Neue UltraLight"/>
                </a:rPr>
                <a:t> </a:t>
              </a:r>
              <a:r>
                <a:rPr dirty="0" err="1">
                  <a:latin typeface="Helvetica Neue"/>
                  <a:ea typeface="Helvetica Neue"/>
                  <a:cs typeface="Helvetica Neue"/>
                  <a:sym typeface="Helvetica Neue"/>
                </a:rPr>
                <a:t>i</a:t>
              </a:r>
              <a:r>
                <a:rPr dirty="0">
                  <a:latin typeface="Helvetica Neue"/>
                  <a:ea typeface="Helvetica Neue"/>
                  <a:cs typeface="Helvetica Neue"/>
                  <a:sym typeface="Helvetica Neue"/>
                </a:rPr>
                <a:t> </a:t>
              </a:r>
              <a:r>
                <a:rPr b="1" dirty="0" err="1">
                  <a:latin typeface="Helvetica Neue"/>
                  <a:ea typeface="Helvetica Neue"/>
                  <a:cs typeface="Helvetica Neue"/>
                  <a:sym typeface="Helvetica Neue"/>
                </a:rPr>
                <a:t>zbiera</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refleksje</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zespołu</a:t>
              </a:r>
              <a:r>
                <a:rPr dirty="0">
                  <a:latin typeface="Helvetica Neue UltraLight"/>
                  <a:ea typeface="Helvetica Neue UltraLight"/>
                  <a:cs typeface="Helvetica Neue UltraLight"/>
                  <a:sym typeface="Helvetica Neue UltraLight"/>
                </a:rPr>
                <a:t>. </a:t>
              </a:r>
              <a:endParaRPr sz="3000" dirty="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rPr dirty="0"/>
                <a:t>Dba o to, aby </a:t>
              </a:r>
              <a:r>
                <a:rPr b="1" dirty="0" err="1">
                  <a:latin typeface="Helvetica Neue"/>
                  <a:ea typeface="Helvetica Neue"/>
                  <a:cs typeface="Helvetica Neue"/>
                  <a:sym typeface="Helvetica Neue"/>
                </a:rPr>
                <a:t>każdy</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członek</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zespołu</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miał</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przestrzeń</a:t>
              </a:r>
              <a:r>
                <a:rPr b="1" dirty="0">
                  <a:latin typeface="Helvetica Neue"/>
                  <a:ea typeface="Helvetica Neue"/>
                  <a:cs typeface="Helvetica Neue"/>
                  <a:sym typeface="Helvetica Neue"/>
                </a:rPr>
                <a:t> </a:t>
              </a:r>
              <a:r>
                <a:rPr dirty="0" err="1"/>
                <a:t>na</a:t>
              </a:r>
              <a:r>
                <a:rPr dirty="0"/>
                <a:t> </a:t>
              </a:r>
              <a:r>
                <a:rPr dirty="0" err="1"/>
                <a:t>wypowiedź</a:t>
              </a:r>
              <a:r>
                <a:rPr dirty="0"/>
                <a:t>.</a:t>
              </a:r>
              <a:endParaRPr sz="3000" dirty="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rPr dirty="0"/>
                <a:t>W </a:t>
              </a:r>
              <a:r>
                <a:rPr dirty="0" err="1"/>
                <a:t>dowolnej</a:t>
              </a:r>
              <a:r>
                <a:rPr dirty="0"/>
                <a:t> </a:t>
              </a:r>
              <a:r>
                <a:rPr dirty="0" err="1"/>
                <a:t>formie</a:t>
              </a:r>
              <a:r>
                <a:rPr dirty="0"/>
                <a:t> </a:t>
              </a:r>
              <a:r>
                <a:rPr b="1" dirty="0" err="1">
                  <a:latin typeface="Helvetica Neue"/>
                  <a:ea typeface="Helvetica Neue"/>
                  <a:cs typeface="Helvetica Neue"/>
                  <a:sym typeface="Helvetica Neue"/>
                </a:rPr>
                <a:t>wspiera</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wybór</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finalnego</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hasła</a:t>
              </a:r>
              <a:r>
                <a:rPr dirty="0"/>
                <a:t> </a:t>
              </a:r>
              <a:r>
                <a:rPr dirty="0" err="1"/>
                <a:t>lub</a:t>
              </a:r>
              <a:r>
                <a:rPr dirty="0"/>
                <a:t> </a:t>
              </a:r>
              <a:r>
                <a:rPr dirty="0" err="1"/>
                <a:t>haseł</a:t>
              </a:r>
              <a:r>
                <a:rPr dirty="0"/>
                <a:t>.</a:t>
              </a:r>
            </a:p>
          </p:txBody>
        </p:sp>
        <p:sp>
          <p:nvSpPr>
            <p:cNvPr id="870" name="Prostokąt"/>
            <p:cNvSpPr/>
            <p:nvPr/>
          </p:nvSpPr>
          <p:spPr>
            <a:xfrm>
              <a:off x="3632131" y="0"/>
              <a:ext cx="3493863" cy="437857"/>
            </a:xfrm>
            <a:prstGeom prst="rect">
              <a:avLst/>
            </a:prstGeom>
            <a:solidFill>
              <a:schemeClr val="accent1">
                <a:lumOff val="-4901"/>
              </a:schemeClr>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871" name="Sekretarz"/>
            <p:cNvSpPr txBox="1"/>
            <p:nvPr/>
          </p:nvSpPr>
          <p:spPr>
            <a:xfrm>
              <a:off x="3783698" y="65258"/>
              <a:ext cx="1432775"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defRPr sz="1400" b="1">
                  <a:solidFill>
                    <a:srgbClr val="FFFFFF"/>
                  </a:solidFill>
                </a:defRPr>
              </a:lvl1pPr>
            </a:lstStyle>
            <a:p>
              <a:r>
                <a:t>Sekretarz</a:t>
              </a:r>
            </a:p>
          </p:txBody>
        </p:sp>
        <p:sp>
          <p:nvSpPr>
            <p:cNvPr id="872" name="Podczas wystąpień notuje zachowania, których chcemy unikać, i postawy, których potrzebujemy (bez przypisywania do konkretnych osób lub podgrup).…"/>
            <p:cNvSpPr txBox="1"/>
            <p:nvPr/>
          </p:nvSpPr>
          <p:spPr>
            <a:xfrm>
              <a:off x="3660599" y="511504"/>
              <a:ext cx="3493863" cy="27915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p>
              <a:pPr marL="120315" indent="-120315">
                <a:spcBef>
                  <a:spcPts val="600"/>
                </a:spcBef>
                <a:buSzPct val="100000"/>
                <a:buChar char="•"/>
                <a:defRPr sz="1200"/>
              </a:pPr>
              <a:r>
                <a:rPr dirty="0" err="1"/>
                <a:t>Podczas</a:t>
              </a:r>
              <a:r>
                <a:rPr dirty="0"/>
                <a:t> </a:t>
              </a:r>
              <a:r>
                <a:rPr dirty="0" err="1"/>
                <a:t>wystąpień</a:t>
              </a:r>
              <a:r>
                <a:rPr dirty="0"/>
                <a:t> </a:t>
              </a:r>
              <a:r>
                <a:rPr b="1" dirty="0" err="1">
                  <a:latin typeface="Helvetica Neue"/>
                  <a:ea typeface="Helvetica Neue"/>
                  <a:cs typeface="Helvetica Neue"/>
                  <a:sym typeface="Helvetica Neue"/>
                </a:rPr>
                <a:t>notuje</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zachowania</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których</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chcemy</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unikać</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i</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postawy</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których</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potrzebujemy</a:t>
              </a:r>
              <a:r>
                <a:rPr b="1" dirty="0">
                  <a:latin typeface="Helvetica Neue"/>
                  <a:ea typeface="Helvetica Neue"/>
                  <a:cs typeface="Helvetica Neue"/>
                  <a:sym typeface="Helvetica Neue"/>
                </a:rPr>
                <a:t> </a:t>
              </a:r>
              <a:r>
                <a:rPr dirty="0"/>
                <a:t>(bez </a:t>
              </a:r>
              <a:r>
                <a:rPr dirty="0" err="1"/>
                <a:t>przypisywania</a:t>
              </a:r>
              <a:r>
                <a:rPr dirty="0"/>
                <a:t> do </a:t>
              </a:r>
              <a:r>
                <a:rPr dirty="0" err="1"/>
                <a:t>konkretnych</a:t>
              </a:r>
              <a:r>
                <a:rPr dirty="0"/>
                <a:t> </a:t>
              </a:r>
              <a:r>
                <a:rPr dirty="0" err="1"/>
                <a:t>osób</a:t>
              </a:r>
              <a:r>
                <a:rPr dirty="0"/>
                <a:t> </a:t>
              </a:r>
              <a:r>
                <a:rPr dirty="0" err="1"/>
                <a:t>lub</a:t>
              </a:r>
              <a:r>
                <a:rPr dirty="0"/>
                <a:t> </a:t>
              </a:r>
              <a:r>
                <a:rPr dirty="0" err="1"/>
                <a:t>podgrup</a:t>
              </a:r>
              <a:r>
                <a:rPr dirty="0"/>
                <a:t>).</a:t>
              </a:r>
              <a:endParaRPr sz="3000" dirty="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rPr dirty="0" err="1"/>
                <a:t>Zapisuje</a:t>
              </a:r>
              <a:r>
                <a:rPr dirty="0"/>
                <a:t> </a:t>
              </a:r>
              <a:r>
                <a:rPr b="1" dirty="0" err="1">
                  <a:latin typeface="Helvetica Neue"/>
                  <a:ea typeface="Helvetica Neue"/>
                  <a:cs typeface="Helvetica Neue"/>
                  <a:sym typeface="Helvetica Neue"/>
                </a:rPr>
                <a:t>wybrane</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wspólne</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hasło</a:t>
              </a:r>
              <a:r>
                <a:rPr dirty="0"/>
                <a:t> </a:t>
              </a:r>
              <a:r>
                <a:rPr dirty="0" err="1"/>
                <a:t>lub</a:t>
              </a:r>
              <a:r>
                <a:rPr dirty="0"/>
                <a:t> </a:t>
              </a:r>
              <a:r>
                <a:rPr dirty="0" err="1"/>
                <a:t>hasła</a:t>
              </a:r>
              <a:r>
                <a:rPr dirty="0"/>
                <a:t> </a:t>
              </a:r>
              <a:r>
                <a:rPr dirty="0" err="1"/>
                <a:t>zespołu</a:t>
              </a:r>
              <a:r>
                <a:rPr dirty="0"/>
                <a:t>.</a:t>
              </a:r>
            </a:p>
            <a:p>
              <a:pPr marL="120315" indent="-120315">
                <a:spcBef>
                  <a:spcPts val="600"/>
                </a:spcBef>
                <a:buSzPct val="100000"/>
                <a:buChar char="•"/>
                <a:defRPr sz="1200"/>
              </a:pPr>
              <a:r>
                <a:rPr dirty="0"/>
                <a:t>Po </a:t>
              </a:r>
              <a:r>
                <a:rPr dirty="0" err="1"/>
                <a:t>spotkaniu</a:t>
              </a:r>
              <a:r>
                <a:rPr dirty="0"/>
                <a:t> </a:t>
              </a:r>
              <a:r>
                <a:rPr b="1" dirty="0" err="1"/>
                <a:t>roz</a:t>
              </a:r>
              <a:r>
                <a:rPr b="1" dirty="0" err="1">
                  <a:latin typeface="Helvetica Neue"/>
                  <a:ea typeface="Helvetica Neue"/>
                  <a:cs typeface="Helvetica Neue"/>
                  <a:sym typeface="Helvetica Neue"/>
                </a:rPr>
                <a:t>syła</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mailem</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notatki</a:t>
              </a:r>
              <a:r>
                <a:rPr dirty="0"/>
                <a:t> </a:t>
              </a:r>
              <a:r>
                <a:rPr dirty="0" err="1"/>
                <a:t>wszystkim</a:t>
              </a:r>
              <a:r>
                <a:rPr dirty="0"/>
                <a:t> </a:t>
              </a:r>
              <a:r>
                <a:rPr dirty="0" err="1"/>
                <a:t>uczestnikom</a:t>
              </a:r>
              <a:r>
                <a:rPr dirty="0"/>
                <a:t>.</a:t>
              </a:r>
            </a:p>
          </p:txBody>
        </p:sp>
      </p:grpSp>
      <p:pic>
        <p:nvPicPr>
          <p:cNvPr id="874" name="those-are-some-great-suggestions-2024-10-22-16-23-29-utc.jpeg" descr="those-are-some-great-suggestions-2024-10-22-16-23-29-utc.jpeg"/>
          <p:cNvPicPr>
            <a:picLocks noChangeAspect="1"/>
          </p:cNvPicPr>
          <p:nvPr/>
        </p:nvPicPr>
        <p:blipFill>
          <a:blip r:embed="rId4"/>
          <a:srcRect r="14600"/>
          <a:stretch>
            <a:fillRect/>
          </a:stretch>
        </p:blipFill>
        <p:spPr>
          <a:xfrm>
            <a:off x="-26057" y="0"/>
            <a:ext cx="3908882" cy="68580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860"/>
                                        </p:tgtEl>
                                        <p:attrNameLst>
                                          <p:attrName>style.visibility</p:attrName>
                                        </p:attrNameLst>
                                      </p:cBhvr>
                                      <p:to>
                                        <p:strVal val="visible"/>
                                      </p:to>
                                    </p:set>
                                    <p:animEffect transition="in" filter="dissolve">
                                      <p:cBhvr>
                                        <p:cTn id="7" dur="1000"/>
                                        <p:tgtEl>
                                          <p:spTgt spid="86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873"/>
                                        </p:tgtEl>
                                        <p:attrNameLst>
                                          <p:attrName>style.visibility</p:attrName>
                                        </p:attrNameLst>
                                      </p:cBhvr>
                                      <p:to>
                                        <p:strVal val="visible"/>
                                      </p:to>
                                    </p:set>
                                    <p:animEffect transition="in" filter="dissolve">
                                      <p:cBhvr>
                                        <p:cTn id="12" dur="1000"/>
                                        <p:tgtEl>
                                          <p:spTgt spid="87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866"/>
                                        </p:tgtEl>
                                        <p:attrNameLst>
                                          <p:attrName>style.visibility</p:attrName>
                                        </p:attrNameLst>
                                      </p:cBhvr>
                                      <p:to>
                                        <p:strVal val="visible"/>
                                      </p:to>
                                    </p:set>
                                    <p:animEffect transition="in" filter="dissolve">
                                      <p:cBhvr>
                                        <p:cTn id="17" dur="1000"/>
                                        <p:tgtEl>
                                          <p:spTgt spid="866"/>
                                        </p:tgtEl>
                                      </p:cBhvr>
                                    </p:animEffect>
                                  </p:childTnLst>
                                </p:cTn>
                              </p:par>
                              <p:par>
                                <p:cTn id="18" presetID="9" presetClass="entr" fill="hold" grpId="4" nodeType="withEffect">
                                  <p:stCondLst>
                                    <p:cond delay="0"/>
                                  </p:stCondLst>
                                  <p:iterate>
                                    <p:tmAbs val="0"/>
                                  </p:iterate>
                                  <p:childTnLst>
                                    <p:set>
                                      <p:cBhvr>
                                        <p:cTn id="19" fill="hold"/>
                                        <p:tgtEl>
                                          <p:spTgt spid="859"/>
                                        </p:tgtEl>
                                        <p:attrNameLst>
                                          <p:attrName>style.visibility</p:attrName>
                                        </p:attrNameLst>
                                      </p:cBhvr>
                                      <p:to>
                                        <p:strVal val="visible"/>
                                      </p:to>
                                    </p:set>
                                    <p:animEffect transition="in" filter="dissolve">
                                      <p:cBhvr>
                                        <p:cTn id="20" dur="1000"/>
                                        <p:tgtEl>
                                          <p:spTgt spid="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9" grpId="4" animBg="1" advAuto="0"/>
      <p:bldP spid="860" grpId="1" animBg="1" advAuto="0"/>
      <p:bldP spid="866" grpId="3" animBg="1" advAuto="0"/>
      <p:bldP spid="873" grpId="2"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 name="Numer slajdu"/>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19</a:t>
            </a:fld>
            <a:endParaRPr/>
          </a:p>
        </p:txBody>
      </p:sp>
      <p:sp>
        <p:nvSpPr>
          <p:cNvPr id="877" name="Symbol zastępczy tekstu 27"/>
          <p:cNvSpPr txBox="1"/>
          <p:nvPr/>
        </p:nvSpPr>
        <p:spPr>
          <a:xfrm>
            <a:off x="4274155" y="515680"/>
            <a:ext cx="6014781" cy="4181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fontScale="92500"/>
          </a:bodyPr>
          <a:lstStyle/>
          <a:p>
            <a:pPr>
              <a:lnSpc>
                <a:spcPts val="2800"/>
              </a:lnSpc>
              <a:defRPr sz="2800" b="1">
                <a:solidFill>
                  <a:schemeClr val="accent1"/>
                </a:solidFill>
              </a:defRPr>
            </a:pPr>
            <a:r>
              <a:rPr lang="en-US" dirty="0"/>
              <a:t>PREZENTACJE PRZED ZESPOŁEM </a:t>
            </a:r>
            <a:r>
              <a:rPr sz="2000" b="0" dirty="0"/>
              <a:t>(20 </a:t>
            </a:r>
            <a:r>
              <a:rPr sz="2000" b="0" dirty="0" err="1"/>
              <a:t>minut</a:t>
            </a:r>
            <a:r>
              <a:rPr sz="2000" b="0" dirty="0"/>
              <a:t>)</a:t>
            </a:r>
            <a:r>
              <a:rPr b="0" dirty="0"/>
              <a:t> </a:t>
            </a:r>
          </a:p>
        </p:txBody>
      </p:sp>
      <p:pic>
        <p:nvPicPr>
          <p:cNvPr id="878" name="03-ikona-swiatelka.png" descr="03-ikona-swiatelka.png"/>
          <p:cNvPicPr>
            <a:picLocks noChangeAspect="1"/>
          </p:cNvPicPr>
          <p:nvPr/>
        </p:nvPicPr>
        <p:blipFill>
          <a:blip r:embed="rId2"/>
          <a:stretch>
            <a:fillRect/>
          </a:stretch>
        </p:blipFill>
        <p:spPr>
          <a:xfrm>
            <a:off x="10201850" y="499652"/>
            <a:ext cx="378060" cy="378060"/>
          </a:xfrm>
          <a:prstGeom prst="rect">
            <a:avLst/>
          </a:prstGeom>
          <a:ln w="12700">
            <a:miter lim="400000"/>
          </a:ln>
        </p:spPr>
      </p:pic>
      <p:sp>
        <p:nvSpPr>
          <p:cNvPr id="879" name="Symbol zastępczy tekstu 39"/>
          <p:cNvSpPr/>
          <p:nvPr/>
        </p:nvSpPr>
        <p:spPr>
          <a:xfrm>
            <a:off x="4263876" y="1100619"/>
            <a:ext cx="7420169" cy="593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1600">
                <a:solidFill>
                  <a:schemeClr val="accent1"/>
                </a:solidFill>
              </a:defRPr>
            </a:lvl1pPr>
          </a:lstStyle>
          <a:p>
            <a:r>
              <a:t>Rozpoczynamy zespołową dyskusję, która składa się z trzech etapów. Ważne, aby przejść przez każdy krok po kolei i nie pomijać żadnego.</a:t>
            </a:r>
          </a:p>
        </p:txBody>
      </p:sp>
      <p:grpSp>
        <p:nvGrpSpPr>
          <p:cNvPr id="886" name="Grupuj"/>
          <p:cNvGrpSpPr/>
          <p:nvPr/>
        </p:nvGrpSpPr>
        <p:grpSpPr>
          <a:xfrm>
            <a:off x="4229879" y="4620466"/>
            <a:ext cx="7488164" cy="1796637"/>
            <a:chOff x="0" y="0"/>
            <a:chExt cx="7488163" cy="1796635"/>
          </a:xfrm>
        </p:grpSpPr>
        <p:pic>
          <p:nvPicPr>
            <p:cNvPr id="880" name="01-ikona-dloni.png" descr="01-ikona-dloni.png"/>
            <p:cNvPicPr>
              <a:picLocks noChangeAspect="1"/>
            </p:cNvPicPr>
            <p:nvPr/>
          </p:nvPicPr>
          <p:blipFill>
            <a:blip r:embed="rId3"/>
            <a:stretch>
              <a:fillRect/>
            </a:stretch>
          </p:blipFill>
          <p:spPr>
            <a:xfrm>
              <a:off x="9923" y="952109"/>
              <a:ext cx="378060" cy="378060"/>
            </a:xfrm>
            <a:prstGeom prst="rect">
              <a:avLst/>
            </a:prstGeom>
            <a:ln w="12700" cap="flat">
              <a:noFill/>
              <a:miter lim="400000"/>
            </a:ln>
            <a:effectLst/>
          </p:spPr>
        </p:pic>
        <p:pic>
          <p:nvPicPr>
            <p:cNvPr id="881" name="01-ikona-dloni.png" descr="01-ikona-dloni.png"/>
            <p:cNvPicPr>
              <a:picLocks noChangeAspect="1"/>
            </p:cNvPicPr>
            <p:nvPr/>
          </p:nvPicPr>
          <p:blipFill>
            <a:blip r:embed="rId3"/>
            <a:stretch>
              <a:fillRect/>
            </a:stretch>
          </p:blipFill>
          <p:spPr>
            <a:xfrm>
              <a:off x="9923" y="485641"/>
              <a:ext cx="378060" cy="378060"/>
            </a:xfrm>
            <a:prstGeom prst="rect">
              <a:avLst/>
            </a:prstGeom>
            <a:ln w="12700" cap="flat">
              <a:noFill/>
              <a:miter lim="400000"/>
            </a:ln>
            <a:effectLst/>
          </p:spPr>
        </p:pic>
        <p:sp>
          <p:nvSpPr>
            <p:cNvPr id="882" name="Symbol zastępczy tekstu 39"/>
            <p:cNvSpPr/>
            <p:nvPr/>
          </p:nvSpPr>
          <p:spPr>
            <a:xfrm>
              <a:off x="528422" y="532880"/>
              <a:ext cx="6887166" cy="12165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p>
              <a:pPr>
                <a:lnSpc>
                  <a:spcPts val="2700"/>
                </a:lnSpc>
                <a:defRPr sz="1300"/>
              </a:pPr>
              <a:r>
                <a:rPr sz="1300" b="1" dirty="0"/>
                <a:t>Moderator </a:t>
              </a:r>
              <a:r>
                <a:rPr sz="1300" dirty="0" err="1"/>
                <a:t>zarządza</a:t>
              </a:r>
              <a:r>
                <a:rPr sz="1300" dirty="0"/>
                <a:t> </a:t>
              </a:r>
              <a:r>
                <a:rPr sz="1300" dirty="0" err="1"/>
                <a:t>przestrzenią</a:t>
              </a:r>
              <a:r>
                <a:rPr sz="1300" dirty="0"/>
                <a:t> </a:t>
              </a:r>
              <a:r>
                <a:rPr sz="1300" dirty="0" err="1"/>
                <a:t>wystąpień</a:t>
              </a:r>
              <a:r>
                <a:rPr sz="1300" dirty="0"/>
                <a:t> </a:t>
              </a:r>
              <a:r>
                <a:rPr sz="1300" dirty="0" err="1"/>
                <a:t>i</a:t>
              </a:r>
              <a:r>
                <a:rPr sz="1300" dirty="0"/>
                <a:t> </a:t>
              </a:r>
              <a:r>
                <a:rPr sz="1300" dirty="0" err="1"/>
                <a:t>dyskusji</a:t>
              </a:r>
              <a:r>
                <a:rPr sz="1300" dirty="0"/>
                <a:t>.</a:t>
              </a:r>
            </a:p>
            <a:p>
              <a:pPr>
                <a:lnSpc>
                  <a:spcPts val="2700"/>
                </a:lnSpc>
                <a:defRPr sz="1300"/>
              </a:pPr>
              <a:r>
                <a:rPr sz="1300" dirty="0" err="1"/>
                <a:t>Przestrzegajcie</a:t>
              </a:r>
              <a:r>
                <a:rPr sz="1300" dirty="0"/>
                <a:t> </a:t>
              </a:r>
              <a:r>
                <a:rPr sz="1300" dirty="0" err="1"/>
                <a:t>zasady</a:t>
              </a:r>
              <a:r>
                <a:rPr sz="1300" dirty="0"/>
                <a:t> o </a:t>
              </a:r>
              <a:r>
                <a:rPr sz="1300" dirty="0" err="1"/>
                <a:t>aktywnym</a:t>
              </a:r>
              <a:r>
                <a:rPr sz="1300" dirty="0"/>
                <a:t> </a:t>
              </a:r>
              <a:r>
                <a:rPr sz="1300" dirty="0" err="1"/>
                <a:t>słuchaniu</a:t>
              </a:r>
              <a:r>
                <a:rPr sz="1300" dirty="0"/>
                <a:t> </a:t>
              </a:r>
              <a:r>
                <a:rPr sz="1300" dirty="0" err="1"/>
                <a:t>i</a:t>
              </a:r>
              <a:r>
                <a:rPr sz="1300" dirty="0"/>
                <a:t> </a:t>
              </a:r>
              <a:r>
                <a:rPr sz="1300" dirty="0" err="1"/>
                <a:t>komunikacji</a:t>
              </a:r>
              <a:r>
                <a:rPr sz="1300" dirty="0"/>
                <a:t> „ja”.</a:t>
              </a:r>
            </a:p>
            <a:p>
              <a:pPr>
                <a:lnSpc>
                  <a:spcPts val="2700"/>
                </a:lnSpc>
                <a:defRPr sz="1300"/>
              </a:pPr>
              <a:r>
                <a:rPr sz="1300" b="1" dirty="0" err="1"/>
                <a:t>Sekretarz</a:t>
              </a:r>
              <a:r>
                <a:rPr sz="1300" b="1" dirty="0"/>
                <a:t> </a:t>
              </a:r>
              <a:r>
                <a:rPr sz="1300" b="1" dirty="0" err="1"/>
                <a:t>notuje</a:t>
              </a:r>
              <a:r>
                <a:rPr sz="1300" dirty="0"/>
                <a:t> </a:t>
              </a:r>
              <a:r>
                <a:rPr sz="1300" dirty="0" err="1"/>
                <a:t>zachowania</a:t>
              </a:r>
              <a:r>
                <a:rPr sz="1300" dirty="0"/>
                <a:t>, </a:t>
              </a:r>
              <a:r>
                <a:rPr sz="1300" dirty="0" err="1"/>
                <a:t>których</a:t>
              </a:r>
              <a:r>
                <a:rPr sz="1300" dirty="0"/>
                <a:t> </a:t>
              </a:r>
              <a:r>
                <a:rPr sz="1300" dirty="0" err="1"/>
                <a:t>chcemy</a:t>
              </a:r>
              <a:r>
                <a:rPr sz="1300" dirty="0"/>
                <a:t> </a:t>
              </a:r>
              <a:r>
                <a:rPr sz="1300" dirty="0" err="1"/>
                <a:t>unikać</a:t>
              </a:r>
              <a:r>
                <a:rPr sz="1300" dirty="0"/>
                <a:t>, </a:t>
              </a:r>
              <a:r>
                <a:rPr sz="1300" dirty="0" err="1"/>
                <a:t>oraz</a:t>
              </a:r>
              <a:r>
                <a:rPr sz="1300" dirty="0"/>
                <a:t> </a:t>
              </a:r>
              <a:r>
                <a:rPr sz="1300" dirty="0" err="1"/>
                <a:t>postawy</a:t>
              </a:r>
              <a:r>
                <a:rPr sz="1300" dirty="0"/>
                <a:t>, </a:t>
              </a:r>
              <a:br>
                <a:rPr sz="1300" dirty="0"/>
              </a:br>
              <a:r>
                <a:rPr sz="1300" dirty="0" err="1"/>
                <a:t>których</a:t>
              </a:r>
              <a:r>
                <a:rPr sz="1300" dirty="0"/>
                <a:t> </a:t>
              </a:r>
              <a:r>
                <a:rPr sz="1300" dirty="0" err="1"/>
                <a:t>potrzebujemy</a:t>
              </a:r>
              <a:r>
                <a:rPr sz="1300" dirty="0"/>
                <a:t>. </a:t>
              </a:r>
              <a:r>
                <a:rPr sz="1300" dirty="0" err="1"/>
                <a:t>Notuje</a:t>
              </a:r>
              <a:r>
                <a:rPr sz="1300" dirty="0"/>
                <a:t> </a:t>
              </a:r>
              <a:r>
                <a:rPr sz="1300" dirty="0" err="1"/>
                <a:t>też</a:t>
              </a:r>
              <a:r>
                <a:rPr sz="1300" dirty="0"/>
                <a:t> </a:t>
              </a:r>
              <a:r>
                <a:rPr sz="1300" dirty="0" err="1"/>
                <a:t>wybrane</a:t>
              </a:r>
              <a:r>
                <a:rPr sz="1300" dirty="0"/>
                <a:t> </a:t>
              </a:r>
              <a:r>
                <a:rPr sz="1300" dirty="0" err="1"/>
                <a:t>hasło</a:t>
              </a:r>
              <a:r>
                <a:rPr sz="1300" dirty="0"/>
                <a:t> </a:t>
              </a:r>
              <a:r>
                <a:rPr sz="1300" dirty="0" err="1"/>
                <a:t>lub</a:t>
              </a:r>
              <a:r>
                <a:rPr sz="1300" dirty="0"/>
                <a:t> </a:t>
              </a:r>
              <a:r>
                <a:rPr sz="1300" dirty="0" err="1"/>
                <a:t>hasła</a:t>
              </a:r>
              <a:r>
                <a:rPr sz="1300" dirty="0"/>
                <a:t>.</a:t>
              </a:r>
            </a:p>
          </p:txBody>
        </p:sp>
        <p:sp>
          <p:nvSpPr>
            <p:cNvPr id="883" name="Prostokąt"/>
            <p:cNvSpPr/>
            <p:nvPr/>
          </p:nvSpPr>
          <p:spPr>
            <a:xfrm>
              <a:off x="0" y="0"/>
              <a:ext cx="7488164"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884" name="Uwaga"/>
            <p:cNvSpPr txBox="1"/>
            <p:nvPr/>
          </p:nvSpPr>
          <p:spPr>
            <a:xfrm>
              <a:off x="123524" y="992"/>
              <a:ext cx="974303"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lvl1pPr>
                <a:defRPr sz="1400" b="1">
                  <a:solidFill>
                    <a:schemeClr val="accent1">
                      <a:lumOff val="-4901"/>
                    </a:schemeClr>
                  </a:solidFill>
                </a:defRPr>
              </a:lvl1pPr>
            </a:lstStyle>
            <a:p>
              <a:r>
                <a:t>Uwaga</a:t>
              </a:r>
            </a:p>
          </p:txBody>
        </p:sp>
        <p:pic>
          <p:nvPicPr>
            <p:cNvPr id="885" name="01-ikona-dloni.png" descr="01-ikona-dloni.png"/>
            <p:cNvPicPr>
              <a:picLocks noChangeAspect="1"/>
            </p:cNvPicPr>
            <p:nvPr/>
          </p:nvPicPr>
          <p:blipFill>
            <a:blip r:embed="rId3"/>
            <a:stretch>
              <a:fillRect/>
            </a:stretch>
          </p:blipFill>
          <p:spPr>
            <a:xfrm>
              <a:off x="9923" y="1418576"/>
              <a:ext cx="378060" cy="378060"/>
            </a:xfrm>
            <a:prstGeom prst="rect">
              <a:avLst/>
            </a:prstGeom>
            <a:ln w="12700" cap="flat">
              <a:noFill/>
              <a:miter lim="400000"/>
            </a:ln>
            <a:effectLst/>
          </p:spPr>
        </p:pic>
      </p:grpSp>
      <p:grpSp>
        <p:nvGrpSpPr>
          <p:cNvPr id="894" name="Grupuj"/>
          <p:cNvGrpSpPr/>
          <p:nvPr/>
        </p:nvGrpSpPr>
        <p:grpSpPr>
          <a:xfrm>
            <a:off x="4271036" y="1959365"/>
            <a:ext cx="6861616" cy="2152634"/>
            <a:chOff x="0" y="0"/>
            <a:chExt cx="6861615" cy="2152633"/>
          </a:xfrm>
        </p:grpSpPr>
        <p:sp>
          <p:nvSpPr>
            <p:cNvPr id="887" name="pole tekstowe 42"/>
            <p:cNvSpPr/>
            <p:nvPr/>
          </p:nvSpPr>
          <p:spPr>
            <a:xfrm>
              <a:off x="585211" y="16157"/>
              <a:ext cx="627640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spcBef>
                  <a:spcPts val="600"/>
                </a:spcBef>
                <a:defRPr sz="1600" b="1">
                  <a:solidFill>
                    <a:schemeClr val="accent1"/>
                  </a:solidFill>
                </a:defRPr>
              </a:pPr>
              <a:r>
                <a:rPr dirty="0" err="1"/>
                <a:t>Odsłuchanie</a:t>
              </a:r>
              <a:r>
                <a:rPr dirty="0"/>
                <a:t> </a:t>
              </a:r>
              <a:r>
                <a:rPr dirty="0" err="1"/>
                <a:t>wszystkich</a:t>
              </a:r>
              <a:r>
                <a:rPr dirty="0"/>
                <a:t> </a:t>
              </a:r>
              <a:r>
                <a:rPr dirty="0" err="1"/>
                <a:t>prezentacji</a:t>
              </a:r>
              <a:r>
                <a:rPr dirty="0"/>
                <a:t> </a:t>
              </a:r>
              <a:r>
                <a:rPr dirty="0" err="1"/>
                <a:t>podzespołów</a:t>
              </a:r>
              <a:r>
                <a:rPr dirty="0"/>
                <a:t> </a:t>
              </a:r>
              <a:br>
                <a:rPr dirty="0"/>
              </a:br>
              <a:r>
                <a:rPr b="0" dirty="0"/>
                <a:t>(5 </a:t>
              </a:r>
              <a:r>
                <a:rPr b="0" dirty="0" err="1"/>
                <a:t>minut</a:t>
              </a:r>
              <a:r>
                <a:rPr b="0" dirty="0"/>
                <a:t> </a:t>
              </a:r>
              <a:r>
                <a:rPr b="0" dirty="0" err="1"/>
                <a:t>na</a:t>
              </a:r>
              <a:r>
                <a:rPr b="0" dirty="0"/>
                <a:t> </a:t>
              </a:r>
              <a:r>
                <a:rPr b="0" dirty="0" err="1"/>
                <a:t>podgrupę</a:t>
              </a:r>
              <a:r>
                <a:rPr b="0" dirty="0"/>
                <a:t>)</a:t>
              </a:r>
              <a:br>
                <a:rPr b="0" dirty="0"/>
              </a:br>
              <a:endParaRPr b="0" dirty="0"/>
            </a:p>
            <a:p>
              <a:pPr>
                <a:lnSpc>
                  <a:spcPct val="40000"/>
                </a:lnSpc>
                <a:spcBef>
                  <a:spcPts val="600"/>
                </a:spcBef>
                <a:defRPr sz="1600" b="1">
                  <a:solidFill>
                    <a:schemeClr val="accent1"/>
                  </a:solidFill>
                </a:defRPr>
              </a:pPr>
              <a:endParaRPr b="0" dirty="0"/>
            </a:p>
            <a:p>
              <a:pPr>
                <a:spcBef>
                  <a:spcPts val="600"/>
                </a:spcBef>
                <a:defRPr sz="1600" b="1">
                  <a:solidFill>
                    <a:schemeClr val="accent1"/>
                  </a:solidFill>
                </a:defRPr>
              </a:pPr>
              <a:r>
                <a:rPr dirty="0" err="1"/>
                <a:t>Otwarta</a:t>
              </a:r>
              <a:r>
                <a:rPr dirty="0"/>
                <a:t> </a:t>
              </a:r>
              <a:r>
                <a:rPr dirty="0" err="1"/>
                <a:t>wymiana</a:t>
              </a:r>
              <a:r>
                <a:rPr dirty="0"/>
                <a:t> </a:t>
              </a:r>
              <a:r>
                <a:rPr dirty="0" err="1"/>
                <a:t>refleksji</a:t>
              </a:r>
              <a:r>
                <a:rPr dirty="0"/>
                <a:t> </a:t>
              </a:r>
              <a:r>
                <a:rPr dirty="0" err="1"/>
                <a:t>i</a:t>
              </a:r>
              <a:r>
                <a:rPr dirty="0"/>
                <a:t> </a:t>
              </a:r>
              <a:r>
                <a:rPr dirty="0" err="1"/>
                <a:t>najważniejszych</a:t>
              </a:r>
              <a:r>
                <a:rPr dirty="0"/>
                <a:t> </a:t>
              </a:r>
              <a:r>
                <a:rPr dirty="0" err="1"/>
                <a:t>wniosków</a:t>
              </a:r>
              <a:endParaRPr dirty="0"/>
            </a:p>
            <a:p>
              <a:pPr>
                <a:spcBef>
                  <a:spcPts val="600"/>
                </a:spcBef>
                <a:defRPr sz="1600" b="1">
                  <a:solidFill>
                    <a:schemeClr val="accent1"/>
                  </a:solidFill>
                </a:defRPr>
              </a:pPr>
              <a:endParaRPr b="0" dirty="0"/>
            </a:p>
            <a:p>
              <a:pPr>
                <a:lnSpc>
                  <a:spcPct val="40000"/>
                </a:lnSpc>
                <a:spcBef>
                  <a:spcPts val="600"/>
                </a:spcBef>
                <a:defRPr sz="1600" b="1">
                  <a:solidFill>
                    <a:schemeClr val="accent1"/>
                  </a:solidFill>
                </a:defRPr>
              </a:pPr>
              <a:endParaRPr b="0" dirty="0"/>
            </a:p>
            <a:p>
              <a:pPr>
                <a:spcBef>
                  <a:spcPts val="600"/>
                </a:spcBef>
                <a:defRPr sz="1600" b="1">
                  <a:solidFill>
                    <a:schemeClr val="accent1"/>
                  </a:solidFill>
                </a:defRPr>
              </a:pPr>
              <a:r>
                <a:rPr dirty="0" err="1"/>
                <a:t>Wybór</a:t>
              </a:r>
              <a:r>
                <a:rPr dirty="0"/>
                <a:t> </a:t>
              </a:r>
              <a:r>
                <a:rPr dirty="0" err="1"/>
                <a:t>hasła</a:t>
              </a:r>
              <a:r>
                <a:rPr dirty="0"/>
                <a:t> </a:t>
              </a:r>
              <a:r>
                <a:rPr dirty="0" err="1"/>
                <a:t>lub</a:t>
              </a:r>
              <a:r>
                <a:rPr dirty="0"/>
                <a:t> </a:t>
              </a:r>
              <a:r>
                <a:rPr dirty="0" err="1"/>
                <a:t>haseł</a:t>
              </a:r>
              <a:r>
                <a:rPr dirty="0"/>
                <a:t> </a:t>
              </a:r>
              <a:r>
                <a:rPr dirty="0" err="1"/>
                <a:t>wspólnych</a:t>
              </a:r>
              <a:r>
                <a:rPr dirty="0"/>
                <a:t> </a:t>
              </a:r>
              <a:r>
                <a:rPr dirty="0" err="1"/>
                <a:t>dla</a:t>
              </a:r>
              <a:r>
                <a:rPr dirty="0"/>
                <a:t> </a:t>
              </a:r>
              <a:r>
                <a:rPr dirty="0" err="1"/>
                <a:t>całego</a:t>
              </a:r>
              <a:r>
                <a:rPr dirty="0"/>
                <a:t> </a:t>
              </a:r>
              <a:r>
                <a:rPr dirty="0" err="1"/>
                <a:t>zespołu</a:t>
              </a:r>
              <a:endParaRPr dirty="0"/>
            </a:p>
          </p:txBody>
        </p:sp>
        <p:sp>
          <p:nvSpPr>
            <p:cNvPr id="888" name="Prostokąt"/>
            <p:cNvSpPr/>
            <p:nvPr/>
          </p:nvSpPr>
          <p:spPr>
            <a:xfrm>
              <a:off x="0" y="5770"/>
              <a:ext cx="439274" cy="494292"/>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89" name="1"/>
            <p:cNvSpPr txBox="1"/>
            <p:nvPr/>
          </p:nvSpPr>
          <p:spPr>
            <a:xfrm>
              <a:off x="46420" y="0"/>
              <a:ext cx="346434" cy="4942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defRPr sz="2800" b="1">
                  <a:solidFill>
                    <a:schemeClr val="accent3"/>
                  </a:solidFill>
                </a:defRPr>
              </a:lvl1pPr>
            </a:lstStyle>
            <a:p>
              <a:r>
                <a:t>1</a:t>
              </a:r>
            </a:p>
          </p:txBody>
        </p:sp>
        <p:sp>
          <p:nvSpPr>
            <p:cNvPr id="890" name="Prostokąt"/>
            <p:cNvSpPr/>
            <p:nvPr/>
          </p:nvSpPr>
          <p:spPr>
            <a:xfrm>
              <a:off x="0" y="834942"/>
              <a:ext cx="439274" cy="494291"/>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91" name="2"/>
            <p:cNvSpPr txBox="1"/>
            <p:nvPr/>
          </p:nvSpPr>
          <p:spPr>
            <a:xfrm>
              <a:off x="46420" y="829171"/>
              <a:ext cx="346434" cy="4942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defRPr sz="2800" b="1">
                  <a:solidFill>
                    <a:schemeClr val="accent3"/>
                  </a:solidFill>
                </a:defRPr>
              </a:lvl1pPr>
            </a:lstStyle>
            <a:p>
              <a:r>
                <a:t>2</a:t>
              </a:r>
            </a:p>
          </p:txBody>
        </p:sp>
        <p:sp>
          <p:nvSpPr>
            <p:cNvPr id="892" name="Prostokąt"/>
            <p:cNvSpPr/>
            <p:nvPr/>
          </p:nvSpPr>
          <p:spPr>
            <a:xfrm>
              <a:off x="0" y="1658342"/>
              <a:ext cx="439274" cy="494292"/>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93" name="3"/>
            <p:cNvSpPr txBox="1"/>
            <p:nvPr/>
          </p:nvSpPr>
          <p:spPr>
            <a:xfrm>
              <a:off x="46420" y="1652571"/>
              <a:ext cx="346434" cy="4942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defRPr sz="2800" b="1">
                  <a:solidFill>
                    <a:schemeClr val="accent3"/>
                  </a:solidFill>
                </a:defRPr>
              </a:lvl1pPr>
            </a:lstStyle>
            <a:p>
              <a:r>
                <a:t>3</a:t>
              </a:r>
            </a:p>
          </p:txBody>
        </p:sp>
      </p:grpSp>
      <p:pic>
        <p:nvPicPr>
          <p:cNvPr id="895" name="aerospace-engineering-class-2025-02-10-04-26-06-utc.jpeg" descr="aerospace-engineering-class-2025-02-10-04-26-06-utc.jpeg"/>
          <p:cNvPicPr>
            <a:picLocks noChangeAspect="1"/>
          </p:cNvPicPr>
          <p:nvPr/>
        </p:nvPicPr>
        <p:blipFill>
          <a:blip r:embed="rId4"/>
          <a:srcRect l="18147" t="1660" r="6943" b="10322"/>
          <a:stretch>
            <a:fillRect/>
          </a:stretch>
        </p:blipFill>
        <p:spPr>
          <a:xfrm>
            <a:off x="-5930" y="0"/>
            <a:ext cx="3891425" cy="68580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879"/>
                                        </p:tgtEl>
                                        <p:attrNameLst>
                                          <p:attrName>style.visibility</p:attrName>
                                        </p:attrNameLst>
                                      </p:cBhvr>
                                      <p:to>
                                        <p:strVal val="visible"/>
                                      </p:to>
                                    </p:set>
                                    <p:animEffect transition="in" filter="dissolve">
                                      <p:cBhvr>
                                        <p:cTn id="7" dur="1500"/>
                                        <p:tgtEl>
                                          <p:spTgt spid="87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894"/>
                                        </p:tgtEl>
                                        <p:attrNameLst>
                                          <p:attrName>style.visibility</p:attrName>
                                        </p:attrNameLst>
                                      </p:cBhvr>
                                      <p:to>
                                        <p:strVal val="visible"/>
                                      </p:to>
                                    </p:set>
                                    <p:animEffect transition="in" filter="dissolve">
                                      <p:cBhvr>
                                        <p:cTn id="12" dur="1000"/>
                                        <p:tgtEl>
                                          <p:spTgt spid="89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886"/>
                                        </p:tgtEl>
                                        <p:attrNameLst>
                                          <p:attrName>style.visibility</p:attrName>
                                        </p:attrNameLst>
                                      </p:cBhvr>
                                      <p:to>
                                        <p:strVal val="visible"/>
                                      </p:to>
                                    </p:set>
                                    <p:animEffect transition="in" filter="dissolve">
                                      <p:cBhvr>
                                        <p:cTn id="17" dur="1000"/>
                                        <p:tgtEl>
                                          <p:spTgt spid="886"/>
                                        </p:tgtEl>
                                      </p:cBhvr>
                                    </p:animEffect>
                                  </p:childTnLst>
                                </p:cTn>
                              </p:par>
                              <p:par>
                                <p:cTn id="18" presetID="9" presetClass="entr" fill="hold" grpId="4" nodeType="withEffect">
                                  <p:stCondLst>
                                    <p:cond delay="0"/>
                                  </p:stCondLst>
                                  <p:iterate>
                                    <p:tmAbs val="0"/>
                                  </p:iterate>
                                  <p:childTnLst>
                                    <p:set>
                                      <p:cBhvr>
                                        <p:cTn id="19" fill="hold"/>
                                        <p:tgtEl>
                                          <p:spTgt spid="878"/>
                                        </p:tgtEl>
                                        <p:attrNameLst>
                                          <p:attrName>style.visibility</p:attrName>
                                        </p:attrNameLst>
                                      </p:cBhvr>
                                      <p:to>
                                        <p:strVal val="visible"/>
                                      </p:to>
                                    </p:set>
                                    <p:animEffect transition="in" filter="dissolve">
                                      <p:cBhvr>
                                        <p:cTn id="20" dur="1000"/>
                                        <p:tgtEl>
                                          <p:spTgt spid="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8" grpId="4" animBg="1" advAuto="0"/>
      <p:bldP spid="879" grpId="1" animBg="1" advAuto="0"/>
      <p:bldP spid="886" grpId="3" animBg="1" advAuto="0"/>
      <p:bldP spid="894" grpId="2"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Numer slajdu"/>
          <p:cNvSpPr txBox="1">
            <a:spLocks noGrp="1"/>
          </p:cNvSpPr>
          <p:nvPr>
            <p:ph type="sldNum" sz="quarter" idx="2"/>
          </p:nvPr>
        </p:nvSpPr>
        <p:spPr>
          <a:xfrm>
            <a:off x="312738" y="6436042"/>
            <a:ext cx="188898"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sp>
        <p:nvSpPr>
          <p:cNvPr id="606" name="Symbol zastępczy tekstu 39"/>
          <p:cNvSpPr/>
          <p:nvPr/>
        </p:nvSpPr>
        <p:spPr>
          <a:xfrm>
            <a:off x="5372098" y="2280161"/>
            <a:ext cx="5684614" cy="947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1400">
                <a:solidFill>
                  <a:schemeClr val="accent1"/>
                </a:solidFill>
              </a:defRPr>
            </a:lvl1pPr>
          </a:lstStyle>
          <a:p>
            <a:r>
              <a:rPr dirty="0" err="1"/>
              <a:t>Przed</a:t>
            </a:r>
            <a:r>
              <a:rPr dirty="0"/>
              <a:t> </a:t>
            </a:r>
            <a:r>
              <a:rPr dirty="0" err="1"/>
              <a:t>nami</a:t>
            </a:r>
            <a:r>
              <a:rPr dirty="0"/>
              <a:t> </a:t>
            </a:r>
            <a:r>
              <a:rPr dirty="0" err="1"/>
              <a:t>inspirująca</a:t>
            </a:r>
            <a:r>
              <a:rPr dirty="0"/>
              <a:t> </a:t>
            </a:r>
            <a:r>
              <a:rPr dirty="0" err="1"/>
              <a:t>podróż</a:t>
            </a:r>
            <a:r>
              <a:rPr dirty="0"/>
              <a:t> w </a:t>
            </a:r>
            <a:r>
              <a:rPr dirty="0" err="1"/>
              <a:t>głąb</a:t>
            </a:r>
            <a:r>
              <a:rPr dirty="0"/>
              <a:t> </a:t>
            </a:r>
            <a:r>
              <a:rPr dirty="0" err="1"/>
              <a:t>zaufania</a:t>
            </a:r>
            <a:r>
              <a:rPr dirty="0"/>
              <a:t> – </a:t>
            </a:r>
            <a:r>
              <a:rPr dirty="0" err="1"/>
              <a:t>będziemy</a:t>
            </a:r>
            <a:r>
              <a:rPr dirty="0"/>
              <a:t> </a:t>
            </a:r>
            <a:r>
              <a:rPr dirty="0" err="1"/>
              <a:t>odkrywać</a:t>
            </a:r>
            <a:r>
              <a:rPr dirty="0"/>
              <a:t> </a:t>
            </a:r>
            <a:r>
              <a:rPr dirty="0" err="1"/>
              <a:t>jego</a:t>
            </a:r>
            <a:r>
              <a:rPr dirty="0"/>
              <a:t> </a:t>
            </a:r>
            <a:r>
              <a:rPr dirty="0" err="1"/>
              <a:t>znaczenie</a:t>
            </a:r>
            <a:r>
              <a:rPr dirty="0"/>
              <a:t> </a:t>
            </a:r>
            <a:r>
              <a:rPr dirty="0" err="1"/>
              <a:t>poprzez</a:t>
            </a:r>
            <a:r>
              <a:rPr dirty="0"/>
              <a:t> </a:t>
            </a:r>
            <a:r>
              <a:rPr dirty="0" err="1"/>
              <a:t>rozmowę</a:t>
            </a:r>
            <a:r>
              <a:rPr dirty="0"/>
              <a:t> </a:t>
            </a:r>
            <a:r>
              <a:rPr dirty="0" err="1"/>
              <a:t>i</a:t>
            </a:r>
            <a:r>
              <a:rPr dirty="0"/>
              <a:t> </a:t>
            </a:r>
            <a:r>
              <a:rPr dirty="0" err="1"/>
              <a:t>wspólną</a:t>
            </a:r>
            <a:r>
              <a:rPr dirty="0"/>
              <a:t> </a:t>
            </a:r>
            <a:r>
              <a:rPr dirty="0" err="1"/>
              <a:t>refleksję</a:t>
            </a:r>
            <a:r>
              <a:rPr dirty="0"/>
              <a:t>. To dobra </a:t>
            </a:r>
            <a:r>
              <a:rPr dirty="0" err="1"/>
              <a:t>i</a:t>
            </a:r>
            <a:r>
              <a:rPr dirty="0"/>
              <a:t> </a:t>
            </a:r>
            <a:r>
              <a:rPr dirty="0" err="1"/>
              <a:t>potrzebna</a:t>
            </a:r>
            <a:r>
              <a:rPr dirty="0"/>
              <a:t> </a:t>
            </a:r>
            <a:r>
              <a:rPr dirty="0" err="1"/>
              <a:t>zabawa</a:t>
            </a:r>
            <a:r>
              <a:rPr dirty="0"/>
              <a:t>, </a:t>
            </a:r>
            <a:r>
              <a:rPr dirty="0" err="1"/>
              <a:t>która</a:t>
            </a:r>
            <a:r>
              <a:rPr dirty="0"/>
              <a:t> </a:t>
            </a:r>
            <a:r>
              <a:rPr dirty="0" err="1"/>
              <a:t>pozwoli</a:t>
            </a:r>
            <a:r>
              <a:rPr dirty="0"/>
              <a:t> </a:t>
            </a:r>
            <a:r>
              <a:rPr dirty="0" err="1"/>
              <a:t>nam</a:t>
            </a:r>
            <a:r>
              <a:rPr dirty="0"/>
              <a:t> </a:t>
            </a:r>
            <a:r>
              <a:rPr dirty="0" err="1"/>
              <a:t>spojrzeć</a:t>
            </a:r>
            <a:r>
              <a:rPr dirty="0"/>
              <a:t> </a:t>
            </a:r>
            <a:r>
              <a:rPr dirty="0" err="1"/>
              <a:t>na</a:t>
            </a:r>
            <a:r>
              <a:rPr dirty="0"/>
              <a:t> </a:t>
            </a:r>
            <a:r>
              <a:rPr dirty="0" err="1"/>
              <a:t>siebie</a:t>
            </a:r>
            <a:r>
              <a:rPr dirty="0"/>
              <a:t> </a:t>
            </a:r>
            <a:r>
              <a:rPr dirty="0" err="1"/>
              <a:t>i</a:t>
            </a:r>
            <a:r>
              <a:rPr dirty="0"/>
              <a:t> </a:t>
            </a:r>
            <a:r>
              <a:rPr dirty="0" err="1"/>
              <a:t>innych</a:t>
            </a:r>
            <a:r>
              <a:rPr dirty="0"/>
              <a:t> w </a:t>
            </a:r>
            <a:r>
              <a:rPr dirty="0" err="1"/>
              <a:t>nowym</a:t>
            </a:r>
            <a:r>
              <a:rPr dirty="0"/>
              <a:t> </a:t>
            </a:r>
            <a:r>
              <a:rPr dirty="0" err="1"/>
              <a:t>świetle</a:t>
            </a:r>
            <a:r>
              <a:rPr dirty="0"/>
              <a:t>. </a:t>
            </a:r>
            <a:r>
              <a:rPr dirty="0" err="1"/>
              <a:t>Prosimy</a:t>
            </a:r>
            <a:r>
              <a:rPr dirty="0"/>
              <a:t> o </a:t>
            </a:r>
            <a:r>
              <a:rPr dirty="0" err="1"/>
              <a:t>pełne</a:t>
            </a:r>
            <a:r>
              <a:rPr dirty="0"/>
              <a:t> </a:t>
            </a:r>
            <a:r>
              <a:rPr dirty="0" err="1"/>
              <a:t>zaangażowanie</a:t>
            </a:r>
            <a:r>
              <a:rPr dirty="0"/>
              <a:t>.</a:t>
            </a:r>
          </a:p>
        </p:txBody>
      </p:sp>
      <p:graphicFrame>
        <p:nvGraphicFramePr>
          <p:cNvPr id="607" name="Tabela 7"/>
          <p:cNvGraphicFramePr/>
          <p:nvPr>
            <p:extLst>
              <p:ext uri="{D42A27DB-BD31-4B8C-83A1-F6EECF244321}">
                <p14:modId xmlns:p14="http://schemas.microsoft.com/office/powerpoint/2010/main" val="2948325600"/>
              </p:ext>
            </p:extLst>
          </p:nvPr>
        </p:nvGraphicFramePr>
        <p:xfrm>
          <a:off x="5372100" y="3460629"/>
          <a:ext cx="5208460" cy="1664802"/>
        </p:xfrm>
        <a:graphic>
          <a:graphicData uri="http://schemas.openxmlformats.org/drawingml/2006/table">
            <a:tbl>
              <a:tblPr>
                <a:tableStyleId>{4C3C2611-4C71-4FC5-86AE-919BDF0F9419}</a:tableStyleId>
              </a:tblPr>
              <a:tblGrid>
                <a:gridCol w="5208460">
                  <a:extLst>
                    <a:ext uri="{9D8B030D-6E8A-4147-A177-3AD203B41FA5}">
                      <a16:colId xmlns:a16="http://schemas.microsoft.com/office/drawing/2014/main" val="20000"/>
                    </a:ext>
                  </a:extLst>
                </a:gridCol>
              </a:tblGrid>
              <a:tr h="554934">
                <a:tc>
                  <a:txBody>
                    <a:bodyPr/>
                    <a:lstStyle/>
                    <a:p>
                      <a:pPr>
                        <a:defRPr sz="1800">
                          <a:solidFill>
                            <a:srgbClr val="000000"/>
                          </a:solidFill>
                        </a:defRPr>
                      </a:pPr>
                      <a:r>
                        <a:rPr sz="1200" b="1" dirty="0" err="1">
                          <a:solidFill>
                            <a:srgbClr val="555555"/>
                          </a:solidFill>
                        </a:rPr>
                        <a:t>Budowanie</a:t>
                      </a:r>
                      <a:r>
                        <a:rPr sz="1200" b="1" dirty="0">
                          <a:solidFill>
                            <a:srgbClr val="555555"/>
                          </a:solidFill>
                        </a:rPr>
                        <a:t> </a:t>
                      </a:r>
                      <a:r>
                        <a:rPr sz="1200" b="1" dirty="0" err="1">
                          <a:solidFill>
                            <a:srgbClr val="555555"/>
                          </a:solidFill>
                        </a:rPr>
                        <a:t>zaufania</a:t>
                      </a:r>
                      <a:r>
                        <a:rPr sz="1200" b="1" dirty="0">
                          <a:solidFill>
                            <a:srgbClr val="555555"/>
                          </a:solidFill>
                        </a:rPr>
                        <a:t> </a:t>
                      </a:r>
                      <a:r>
                        <a:rPr sz="1200" b="1" dirty="0" err="1">
                          <a:solidFill>
                            <a:srgbClr val="555555"/>
                          </a:solidFill>
                        </a:rPr>
                        <a:t>i</a:t>
                      </a:r>
                      <a:r>
                        <a:rPr sz="1200" b="1" dirty="0">
                          <a:solidFill>
                            <a:srgbClr val="555555"/>
                          </a:solidFill>
                        </a:rPr>
                        <a:t> </a:t>
                      </a:r>
                      <a:r>
                        <a:rPr sz="1200" b="1" dirty="0" err="1">
                          <a:solidFill>
                            <a:srgbClr val="555555"/>
                          </a:solidFill>
                        </a:rPr>
                        <a:t>integracja</a:t>
                      </a:r>
                      <a:r>
                        <a:rPr sz="1200" b="1" dirty="0">
                          <a:solidFill>
                            <a:srgbClr val="555555"/>
                          </a:solidFill>
                        </a:rPr>
                        <a:t> </a:t>
                      </a:r>
                      <a:r>
                        <a:rPr sz="1200" b="1" dirty="0" err="1">
                          <a:solidFill>
                            <a:srgbClr val="555555"/>
                          </a:solidFill>
                        </a:rPr>
                        <a:t>zespołu</a:t>
                      </a:r>
                      <a:r>
                        <a:rPr sz="1200" b="1" dirty="0">
                          <a:solidFill>
                            <a:srgbClr val="555555"/>
                          </a:solidFill>
                        </a:rPr>
                        <a:t>.</a:t>
                      </a:r>
                    </a:p>
                  </a:txBody>
                  <a:tcPr marL="45720" marR="45720" anchor="ctr" horzOverflow="overflow">
                    <a:lnL w="12700">
                      <a:miter lim="400000"/>
                    </a:lnL>
                    <a:lnR w="12700">
                      <a:miter lim="400000"/>
                    </a:lnR>
                    <a:lnT w="12700">
                      <a:miter lim="400000"/>
                    </a:lnT>
                    <a:lnB w="6350">
                      <a:solidFill>
                        <a:schemeClr val="accent3"/>
                      </a:solidFill>
                    </a:lnB>
                    <a:noFill/>
                  </a:tcPr>
                </a:tc>
                <a:extLst>
                  <a:ext uri="{0D108BD9-81ED-4DB2-BD59-A6C34878D82A}">
                    <a16:rowId xmlns:a16="http://schemas.microsoft.com/office/drawing/2014/main" val="10000"/>
                  </a:ext>
                </a:extLst>
              </a:tr>
              <a:tr h="554934">
                <a:tc>
                  <a:txBody>
                    <a:bodyPr/>
                    <a:lstStyle/>
                    <a:p>
                      <a:r>
                        <a:rPr dirty="0" err="1"/>
                        <a:t>Otwarta</a:t>
                      </a:r>
                      <a:r>
                        <a:rPr dirty="0"/>
                        <a:t> </a:t>
                      </a:r>
                      <a:r>
                        <a:rPr dirty="0" err="1"/>
                        <a:t>refleksja</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nad</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mechanizmami</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współpracy</a:t>
                      </a:r>
                      <a:r>
                        <a:rPr dirty="0">
                          <a:latin typeface="Helvetica Neue"/>
                          <a:ea typeface="Helvetica Neue"/>
                          <a:cs typeface="Helvetica Neue"/>
                          <a:sym typeface="Helvetica Neue"/>
                        </a:rPr>
                        <a:t>.</a:t>
                      </a:r>
                    </a:p>
                  </a:txBody>
                  <a:tcPr marL="45720" marR="45720" anchor="ctr" horzOverflow="overflow">
                    <a:lnL w="12700">
                      <a:miter lim="400000"/>
                    </a:lnL>
                    <a:lnR w="12700">
                      <a:miter lim="400000"/>
                    </a:lnR>
                    <a:lnT w="6350">
                      <a:solidFill>
                        <a:schemeClr val="accent3"/>
                      </a:solidFill>
                    </a:lnT>
                    <a:lnB w="6350">
                      <a:solidFill>
                        <a:schemeClr val="accent3"/>
                      </a:solidFill>
                    </a:lnB>
                    <a:noFill/>
                  </a:tcPr>
                </a:tc>
                <a:extLst>
                  <a:ext uri="{0D108BD9-81ED-4DB2-BD59-A6C34878D82A}">
                    <a16:rowId xmlns:a16="http://schemas.microsoft.com/office/drawing/2014/main" val="10001"/>
                  </a:ext>
                </a:extLst>
              </a:tr>
              <a:tr h="554934">
                <a:tc>
                  <a:txBody>
                    <a:bodyPr/>
                    <a:lstStyle/>
                    <a:p>
                      <a:r>
                        <a:rPr dirty="0" err="1">
                          <a:latin typeface="+mj-ea"/>
                          <a:ea typeface="+mj-ea"/>
                        </a:rPr>
                        <a:t>Kreatywne</a:t>
                      </a:r>
                      <a:r>
                        <a:rPr dirty="0">
                          <a:latin typeface="+mj-ea"/>
                          <a:ea typeface="+mj-ea"/>
                        </a:rPr>
                        <a:t> </a:t>
                      </a:r>
                      <a:r>
                        <a:rPr b="1" dirty="0" err="1">
                          <a:latin typeface="+mj-ea"/>
                          <a:ea typeface="+mj-ea"/>
                          <a:cs typeface="Helvetica Neue"/>
                          <a:sym typeface="Helvetica Neue"/>
                        </a:rPr>
                        <a:t>współtworzenie</a:t>
                      </a:r>
                      <a:r>
                        <a:rPr b="1" dirty="0">
                          <a:latin typeface="+mj-ea"/>
                          <a:ea typeface="+mj-ea"/>
                          <a:cs typeface="Helvetica Neue"/>
                          <a:sym typeface="Helvetica Neue"/>
                        </a:rPr>
                        <a:t> </a:t>
                      </a:r>
                      <a:r>
                        <a:rPr b="1" dirty="0" err="1">
                          <a:latin typeface="+mj-ea"/>
                          <a:ea typeface="+mj-ea"/>
                          <a:cs typeface="Helvetica Neue"/>
                          <a:sym typeface="Helvetica Neue"/>
                        </a:rPr>
                        <a:t>zasad</a:t>
                      </a:r>
                      <a:r>
                        <a:rPr b="1" dirty="0">
                          <a:latin typeface="+mj-ea"/>
                          <a:ea typeface="+mj-ea"/>
                          <a:cs typeface="Helvetica Neue"/>
                          <a:sym typeface="Helvetica Neue"/>
                        </a:rPr>
                        <a:t> </a:t>
                      </a:r>
                      <a:r>
                        <a:rPr dirty="0" err="1">
                          <a:latin typeface="+mj-ea"/>
                          <a:ea typeface="+mj-ea"/>
                        </a:rPr>
                        <a:t>współpracy</a:t>
                      </a:r>
                      <a:r>
                        <a:rPr dirty="0"/>
                        <a:t>.</a:t>
                      </a:r>
                    </a:p>
                  </a:txBody>
                  <a:tcPr marL="45720" marR="45720" anchor="ctr" horzOverflow="overflow">
                    <a:lnL w="12700">
                      <a:miter lim="400000"/>
                    </a:lnL>
                    <a:lnR w="12700">
                      <a:miter lim="400000"/>
                    </a:lnR>
                    <a:lnT w="6350">
                      <a:solidFill>
                        <a:schemeClr val="accent3"/>
                      </a:solidFill>
                    </a:lnT>
                    <a:lnB w="6350">
                      <a:solidFill>
                        <a:schemeClr val="accent3"/>
                      </a:solidFill>
                    </a:lnB>
                    <a:noFill/>
                  </a:tcPr>
                </a:tc>
                <a:extLst>
                  <a:ext uri="{0D108BD9-81ED-4DB2-BD59-A6C34878D82A}">
                    <a16:rowId xmlns:a16="http://schemas.microsoft.com/office/drawing/2014/main" val="10002"/>
                  </a:ext>
                </a:extLst>
              </a:tr>
            </a:tbl>
          </a:graphicData>
        </a:graphic>
      </p:graphicFrame>
      <p:sp>
        <p:nvSpPr>
          <p:cNvPr id="608" name="Symbol zastępczy tekstu 27"/>
          <p:cNvSpPr txBox="1"/>
          <p:nvPr/>
        </p:nvSpPr>
        <p:spPr>
          <a:xfrm>
            <a:off x="5372098" y="1506007"/>
            <a:ext cx="5688015" cy="4790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lnSpc>
                <a:spcPts val="2800"/>
              </a:lnSpc>
              <a:defRPr sz="2800" b="1">
                <a:solidFill>
                  <a:schemeClr val="accent1"/>
                </a:solidFill>
              </a:defRPr>
            </a:lvl1pPr>
          </a:lstStyle>
          <a:p>
            <a:r>
              <a:t>CEL SPOTKANIA</a:t>
            </a:r>
          </a:p>
        </p:txBody>
      </p:sp>
      <p:grpSp>
        <p:nvGrpSpPr>
          <p:cNvPr id="611" name="Symbol zastępczy obrazu 26"/>
          <p:cNvGrpSpPr/>
          <p:nvPr/>
        </p:nvGrpSpPr>
        <p:grpSpPr>
          <a:xfrm>
            <a:off x="0" y="-12252"/>
            <a:ext cx="4535247" cy="6882651"/>
            <a:chOff x="0" y="-12252"/>
            <a:chExt cx="4535246" cy="6882650"/>
          </a:xfrm>
        </p:grpSpPr>
        <p:sp>
          <p:nvSpPr>
            <p:cNvPr id="609" name="Prostokąt"/>
            <p:cNvSpPr/>
            <p:nvPr/>
          </p:nvSpPr>
          <p:spPr>
            <a:xfrm>
              <a:off x="0" y="1"/>
              <a:ext cx="4112920" cy="6858000"/>
            </a:xfrm>
            <a:prstGeom prst="rect">
              <a:avLst/>
            </a:prstGeom>
            <a:solidFill>
              <a:srgbClr val="B2E1F4">
                <a:alpha val="58999"/>
              </a:srgbClr>
            </a:solidFill>
            <a:ln w="12700" cap="flat">
              <a:noFill/>
              <a:miter lim="400000"/>
            </a:ln>
            <a:effectLst/>
          </p:spPr>
          <p:txBody>
            <a:bodyPr wrap="square" lIns="45719" tIns="45719" rIns="45719" bIns="45719" numCol="1" anchor="ctr">
              <a:noAutofit/>
            </a:bodyPr>
            <a:lstStyle/>
            <a:p>
              <a:endParaRPr/>
            </a:p>
          </p:txBody>
        </p:sp>
        <p:pic>
          <p:nvPicPr>
            <p:cNvPr id="610" name="image14.jpeg" descr="image14.jpeg"/>
            <p:cNvPicPr>
              <a:picLocks noChangeAspect="1"/>
            </p:cNvPicPr>
            <p:nvPr/>
          </p:nvPicPr>
          <p:blipFill>
            <a:blip r:embed="rId2"/>
            <a:srcRect t="4493" b="4493"/>
            <a:stretch>
              <a:fillRect/>
            </a:stretch>
          </p:blipFill>
          <p:spPr>
            <a:xfrm>
              <a:off x="0" y="-12253"/>
              <a:ext cx="4535247" cy="6882651"/>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606"/>
                                        </p:tgtEl>
                                        <p:attrNameLst>
                                          <p:attrName>style.visibility</p:attrName>
                                        </p:attrNameLst>
                                      </p:cBhvr>
                                      <p:to>
                                        <p:strVal val="visible"/>
                                      </p:to>
                                    </p:set>
                                    <p:animEffect transition="in" filter="dissolve">
                                      <p:cBhvr>
                                        <p:cTn id="7" dur="1000"/>
                                        <p:tgtEl>
                                          <p:spTgt spid="606"/>
                                        </p:tgtEl>
                                      </p:cBhvr>
                                    </p:animEffect>
                                  </p:childTnLst>
                                </p:cTn>
                              </p:par>
                              <p:par>
                                <p:cTn id="8" presetID="9" presetClass="entr" fill="hold" grpId="2" nodeType="withEffect">
                                  <p:stCondLst>
                                    <p:cond delay="0"/>
                                  </p:stCondLst>
                                  <p:iterate>
                                    <p:tmAbs val="0"/>
                                  </p:iterate>
                                  <p:childTnLst>
                                    <p:set>
                                      <p:cBhvr>
                                        <p:cTn id="9" fill="hold"/>
                                        <p:tgtEl>
                                          <p:spTgt spid="607"/>
                                        </p:tgtEl>
                                        <p:attrNameLst>
                                          <p:attrName>style.visibility</p:attrName>
                                        </p:attrNameLst>
                                      </p:cBhvr>
                                      <p:to>
                                        <p:strVal val="visible"/>
                                      </p:to>
                                    </p:set>
                                    <p:animEffect transition="in" filter="dissolve">
                                      <p:cBhvr>
                                        <p:cTn id="10" dur="1000"/>
                                        <p:tgtEl>
                                          <p:spTgt spid="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 grpId="1" animBg="1" advAuto="0"/>
      <p:bldP spid="607" grpId="2"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 name="Prostokąt 7"/>
          <p:cNvSpPr/>
          <p:nvPr/>
        </p:nvSpPr>
        <p:spPr>
          <a:xfrm>
            <a:off x="0" y="1"/>
            <a:ext cx="12192000" cy="6273801"/>
          </a:xfrm>
          <a:prstGeom prst="rect">
            <a:avLst/>
          </a:prstGeom>
          <a:solidFill>
            <a:srgbClr val="DBF1FA"/>
          </a:solidFill>
          <a:ln w="12700">
            <a:miter lim="400000"/>
          </a:ln>
        </p:spPr>
        <p:txBody>
          <a:bodyPr lIns="45719" rIns="45719" anchor="ctr"/>
          <a:lstStyle/>
          <a:p>
            <a:pPr algn="ctr">
              <a:defRPr>
                <a:solidFill>
                  <a:srgbClr val="FFFFFF"/>
                </a:solidFill>
              </a:defRPr>
            </a:pPr>
            <a:endParaRPr/>
          </a:p>
        </p:txBody>
      </p:sp>
      <p:sp>
        <p:nvSpPr>
          <p:cNvPr id="898" name="Prostokąt"/>
          <p:cNvSpPr/>
          <p:nvPr/>
        </p:nvSpPr>
        <p:spPr>
          <a:xfrm>
            <a:off x="407987" y="1369148"/>
            <a:ext cx="2514603" cy="2624584"/>
          </a:xfrm>
          <a:prstGeom prst="roundRect">
            <a:avLst>
              <a:gd name="adj" fmla="val 0"/>
            </a:avLst>
          </a:prstGeom>
          <a:solidFill>
            <a:srgbClr val="FFFFFF"/>
          </a:solidFill>
          <a:ln w="12700">
            <a:miter lim="400000"/>
          </a:ln>
        </p:spPr>
        <p:txBody>
          <a:bodyPr lIns="45719" rIns="45719" anchor="ctr"/>
          <a:lstStyle/>
          <a:p>
            <a:pPr>
              <a:spcBef>
                <a:spcPts val="600"/>
              </a:spcBef>
              <a:defRPr>
                <a:solidFill>
                  <a:srgbClr val="FFFFFF"/>
                </a:solidFill>
              </a:defRPr>
            </a:pPr>
            <a:endParaRPr/>
          </a:p>
        </p:txBody>
      </p:sp>
      <p:sp>
        <p:nvSpPr>
          <p:cNvPr id="899" name="10 minut na osobistą notatkę…"/>
          <p:cNvSpPr txBox="1"/>
          <p:nvPr/>
        </p:nvSpPr>
        <p:spPr>
          <a:xfrm>
            <a:off x="506267" y="1477886"/>
            <a:ext cx="2354044" cy="209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600"/>
              </a:spcBef>
              <a:defRPr sz="1600" b="1">
                <a:solidFill>
                  <a:schemeClr val="accent1"/>
                </a:solidFill>
              </a:defRPr>
            </a:pPr>
            <a:r>
              <a:t>10 minut</a:t>
            </a:r>
            <a:br/>
            <a:r>
              <a:t>na osobistą notatkę </a:t>
            </a:r>
            <a:endParaRPr sz="1400"/>
          </a:p>
          <a:p>
            <a:pPr marL="120315" indent="-120315">
              <a:spcBef>
                <a:spcPts val="600"/>
              </a:spcBef>
              <a:buSzPct val="100000"/>
              <a:buChar char="•"/>
              <a:defRPr sz="1400"/>
            </a:pPr>
            <a:r>
              <a:t>Swobodnie opisz swoje doświadczenia i odczucia.</a:t>
            </a:r>
          </a:p>
          <a:p>
            <a:pPr marL="120315" indent="-120315">
              <a:spcBef>
                <a:spcPts val="600"/>
              </a:spcBef>
              <a:buSzPct val="100000"/>
              <a:buChar char="•"/>
              <a:defRPr sz="1400"/>
            </a:pPr>
            <a:r>
              <a:t>Co było dla Ciebie najważniejsze?</a:t>
            </a:r>
          </a:p>
          <a:p>
            <a:pPr marL="120315" indent="-120315">
              <a:spcBef>
                <a:spcPts val="600"/>
              </a:spcBef>
              <a:buSzPct val="100000"/>
              <a:buChar char="•"/>
              <a:defRPr sz="1400"/>
            </a:pPr>
            <a:r>
              <a:t>Co szczególnie Cię poruszyło?</a:t>
            </a:r>
          </a:p>
        </p:txBody>
      </p:sp>
      <p:sp>
        <p:nvSpPr>
          <p:cNvPr id="900" name="Symbol zastępczy tekstu 27"/>
          <p:cNvSpPr txBox="1"/>
          <p:nvPr/>
        </p:nvSpPr>
        <p:spPr>
          <a:xfrm>
            <a:off x="413355" y="553780"/>
            <a:ext cx="6123376" cy="4515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ts val="2800"/>
              </a:lnSpc>
              <a:defRPr sz="2800" b="1">
                <a:solidFill>
                  <a:schemeClr val="accent1"/>
                </a:solidFill>
              </a:defRPr>
            </a:pPr>
            <a:r>
              <a:rPr lang="en-US" dirty="0"/>
              <a:t>REFLEKSJA OSOBISTA </a:t>
            </a:r>
            <a:r>
              <a:rPr sz="2000" b="0" dirty="0"/>
              <a:t>(10 </a:t>
            </a:r>
            <a:r>
              <a:rPr sz="2000" b="0" dirty="0" err="1"/>
              <a:t>minut</a:t>
            </a:r>
            <a:r>
              <a:rPr sz="2000" b="0" dirty="0"/>
              <a:t>)</a:t>
            </a:r>
          </a:p>
        </p:txBody>
      </p:sp>
      <p:sp>
        <p:nvSpPr>
          <p:cNvPr id="901" name="Prostokąt"/>
          <p:cNvSpPr/>
          <p:nvPr/>
        </p:nvSpPr>
        <p:spPr>
          <a:xfrm>
            <a:off x="3365641" y="1369148"/>
            <a:ext cx="2514603" cy="2624584"/>
          </a:xfrm>
          <a:prstGeom prst="roundRect">
            <a:avLst>
              <a:gd name="adj" fmla="val 0"/>
            </a:avLst>
          </a:prstGeom>
          <a:solidFill>
            <a:srgbClr val="FFFFFF"/>
          </a:solidFill>
          <a:ln w="12700">
            <a:miter lim="400000"/>
          </a:ln>
        </p:spPr>
        <p:txBody>
          <a:bodyPr lIns="45719" rIns="45719" anchor="ctr"/>
          <a:lstStyle/>
          <a:p>
            <a:pPr>
              <a:spcBef>
                <a:spcPts val="600"/>
              </a:spcBef>
              <a:defRPr>
                <a:solidFill>
                  <a:srgbClr val="FFFFFF"/>
                </a:solidFill>
              </a:defRPr>
            </a:pPr>
            <a:endParaRPr/>
          </a:p>
        </p:txBody>
      </p:sp>
      <p:sp>
        <p:nvSpPr>
          <p:cNvPr id="902" name="Bez wypunktowania - pisz intuicyjnie…"/>
          <p:cNvSpPr txBox="1"/>
          <p:nvPr/>
        </p:nvSpPr>
        <p:spPr>
          <a:xfrm>
            <a:off x="3463921" y="1465186"/>
            <a:ext cx="2354044" cy="159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600"/>
              </a:spcBef>
              <a:defRPr sz="1600" b="1">
                <a:solidFill>
                  <a:schemeClr val="accent1"/>
                </a:solidFill>
              </a:defRPr>
            </a:pPr>
            <a:r>
              <a:t>Bez wypunktowania - pisz intuicyjnie </a:t>
            </a:r>
            <a:endParaRPr sz="1400"/>
          </a:p>
          <a:p>
            <a:pPr marL="120315" indent="-120315">
              <a:spcBef>
                <a:spcPts val="600"/>
              </a:spcBef>
              <a:buSzPct val="100000"/>
              <a:buChar char="•"/>
              <a:defRPr sz="1400"/>
            </a:pPr>
            <a:r>
              <a:t>Nie analizuj – pozwól myślom płynąć swobodnie.</a:t>
            </a:r>
          </a:p>
          <a:p>
            <a:pPr marL="120315" indent="-120315">
              <a:spcBef>
                <a:spcPts val="600"/>
              </a:spcBef>
              <a:buSzPct val="100000"/>
              <a:buChar char="•"/>
              <a:defRPr sz="1400"/>
            </a:pPr>
            <a:r>
              <a:t>Skoncentruj się na tym, </a:t>
            </a:r>
            <a:br/>
            <a:r>
              <a:t>co chcesz zapamiętać.</a:t>
            </a:r>
          </a:p>
        </p:txBody>
      </p:sp>
      <p:sp>
        <p:nvSpPr>
          <p:cNvPr id="903" name="Prostokąt"/>
          <p:cNvSpPr/>
          <p:nvPr/>
        </p:nvSpPr>
        <p:spPr>
          <a:xfrm>
            <a:off x="6323295" y="1369148"/>
            <a:ext cx="2514603" cy="2624584"/>
          </a:xfrm>
          <a:prstGeom prst="roundRect">
            <a:avLst>
              <a:gd name="adj" fmla="val 0"/>
            </a:avLst>
          </a:prstGeom>
          <a:solidFill>
            <a:srgbClr val="FFFFFF"/>
          </a:solidFill>
          <a:ln w="12700">
            <a:miter lim="400000"/>
          </a:ln>
        </p:spPr>
        <p:txBody>
          <a:bodyPr lIns="45719" rIns="45719" anchor="ctr"/>
          <a:lstStyle/>
          <a:p>
            <a:pPr>
              <a:spcBef>
                <a:spcPts val="600"/>
              </a:spcBef>
              <a:defRPr>
                <a:solidFill>
                  <a:srgbClr val="FFFFFF"/>
                </a:solidFill>
              </a:defRPr>
            </a:pPr>
            <a:endParaRPr/>
          </a:p>
        </p:txBody>
      </p:sp>
      <p:sp>
        <p:nvSpPr>
          <p:cNvPr id="904" name="Notatka tylko dla Ciebie…"/>
          <p:cNvSpPr txBox="1"/>
          <p:nvPr/>
        </p:nvSpPr>
        <p:spPr>
          <a:xfrm>
            <a:off x="6421575" y="1458836"/>
            <a:ext cx="2354044" cy="159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600"/>
              </a:spcBef>
              <a:defRPr sz="1600" b="1">
                <a:solidFill>
                  <a:schemeClr val="accent1"/>
                </a:solidFill>
              </a:defRPr>
            </a:pPr>
            <a:r>
              <a:t>Notatka</a:t>
            </a:r>
            <a:br/>
            <a:r>
              <a:t>tylko dla Ciebie </a:t>
            </a:r>
            <a:endParaRPr sz="1400"/>
          </a:p>
          <a:p>
            <a:pPr marL="120315" indent="-120315">
              <a:spcBef>
                <a:spcPts val="600"/>
              </a:spcBef>
              <a:buSzPct val="100000"/>
              <a:buChar char="•"/>
              <a:defRPr sz="1400"/>
            </a:pPr>
            <a:r>
              <a:t>Nie będziemy jej omawiać ani się nią dzielić.</a:t>
            </a:r>
          </a:p>
          <a:p>
            <a:pPr marL="120315" indent="-120315">
              <a:spcBef>
                <a:spcPts val="600"/>
              </a:spcBef>
              <a:buSzPct val="100000"/>
              <a:buChar char="•"/>
              <a:defRPr sz="1400"/>
            </a:pPr>
            <a:r>
              <a:t>To Twój osobisty zapis wrażeń i refleksji.</a:t>
            </a:r>
          </a:p>
        </p:txBody>
      </p:sp>
      <p:sp>
        <p:nvSpPr>
          <p:cNvPr id="905" name="Prostokąt"/>
          <p:cNvSpPr/>
          <p:nvPr/>
        </p:nvSpPr>
        <p:spPr>
          <a:xfrm>
            <a:off x="9280949" y="1369148"/>
            <a:ext cx="2514603" cy="2624584"/>
          </a:xfrm>
          <a:prstGeom prst="roundRect">
            <a:avLst>
              <a:gd name="adj" fmla="val 0"/>
            </a:avLst>
          </a:prstGeom>
          <a:solidFill>
            <a:srgbClr val="FFFFFF"/>
          </a:solidFill>
          <a:ln w="12700">
            <a:miter lim="400000"/>
          </a:ln>
        </p:spPr>
        <p:txBody>
          <a:bodyPr lIns="45719" rIns="45719" anchor="ctr"/>
          <a:lstStyle/>
          <a:p>
            <a:pPr>
              <a:spcBef>
                <a:spcPts val="600"/>
              </a:spcBef>
              <a:defRPr>
                <a:solidFill>
                  <a:srgbClr val="FFFFFF"/>
                </a:solidFill>
              </a:defRPr>
            </a:pPr>
            <a:endParaRPr/>
          </a:p>
        </p:txBody>
      </p:sp>
      <p:sp>
        <p:nvSpPr>
          <p:cNvPr id="906" name="Pomaga utrwalić tylko kluczowe wnioski…"/>
          <p:cNvSpPr txBox="1"/>
          <p:nvPr/>
        </p:nvSpPr>
        <p:spPr>
          <a:xfrm>
            <a:off x="9379229" y="1458836"/>
            <a:ext cx="2354043" cy="1805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600"/>
              </a:spcBef>
              <a:defRPr sz="1600" b="1">
                <a:solidFill>
                  <a:schemeClr val="accent1"/>
                </a:solidFill>
              </a:defRPr>
            </a:pPr>
            <a:r>
              <a:t>Pomaga utrwalić</a:t>
            </a:r>
            <a:br/>
            <a:r>
              <a:t>tylko kluczowe wnioski </a:t>
            </a:r>
            <a:endParaRPr sz="1400"/>
          </a:p>
          <a:p>
            <a:pPr marL="120315" indent="-120315">
              <a:spcBef>
                <a:spcPts val="600"/>
              </a:spcBef>
              <a:buSzPct val="100000"/>
              <a:buChar char="•"/>
              <a:defRPr sz="1400"/>
            </a:pPr>
            <a:r>
              <a:t>To, co zapiszesz, na dłużej zostanie w Twojej pamięci.</a:t>
            </a:r>
          </a:p>
          <a:p>
            <a:pPr marL="120315" indent="-120315">
              <a:spcBef>
                <a:spcPts val="600"/>
              </a:spcBef>
              <a:buSzPct val="100000"/>
              <a:buChar char="•"/>
              <a:defRPr sz="1400"/>
            </a:pPr>
            <a:r>
              <a:t>Może to być punktem odniesienia do przyszłych działań.</a:t>
            </a:r>
          </a:p>
        </p:txBody>
      </p:sp>
      <p:sp>
        <p:nvSpPr>
          <p:cNvPr id="907" name="Numer slajdu"/>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20</a:t>
            </a:fld>
            <a:endParaRPr/>
          </a:p>
        </p:txBody>
      </p:sp>
      <p:grpSp>
        <p:nvGrpSpPr>
          <p:cNvPr id="912" name="Grupuj"/>
          <p:cNvGrpSpPr/>
          <p:nvPr/>
        </p:nvGrpSpPr>
        <p:grpSpPr>
          <a:xfrm>
            <a:off x="403598" y="4638588"/>
            <a:ext cx="7168711" cy="1141069"/>
            <a:chOff x="0" y="0"/>
            <a:chExt cx="7168710" cy="1141067"/>
          </a:xfrm>
        </p:grpSpPr>
        <p:pic>
          <p:nvPicPr>
            <p:cNvPr id="908" name="01-ikona-dloni.png" descr="01-ikona-dloni.png"/>
            <p:cNvPicPr>
              <a:picLocks noChangeAspect="1"/>
            </p:cNvPicPr>
            <p:nvPr/>
          </p:nvPicPr>
          <p:blipFill>
            <a:blip r:embed="rId2"/>
            <a:stretch>
              <a:fillRect/>
            </a:stretch>
          </p:blipFill>
          <p:spPr>
            <a:xfrm>
              <a:off x="0" y="344948"/>
              <a:ext cx="378059" cy="378060"/>
            </a:xfrm>
            <a:prstGeom prst="rect">
              <a:avLst/>
            </a:prstGeom>
            <a:ln w="12700" cap="flat">
              <a:noFill/>
              <a:miter lim="400000"/>
            </a:ln>
            <a:effectLst/>
          </p:spPr>
        </p:pic>
        <p:sp>
          <p:nvSpPr>
            <p:cNvPr id="909" name="Symbol zastępczy tekstu 39"/>
            <p:cNvSpPr/>
            <p:nvPr/>
          </p:nvSpPr>
          <p:spPr>
            <a:xfrm>
              <a:off x="480399" y="417587"/>
              <a:ext cx="6688312" cy="6986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rmAutofit/>
            </a:bodyPr>
            <a:lstStyle/>
            <a:p>
              <a:pPr>
                <a:defRPr sz="1300">
                  <a:solidFill>
                    <a:srgbClr val="535353"/>
                  </a:solidFill>
                </a:defRPr>
              </a:pPr>
              <a:r>
                <a:rPr dirty="0"/>
                <a:t>Osoba </a:t>
              </a:r>
              <a:r>
                <a:rPr dirty="0" err="1"/>
                <a:t>czytająca</a:t>
              </a:r>
              <a:r>
                <a:rPr dirty="0"/>
                <a:t> </a:t>
              </a:r>
              <a:r>
                <a:rPr dirty="0" err="1"/>
                <a:t>sprawdza</a:t>
              </a:r>
              <a:r>
                <a:rPr dirty="0"/>
                <a:t>, </a:t>
              </a:r>
              <a:r>
                <a:rPr dirty="0" err="1"/>
                <a:t>czy</a:t>
              </a:r>
              <a:r>
                <a:rPr dirty="0"/>
                <a:t> </a:t>
              </a:r>
              <a:r>
                <a:rPr dirty="0" err="1"/>
                <a:t>każdy</a:t>
              </a:r>
              <a:r>
                <a:rPr dirty="0"/>
                <a:t> </a:t>
              </a:r>
              <a:r>
                <a:rPr dirty="0" err="1"/>
                <a:t>uczestnik</a:t>
              </a:r>
              <a:r>
                <a:rPr dirty="0"/>
                <a:t> ma </a:t>
              </a:r>
              <a:r>
                <a:rPr dirty="0" err="1"/>
                <a:t>kartki</a:t>
              </a:r>
              <a:r>
                <a:rPr dirty="0"/>
                <a:t> </a:t>
              </a:r>
              <a:r>
                <a:rPr dirty="0" err="1"/>
                <a:t>i</a:t>
              </a:r>
              <a:r>
                <a:rPr dirty="0"/>
                <a:t> </a:t>
              </a:r>
              <a:r>
                <a:rPr dirty="0" err="1"/>
                <a:t>długopis</a:t>
              </a:r>
              <a:r>
                <a:rPr dirty="0"/>
                <a:t>.</a:t>
              </a:r>
            </a:p>
            <a:p>
              <a:pPr>
                <a:defRPr sz="1300">
                  <a:solidFill>
                    <a:srgbClr val="535353"/>
                  </a:solidFill>
                </a:defRPr>
              </a:pPr>
              <a:endParaRPr dirty="0"/>
            </a:p>
            <a:p>
              <a:pPr>
                <a:defRPr sz="1300">
                  <a:solidFill>
                    <a:srgbClr val="535353"/>
                  </a:solidFill>
                </a:defRPr>
              </a:pPr>
              <a:r>
                <a:rPr dirty="0" err="1"/>
                <a:t>Wspólnie</a:t>
              </a:r>
              <a:r>
                <a:rPr dirty="0"/>
                <a:t> </a:t>
              </a:r>
              <a:r>
                <a:rPr dirty="0" err="1"/>
                <a:t>dbamy</a:t>
              </a:r>
              <a:r>
                <a:rPr dirty="0"/>
                <a:t> o </a:t>
              </a:r>
              <a:r>
                <a:rPr dirty="0" err="1"/>
                <a:t>ciszę</a:t>
              </a:r>
              <a:r>
                <a:rPr dirty="0"/>
                <a:t>, aby </a:t>
              </a:r>
              <a:r>
                <a:rPr dirty="0" err="1"/>
                <a:t>zapewnić</a:t>
              </a:r>
              <a:r>
                <a:rPr dirty="0"/>
                <a:t> </a:t>
              </a:r>
              <a:r>
                <a:rPr dirty="0" err="1"/>
                <a:t>komfortowe</a:t>
              </a:r>
              <a:r>
                <a:rPr dirty="0"/>
                <a:t> </a:t>
              </a:r>
              <a:r>
                <a:rPr dirty="0" err="1"/>
                <a:t>warunki</a:t>
              </a:r>
              <a:r>
                <a:rPr dirty="0"/>
                <a:t> </a:t>
              </a:r>
              <a:r>
                <a:rPr dirty="0" err="1"/>
                <a:t>każdemu</a:t>
              </a:r>
              <a:r>
                <a:rPr dirty="0"/>
                <a:t> </a:t>
              </a:r>
              <a:r>
                <a:rPr dirty="0" err="1"/>
                <a:t>uczestnikowi</a:t>
              </a:r>
              <a:r>
                <a:rPr dirty="0"/>
                <a:t>.</a:t>
              </a:r>
            </a:p>
          </p:txBody>
        </p:sp>
        <p:sp>
          <p:nvSpPr>
            <p:cNvPr id="910" name="Uwaga"/>
            <p:cNvSpPr txBox="1"/>
            <p:nvPr/>
          </p:nvSpPr>
          <p:spPr>
            <a:xfrm>
              <a:off x="14157" y="0"/>
              <a:ext cx="677216" cy="3073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1400" b="1">
                  <a:solidFill>
                    <a:schemeClr val="accent1"/>
                  </a:solidFill>
                </a:defRPr>
              </a:lvl1pPr>
            </a:lstStyle>
            <a:p>
              <a:r>
                <a:t>Uwaga</a:t>
              </a:r>
            </a:p>
          </p:txBody>
        </p:sp>
        <p:pic>
          <p:nvPicPr>
            <p:cNvPr id="911" name="01-ikona-dloni.png" descr="01-ikona-dloni.png"/>
            <p:cNvPicPr>
              <a:picLocks noChangeAspect="1"/>
            </p:cNvPicPr>
            <p:nvPr/>
          </p:nvPicPr>
          <p:blipFill>
            <a:blip r:embed="rId2"/>
            <a:stretch>
              <a:fillRect/>
            </a:stretch>
          </p:blipFill>
          <p:spPr>
            <a:xfrm>
              <a:off x="0" y="763008"/>
              <a:ext cx="378059" cy="378060"/>
            </a:xfrm>
            <a:prstGeom prst="rect">
              <a:avLst/>
            </a:prstGeom>
            <a:ln w="12700" cap="flat">
              <a:noFill/>
              <a:miter lim="400000"/>
            </a:ln>
            <a:effectLst/>
          </p:spPr>
        </p:pic>
      </p:grpSp>
      <p:pic>
        <p:nvPicPr>
          <p:cNvPr id="913" name="02-ikona-strzalek.png" descr="02-ikona-strzalek.png"/>
          <p:cNvPicPr>
            <a:picLocks noChangeAspect="1"/>
          </p:cNvPicPr>
          <p:nvPr/>
        </p:nvPicPr>
        <p:blipFill>
          <a:blip r:embed="rId3"/>
          <a:stretch>
            <a:fillRect/>
          </a:stretch>
        </p:blipFill>
        <p:spPr>
          <a:xfrm>
            <a:off x="2339386" y="3422052"/>
            <a:ext cx="479099" cy="479099"/>
          </a:xfrm>
          <a:prstGeom prst="rect">
            <a:avLst/>
          </a:prstGeom>
          <a:ln w="12700">
            <a:miter lim="400000"/>
          </a:ln>
        </p:spPr>
      </p:pic>
      <p:pic>
        <p:nvPicPr>
          <p:cNvPr id="914" name="02-ikona-strzalek.png" descr="02-ikona-strzalek.png"/>
          <p:cNvPicPr>
            <a:picLocks noChangeAspect="1"/>
          </p:cNvPicPr>
          <p:nvPr/>
        </p:nvPicPr>
        <p:blipFill>
          <a:blip r:embed="rId3"/>
          <a:stretch>
            <a:fillRect/>
          </a:stretch>
        </p:blipFill>
        <p:spPr>
          <a:xfrm>
            <a:off x="5302865" y="3422052"/>
            <a:ext cx="479099" cy="479099"/>
          </a:xfrm>
          <a:prstGeom prst="rect">
            <a:avLst/>
          </a:prstGeom>
          <a:ln w="12700">
            <a:miter lim="400000"/>
          </a:ln>
        </p:spPr>
      </p:pic>
      <p:pic>
        <p:nvPicPr>
          <p:cNvPr id="915" name="02-ikona-strzalek.png" descr="02-ikona-strzalek.png"/>
          <p:cNvPicPr>
            <a:picLocks noChangeAspect="1"/>
          </p:cNvPicPr>
          <p:nvPr/>
        </p:nvPicPr>
        <p:blipFill>
          <a:blip r:embed="rId3"/>
          <a:stretch>
            <a:fillRect/>
          </a:stretch>
        </p:blipFill>
        <p:spPr>
          <a:xfrm>
            <a:off x="8283819" y="3422052"/>
            <a:ext cx="479099" cy="479099"/>
          </a:xfrm>
          <a:prstGeom prst="rect">
            <a:avLst/>
          </a:prstGeom>
          <a:ln w="12700">
            <a:miter lim="400000"/>
          </a:ln>
        </p:spPr>
      </p:pic>
      <p:pic>
        <p:nvPicPr>
          <p:cNvPr id="916" name="02-ikona-strzalek.png" descr="02-ikona-strzalek.png"/>
          <p:cNvPicPr>
            <a:picLocks noChangeAspect="1"/>
          </p:cNvPicPr>
          <p:nvPr/>
        </p:nvPicPr>
        <p:blipFill>
          <a:blip r:embed="rId3"/>
          <a:stretch>
            <a:fillRect/>
          </a:stretch>
        </p:blipFill>
        <p:spPr>
          <a:xfrm>
            <a:off x="11252073" y="3422052"/>
            <a:ext cx="479099" cy="479099"/>
          </a:xfrm>
          <a:prstGeom prst="rect">
            <a:avLst/>
          </a:prstGeom>
          <a:ln w="12700">
            <a:miter lim="400000"/>
          </a:ln>
        </p:spPr>
      </p:pic>
      <p:grpSp>
        <p:nvGrpSpPr>
          <p:cNvPr id="921" name="Grupuj"/>
          <p:cNvGrpSpPr/>
          <p:nvPr/>
        </p:nvGrpSpPr>
        <p:grpSpPr>
          <a:xfrm>
            <a:off x="8062782" y="4458337"/>
            <a:ext cx="3746915" cy="1401117"/>
            <a:chOff x="0" y="0"/>
            <a:chExt cx="3746914" cy="1401116"/>
          </a:xfrm>
        </p:grpSpPr>
        <p:sp>
          <p:nvSpPr>
            <p:cNvPr id="917" name="Trójkąt równoramienny 41"/>
            <p:cNvSpPr/>
            <p:nvPr/>
          </p:nvSpPr>
          <p:spPr>
            <a:xfrm rot="10800000">
              <a:off x="0" y="467352"/>
              <a:ext cx="316230" cy="27381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close/>
                </a:path>
              </a:pathLst>
            </a:cu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920" name="Grupuj"/>
            <p:cNvGrpSpPr/>
            <p:nvPr/>
          </p:nvGrpSpPr>
          <p:grpSpPr>
            <a:xfrm>
              <a:off x="309950" y="0"/>
              <a:ext cx="3436965" cy="1401117"/>
              <a:chOff x="0" y="0"/>
              <a:chExt cx="3436964" cy="1401116"/>
            </a:xfrm>
          </p:grpSpPr>
          <p:sp>
            <p:nvSpPr>
              <p:cNvPr id="918" name="Prostokąt"/>
              <p:cNvSpPr/>
              <p:nvPr/>
            </p:nvSpPr>
            <p:spPr>
              <a:xfrm>
                <a:off x="0" y="0"/>
                <a:ext cx="3436965" cy="1401117"/>
              </a:xfrm>
              <a:prstGeom prst="rect">
                <a:avLst/>
              </a:prstGeom>
              <a:solidFill>
                <a:schemeClr val="accent3"/>
              </a:solidFill>
              <a:ln w="12700" cap="flat">
                <a:noFill/>
                <a:miter lim="400000"/>
              </a:ln>
              <a:effectLst/>
            </p:spPr>
            <p:txBody>
              <a:bodyPr wrap="square" lIns="45719" tIns="45719" rIns="45719" bIns="45719" numCol="1" anchor="ctr">
                <a:noAutofit/>
              </a:bodyPr>
              <a:lstStyle/>
              <a:p>
                <a:pPr>
                  <a:spcBef>
                    <a:spcPts val="600"/>
                  </a:spcBef>
                  <a:defRPr>
                    <a:solidFill>
                      <a:srgbClr val="FFFFFF"/>
                    </a:solidFill>
                  </a:defRPr>
                </a:pPr>
                <a:endParaRPr/>
              </a:p>
            </p:txBody>
          </p:sp>
          <p:sp>
            <p:nvSpPr>
              <p:cNvPr id="919" name="Zapraszam Was…"/>
              <p:cNvSpPr txBox="1"/>
              <p:nvPr/>
            </p:nvSpPr>
            <p:spPr>
              <a:xfrm>
                <a:off x="233570" y="260088"/>
                <a:ext cx="3032134" cy="8407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spcBef>
                    <a:spcPts val="600"/>
                  </a:spcBef>
                  <a:defRPr sz="1600" b="1">
                    <a:solidFill>
                      <a:srgbClr val="FFFFFF"/>
                    </a:solidFill>
                  </a:defRPr>
                </a:pPr>
                <a:r>
                  <a:rPr dirty="0" err="1"/>
                  <a:t>Zapraszam</a:t>
                </a:r>
                <a:r>
                  <a:rPr lang="pl-PL" dirty="0"/>
                  <a:t>y</a:t>
                </a:r>
                <a:r>
                  <a:rPr dirty="0"/>
                  <a:t> Was</a:t>
                </a:r>
              </a:p>
              <a:p>
                <a:pPr>
                  <a:spcBef>
                    <a:spcPts val="600"/>
                  </a:spcBef>
                  <a:defRPr sz="1400">
                    <a:solidFill>
                      <a:srgbClr val="FFFFFF"/>
                    </a:solidFill>
                  </a:defRPr>
                </a:pPr>
                <a:r>
                  <a:rPr lang="pl-PL" dirty="0"/>
                  <a:t>d</a:t>
                </a:r>
                <a:r>
                  <a:rPr dirty="0"/>
                  <a:t>o </a:t>
                </a:r>
                <a:r>
                  <a:rPr dirty="0" err="1"/>
                  <a:t>pracy</a:t>
                </a:r>
                <a:r>
                  <a:rPr dirty="0"/>
                  <a:t> w </a:t>
                </a:r>
                <a:r>
                  <a:rPr dirty="0" err="1"/>
                  <a:t>formie</a:t>
                </a:r>
                <a:r>
                  <a:rPr dirty="0"/>
                  <a:t> </a:t>
                </a:r>
                <a:r>
                  <a:rPr dirty="0" err="1"/>
                  <a:t>intuicyjnej</a:t>
                </a:r>
                <a:r>
                  <a:rPr dirty="0"/>
                  <a:t> </a:t>
                </a:r>
                <a:r>
                  <a:rPr dirty="0" err="1"/>
                  <a:t>notatki</a:t>
                </a:r>
                <a:r>
                  <a:rPr dirty="0"/>
                  <a:t> - </a:t>
                </a:r>
                <a:r>
                  <a:rPr dirty="0" err="1"/>
                  <a:t>obok</a:t>
                </a:r>
                <a:r>
                  <a:rPr dirty="0"/>
                  <a:t> </a:t>
                </a:r>
                <a:r>
                  <a:rPr dirty="0" err="1"/>
                  <a:t>kilka</a:t>
                </a:r>
                <a:r>
                  <a:rPr dirty="0"/>
                  <a:t> </a:t>
                </a:r>
                <a:r>
                  <a:rPr dirty="0" err="1"/>
                  <a:t>zasad</a:t>
                </a:r>
                <a:r>
                  <a:rPr dirty="0"/>
                  <a:t> </a:t>
                </a:r>
                <a:r>
                  <a:rPr dirty="0" err="1"/>
                  <a:t>ćwiczenia</a:t>
                </a:r>
                <a:endParaRPr dirty="0"/>
              </a:p>
            </p:txBody>
          </p:sp>
        </p:grpSp>
      </p:grpSp>
      <p:pic>
        <p:nvPicPr>
          <p:cNvPr id="922" name="03-ikona-swiatelka.png" descr="03-ikona-swiatelka.png"/>
          <p:cNvPicPr>
            <a:picLocks noChangeAspect="1"/>
          </p:cNvPicPr>
          <p:nvPr/>
        </p:nvPicPr>
        <p:blipFill>
          <a:blip r:embed="rId4"/>
          <a:stretch>
            <a:fillRect/>
          </a:stretch>
        </p:blipFill>
        <p:spPr>
          <a:xfrm>
            <a:off x="5113835" y="568141"/>
            <a:ext cx="378060" cy="37806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913"/>
                                        </p:tgtEl>
                                        <p:attrNameLst>
                                          <p:attrName>style.visibility</p:attrName>
                                        </p:attrNameLst>
                                      </p:cBhvr>
                                      <p:to>
                                        <p:strVal val="visible"/>
                                      </p:to>
                                    </p:set>
                                    <p:animEffect transition="in" filter="dissolve">
                                      <p:cBhvr>
                                        <p:cTn id="7" dur="1000"/>
                                        <p:tgtEl>
                                          <p:spTgt spid="9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921"/>
                                        </p:tgtEl>
                                        <p:attrNameLst>
                                          <p:attrName>style.visibility</p:attrName>
                                        </p:attrNameLst>
                                      </p:cBhvr>
                                      <p:to>
                                        <p:strVal val="visible"/>
                                      </p:to>
                                    </p:set>
                                    <p:animEffect transition="in" filter="dissolve">
                                      <p:cBhvr>
                                        <p:cTn id="12" dur="1000"/>
                                        <p:tgtEl>
                                          <p:spTgt spid="9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899"/>
                                        </p:tgtEl>
                                        <p:attrNameLst>
                                          <p:attrName>style.visibility</p:attrName>
                                        </p:attrNameLst>
                                      </p:cBhvr>
                                      <p:to>
                                        <p:strVal val="visible"/>
                                      </p:to>
                                    </p:set>
                                    <p:animEffect transition="in" filter="dissolve">
                                      <p:cBhvr>
                                        <p:cTn id="17" dur="1000"/>
                                        <p:tgtEl>
                                          <p:spTgt spid="89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914"/>
                                        </p:tgtEl>
                                        <p:attrNameLst>
                                          <p:attrName>style.visibility</p:attrName>
                                        </p:attrNameLst>
                                      </p:cBhvr>
                                      <p:to>
                                        <p:strVal val="visible"/>
                                      </p:to>
                                    </p:set>
                                    <p:animEffect transition="in" filter="dissolve">
                                      <p:cBhvr>
                                        <p:cTn id="22" dur="1000"/>
                                        <p:tgtEl>
                                          <p:spTgt spid="91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5" nodeType="clickEffect">
                                  <p:stCondLst>
                                    <p:cond delay="0"/>
                                  </p:stCondLst>
                                  <p:iterate>
                                    <p:tmAbs val="0"/>
                                  </p:iterate>
                                  <p:childTnLst>
                                    <p:set>
                                      <p:cBhvr>
                                        <p:cTn id="26" fill="hold"/>
                                        <p:tgtEl>
                                          <p:spTgt spid="902"/>
                                        </p:tgtEl>
                                        <p:attrNameLst>
                                          <p:attrName>style.visibility</p:attrName>
                                        </p:attrNameLst>
                                      </p:cBhvr>
                                      <p:to>
                                        <p:strVal val="visible"/>
                                      </p:to>
                                    </p:set>
                                    <p:animEffect transition="in" filter="dissolve">
                                      <p:cBhvr>
                                        <p:cTn id="27" dur="1000"/>
                                        <p:tgtEl>
                                          <p:spTgt spid="90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fill="hold" grpId="6" nodeType="clickEffect">
                                  <p:stCondLst>
                                    <p:cond delay="0"/>
                                  </p:stCondLst>
                                  <p:iterate>
                                    <p:tmAbs val="0"/>
                                  </p:iterate>
                                  <p:childTnLst>
                                    <p:set>
                                      <p:cBhvr>
                                        <p:cTn id="31" fill="hold"/>
                                        <p:tgtEl>
                                          <p:spTgt spid="915"/>
                                        </p:tgtEl>
                                        <p:attrNameLst>
                                          <p:attrName>style.visibility</p:attrName>
                                        </p:attrNameLst>
                                      </p:cBhvr>
                                      <p:to>
                                        <p:strVal val="visible"/>
                                      </p:to>
                                    </p:set>
                                    <p:animEffect transition="in" filter="dissolve">
                                      <p:cBhvr>
                                        <p:cTn id="32" dur="1000"/>
                                        <p:tgtEl>
                                          <p:spTgt spid="9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fill="hold" grpId="7" nodeType="clickEffect">
                                  <p:stCondLst>
                                    <p:cond delay="0"/>
                                  </p:stCondLst>
                                  <p:iterate>
                                    <p:tmAbs val="0"/>
                                  </p:iterate>
                                  <p:childTnLst>
                                    <p:set>
                                      <p:cBhvr>
                                        <p:cTn id="36" fill="hold"/>
                                        <p:tgtEl>
                                          <p:spTgt spid="904"/>
                                        </p:tgtEl>
                                        <p:attrNameLst>
                                          <p:attrName>style.visibility</p:attrName>
                                        </p:attrNameLst>
                                      </p:cBhvr>
                                      <p:to>
                                        <p:strVal val="visible"/>
                                      </p:to>
                                    </p:set>
                                    <p:animEffect transition="in" filter="dissolve">
                                      <p:cBhvr>
                                        <p:cTn id="37" dur="1000"/>
                                        <p:tgtEl>
                                          <p:spTgt spid="90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fill="hold" grpId="8" nodeType="clickEffect">
                                  <p:stCondLst>
                                    <p:cond delay="0"/>
                                  </p:stCondLst>
                                  <p:iterate>
                                    <p:tmAbs val="0"/>
                                  </p:iterate>
                                  <p:childTnLst>
                                    <p:set>
                                      <p:cBhvr>
                                        <p:cTn id="41" fill="hold"/>
                                        <p:tgtEl>
                                          <p:spTgt spid="916"/>
                                        </p:tgtEl>
                                        <p:attrNameLst>
                                          <p:attrName>style.visibility</p:attrName>
                                        </p:attrNameLst>
                                      </p:cBhvr>
                                      <p:to>
                                        <p:strVal val="visible"/>
                                      </p:to>
                                    </p:set>
                                    <p:animEffect transition="in" filter="dissolve">
                                      <p:cBhvr>
                                        <p:cTn id="42" dur="1000"/>
                                        <p:tgtEl>
                                          <p:spTgt spid="91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fill="hold" grpId="9" nodeType="clickEffect">
                                  <p:stCondLst>
                                    <p:cond delay="0"/>
                                  </p:stCondLst>
                                  <p:iterate>
                                    <p:tmAbs val="0"/>
                                  </p:iterate>
                                  <p:childTnLst>
                                    <p:set>
                                      <p:cBhvr>
                                        <p:cTn id="46" fill="hold"/>
                                        <p:tgtEl>
                                          <p:spTgt spid="906"/>
                                        </p:tgtEl>
                                        <p:attrNameLst>
                                          <p:attrName>style.visibility</p:attrName>
                                        </p:attrNameLst>
                                      </p:cBhvr>
                                      <p:to>
                                        <p:strVal val="visible"/>
                                      </p:to>
                                    </p:set>
                                    <p:animEffect transition="in" filter="dissolve">
                                      <p:cBhvr>
                                        <p:cTn id="47" dur="1000"/>
                                        <p:tgtEl>
                                          <p:spTgt spid="90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fill="hold" grpId="10" nodeType="clickEffect">
                                  <p:stCondLst>
                                    <p:cond delay="0"/>
                                  </p:stCondLst>
                                  <p:iterate>
                                    <p:tmAbs val="0"/>
                                  </p:iterate>
                                  <p:childTnLst>
                                    <p:set>
                                      <p:cBhvr>
                                        <p:cTn id="51" fill="hold"/>
                                        <p:tgtEl>
                                          <p:spTgt spid="912"/>
                                        </p:tgtEl>
                                        <p:attrNameLst>
                                          <p:attrName>style.visibility</p:attrName>
                                        </p:attrNameLst>
                                      </p:cBhvr>
                                      <p:to>
                                        <p:strVal val="visible"/>
                                      </p:to>
                                    </p:set>
                                    <p:animEffect transition="in" filter="dissolve">
                                      <p:cBhvr>
                                        <p:cTn id="52" dur="1000"/>
                                        <p:tgtEl>
                                          <p:spTgt spid="912"/>
                                        </p:tgtEl>
                                      </p:cBhvr>
                                    </p:animEffect>
                                  </p:childTnLst>
                                </p:cTn>
                              </p:par>
                              <p:par>
                                <p:cTn id="53" presetID="9" presetClass="entr" fill="hold" grpId="11" nodeType="withEffect">
                                  <p:stCondLst>
                                    <p:cond delay="0"/>
                                  </p:stCondLst>
                                  <p:iterate>
                                    <p:tmAbs val="0"/>
                                  </p:iterate>
                                  <p:childTnLst>
                                    <p:set>
                                      <p:cBhvr>
                                        <p:cTn id="54" fill="hold"/>
                                        <p:tgtEl>
                                          <p:spTgt spid="922"/>
                                        </p:tgtEl>
                                        <p:attrNameLst>
                                          <p:attrName>style.visibility</p:attrName>
                                        </p:attrNameLst>
                                      </p:cBhvr>
                                      <p:to>
                                        <p:strVal val="visible"/>
                                      </p:to>
                                    </p:set>
                                    <p:animEffect transition="in" filter="dissolve">
                                      <p:cBhvr>
                                        <p:cTn id="55" dur="1000"/>
                                        <p:tgtEl>
                                          <p:spTgt spid="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9" grpId="3" animBg="1" advAuto="0"/>
      <p:bldP spid="902" grpId="5" animBg="1" advAuto="0"/>
      <p:bldP spid="904" grpId="7" animBg="1" advAuto="0"/>
      <p:bldP spid="906" grpId="9" animBg="1" advAuto="0"/>
      <p:bldP spid="912" grpId="10" animBg="1" advAuto="0"/>
      <p:bldP spid="913" grpId="1" animBg="1" advAuto="0"/>
      <p:bldP spid="914" grpId="4" animBg="1" advAuto="0"/>
      <p:bldP spid="915" grpId="6" animBg="1" advAuto="0"/>
      <p:bldP spid="916" grpId="8" animBg="1" advAuto="0"/>
      <p:bldP spid="921" grpId="2" animBg="1" advAuto="0"/>
      <p:bldP spid="922" grpId="11"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 name="Numer slajdu"/>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21</a:t>
            </a:fld>
            <a:endParaRPr/>
          </a:p>
        </p:txBody>
      </p:sp>
      <p:sp>
        <p:nvSpPr>
          <p:cNvPr id="925" name="Rundka zamykająca (15 min)"/>
          <p:cNvSpPr txBox="1">
            <a:spLocks noGrp="1"/>
          </p:cNvSpPr>
          <p:nvPr>
            <p:ph type="body" sz="quarter" idx="1"/>
          </p:nvPr>
        </p:nvSpPr>
        <p:spPr>
          <a:xfrm>
            <a:off x="411387" y="549552"/>
            <a:ext cx="4572892" cy="479099"/>
          </a:xfrm>
          <a:prstGeom prst="rect">
            <a:avLst/>
          </a:prstGeom>
        </p:spPr>
        <p:txBody>
          <a:bodyPr>
            <a:normAutofit fontScale="92500"/>
          </a:bodyPr>
          <a:lstStyle/>
          <a:p>
            <a:pPr>
              <a:defRPr b="1"/>
            </a:pPr>
            <a:r>
              <a:rPr lang="en-US" dirty="0"/>
              <a:t>RUNDKA ZAMYKAJĄCA</a:t>
            </a:r>
            <a:r>
              <a:rPr lang="en-US" b="0" dirty="0"/>
              <a:t> </a:t>
            </a:r>
            <a:r>
              <a:rPr sz="2000" b="0" dirty="0"/>
              <a:t>(15 min</a:t>
            </a:r>
            <a:r>
              <a:rPr lang="pl-PL" sz="2000" b="0" dirty="0" err="1"/>
              <a:t>ut</a:t>
            </a:r>
            <a:r>
              <a:rPr sz="2000" b="0" dirty="0"/>
              <a:t>)</a:t>
            </a:r>
          </a:p>
        </p:txBody>
      </p:sp>
      <p:sp>
        <p:nvSpPr>
          <p:cNvPr id="926" name="Symbol zastępczy tekstu 39"/>
          <p:cNvSpPr/>
          <p:nvPr/>
        </p:nvSpPr>
        <p:spPr>
          <a:xfrm>
            <a:off x="458945" y="1222329"/>
            <a:ext cx="11143504" cy="758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1600">
                <a:solidFill>
                  <a:schemeClr val="accent1"/>
                </a:solidFill>
              </a:defRPr>
            </a:lvl1pPr>
          </a:lstStyle>
          <a:p>
            <a:r>
              <a:rPr dirty="0"/>
              <a:t>Za </a:t>
            </a:r>
            <a:r>
              <a:rPr dirty="0" err="1"/>
              <a:t>chwilę</a:t>
            </a:r>
            <a:r>
              <a:rPr dirty="0"/>
              <a:t> </a:t>
            </a:r>
            <a:r>
              <a:rPr dirty="0" err="1"/>
              <a:t>pojawią</a:t>
            </a:r>
            <a:r>
              <a:rPr dirty="0"/>
              <a:t> </a:t>
            </a:r>
            <a:r>
              <a:rPr dirty="0" err="1"/>
              <a:t>się</a:t>
            </a:r>
            <a:r>
              <a:rPr dirty="0"/>
              <a:t> </a:t>
            </a:r>
            <a:r>
              <a:rPr dirty="0" err="1"/>
              <a:t>dwa</a:t>
            </a:r>
            <a:r>
              <a:rPr dirty="0"/>
              <a:t> </a:t>
            </a:r>
            <a:r>
              <a:rPr dirty="0" err="1"/>
              <a:t>pytania</a:t>
            </a:r>
            <a:r>
              <a:rPr dirty="0"/>
              <a:t> – </a:t>
            </a:r>
            <a:r>
              <a:rPr dirty="0" err="1"/>
              <a:t>najpierw</a:t>
            </a:r>
            <a:r>
              <a:rPr dirty="0"/>
              <a:t> je </a:t>
            </a:r>
            <a:r>
              <a:rPr dirty="0" err="1"/>
              <a:t>przeczytam</a:t>
            </a:r>
            <a:r>
              <a:rPr dirty="0"/>
              <a:t>, a </a:t>
            </a:r>
            <a:r>
              <a:rPr dirty="0" err="1"/>
              <a:t>następnie</a:t>
            </a:r>
            <a:r>
              <a:rPr dirty="0"/>
              <a:t> </a:t>
            </a:r>
            <a:r>
              <a:rPr dirty="0" err="1"/>
              <a:t>odpowiadać</a:t>
            </a:r>
            <a:r>
              <a:rPr dirty="0"/>
              <a:t> </a:t>
            </a:r>
            <a:r>
              <a:rPr dirty="0" err="1"/>
              <a:t>zacznie</a:t>
            </a:r>
            <a:r>
              <a:rPr dirty="0"/>
              <a:t> </a:t>
            </a:r>
            <a:r>
              <a:rPr dirty="0" err="1"/>
              <a:t>pierwsza</a:t>
            </a:r>
            <a:r>
              <a:rPr dirty="0"/>
              <a:t> </a:t>
            </a:r>
            <a:r>
              <a:rPr dirty="0" err="1"/>
              <a:t>osoba</a:t>
            </a:r>
            <a:r>
              <a:rPr dirty="0"/>
              <a:t> po </a:t>
            </a:r>
            <a:r>
              <a:rPr dirty="0" err="1"/>
              <a:t>mojej</a:t>
            </a:r>
            <a:r>
              <a:rPr dirty="0"/>
              <a:t> </a:t>
            </a:r>
            <a:r>
              <a:rPr dirty="0" err="1"/>
              <a:t>lewej</a:t>
            </a:r>
            <a:r>
              <a:rPr dirty="0"/>
              <a:t> </a:t>
            </a:r>
            <a:r>
              <a:rPr dirty="0" err="1"/>
              <a:t>stronie</a:t>
            </a:r>
            <a:r>
              <a:rPr dirty="0"/>
              <a:t>. </a:t>
            </a:r>
            <a:r>
              <a:rPr dirty="0" err="1"/>
              <a:t>Każdy</a:t>
            </a:r>
            <a:r>
              <a:rPr dirty="0"/>
              <a:t> </a:t>
            </a:r>
            <a:r>
              <a:rPr dirty="0" err="1"/>
              <a:t>przekaże</a:t>
            </a:r>
            <a:r>
              <a:rPr dirty="0"/>
              <a:t> </a:t>
            </a:r>
            <a:r>
              <a:rPr dirty="0" err="1"/>
              <a:t>głos</a:t>
            </a:r>
            <a:r>
              <a:rPr dirty="0"/>
              <a:t> </a:t>
            </a:r>
            <a:r>
              <a:rPr dirty="0" err="1"/>
              <a:t>dalej</a:t>
            </a:r>
            <a:r>
              <a:rPr dirty="0"/>
              <a:t> w </a:t>
            </a:r>
            <a:r>
              <a:rPr dirty="0" err="1"/>
              <a:t>lewo</a:t>
            </a:r>
            <a:r>
              <a:rPr dirty="0"/>
              <a:t>, a </a:t>
            </a:r>
            <a:r>
              <a:rPr dirty="0" err="1"/>
              <a:t>rundkę</a:t>
            </a:r>
            <a:r>
              <a:rPr dirty="0"/>
              <a:t> </a:t>
            </a:r>
            <a:r>
              <a:rPr dirty="0" err="1"/>
              <a:t>zakończę</a:t>
            </a:r>
            <a:r>
              <a:rPr dirty="0"/>
              <a:t> ja.</a:t>
            </a:r>
          </a:p>
        </p:txBody>
      </p:sp>
      <p:pic>
        <p:nvPicPr>
          <p:cNvPr id="927" name="02-ikona-strzalek.png" descr="02-ikona-strzalek.png"/>
          <p:cNvPicPr>
            <a:picLocks noChangeAspect="1"/>
          </p:cNvPicPr>
          <p:nvPr/>
        </p:nvPicPr>
        <p:blipFill>
          <a:blip r:embed="rId2"/>
          <a:stretch>
            <a:fillRect/>
          </a:stretch>
        </p:blipFill>
        <p:spPr>
          <a:xfrm>
            <a:off x="5463606" y="562326"/>
            <a:ext cx="378060" cy="378060"/>
          </a:xfrm>
          <a:prstGeom prst="rect">
            <a:avLst/>
          </a:prstGeom>
          <a:ln w="12700">
            <a:miter lim="400000"/>
          </a:ln>
        </p:spPr>
      </p:pic>
      <p:pic>
        <p:nvPicPr>
          <p:cNvPr id="928" name="03-ikona-swiatelka.png" descr="03-ikona-swiatelka.png"/>
          <p:cNvPicPr>
            <a:picLocks noChangeAspect="1"/>
          </p:cNvPicPr>
          <p:nvPr/>
        </p:nvPicPr>
        <p:blipFill>
          <a:blip r:embed="rId3"/>
          <a:stretch>
            <a:fillRect/>
          </a:stretch>
        </p:blipFill>
        <p:spPr>
          <a:xfrm>
            <a:off x="5841666" y="562326"/>
            <a:ext cx="378060" cy="378060"/>
          </a:xfrm>
          <a:prstGeom prst="rect">
            <a:avLst/>
          </a:prstGeom>
          <a:ln w="12700">
            <a:miter lim="400000"/>
          </a:ln>
        </p:spPr>
      </p:pic>
      <p:grpSp>
        <p:nvGrpSpPr>
          <p:cNvPr id="935" name="Grupuj"/>
          <p:cNvGrpSpPr/>
          <p:nvPr/>
        </p:nvGrpSpPr>
        <p:grpSpPr>
          <a:xfrm>
            <a:off x="473381" y="4793873"/>
            <a:ext cx="11245238" cy="1321479"/>
            <a:chOff x="0" y="0"/>
            <a:chExt cx="11245237" cy="1321477"/>
          </a:xfrm>
        </p:grpSpPr>
        <p:pic>
          <p:nvPicPr>
            <p:cNvPr id="929" name="01-ikona-dloni.png" descr="01-ikona-dloni.png"/>
            <p:cNvPicPr>
              <a:picLocks noChangeAspect="1"/>
            </p:cNvPicPr>
            <p:nvPr/>
          </p:nvPicPr>
          <p:blipFill>
            <a:blip r:embed="rId4"/>
            <a:stretch>
              <a:fillRect/>
            </a:stretch>
          </p:blipFill>
          <p:spPr>
            <a:xfrm>
              <a:off x="6417" y="905702"/>
              <a:ext cx="378060" cy="378060"/>
            </a:xfrm>
            <a:prstGeom prst="rect">
              <a:avLst/>
            </a:prstGeom>
            <a:ln w="12700" cap="flat">
              <a:noFill/>
              <a:miter lim="400000"/>
            </a:ln>
            <a:effectLst/>
          </p:spPr>
        </p:pic>
        <p:pic>
          <p:nvPicPr>
            <p:cNvPr id="930" name="01-ikona-dloni.png" descr="01-ikona-dloni.png"/>
            <p:cNvPicPr>
              <a:picLocks noChangeAspect="1"/>
            </p:cNvPicPr>
            <p:nvPr/>
          </p:nvPicPr>
          <p:blipFill>
            <a:blip r:embed="rId4"/>
            <a:stretch>
              <a:fillRect/>
            </a:stretch>
          </p:blipFill>
          <p:spPr>
            <a:xfrm>
              <a:off x="6417" y="464634"/>
              <a:ext cx="378060" cy="378060"/>
            </a:xfrm>
            <a:prstGeom prst="rect">
              <a:avLst/>
            </a:prstGeom>
            <a:ln w="12700" cap="flat">
              <a:noFill/>
              <a:miter lim="400000"/>
            </a:ln>
            <a:effectLst/>
          </p:spPr>
        </p:pic>
        <p:sp>
          <p:nvSpPr>
            <p:cNvPr id="931" name="Symbol zastępczy tekstu 39"/>
            <p:cNvSpPr/>
            <p:nvPr/>
          </p:nvSpPr>
          <p:spPr>
            <a:xfrm>
              <a:off x="474116" y="562673"/>
              <a:ext cx="10663706" cy="7588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rmAutofit/>
            </a:bodyPr>
            <a:lstStyle/>
            <a:p>
              <a:pPr>
                <a:defRPr sz="1300">
                  <a:solidFill>
                    <a:srgbClr val="535353"/>
                  </a:solidFill>
                </a:defRPr>
              </a:pPr>
              <a:r>
                <a:rPr dirty="0" err="1"/>
                <a:t>Przestrzegajcie</a:t>
              </a:r>
              <a:r>
                <a:rPr dirty="0"/>
                <a:t> </a:t>
              </a:r>
              <a:r>
                <a:rPr dirty="0" err="1"/>
                <a:t>zasady</a:t>
              </a:r>
              <a:r>
                <a:rPr dirty="0"/>
                <a:t> o </a:t>
              </a:r>
              <a:r>
                <a:rPr dirty="0" err="1"/>
                <a:t>aktywnym</a:t>
              </a:r>
              <a:r>
                <a:rPr dirty="0"/>
                <a:t> </a:t>
              </a:r>
              <a:r>
                <a:rPr dirty="0" err="1"/>
                <a:t>słuchaniu</a:t>
              </a:r>
              <a:r>
                <a:rPr dirty="0"/>
                <a:t> </a:t>
              </a:r>
              <a:r>
                <a:rPr dirty="0" err="1"/>
                <a:t>i</a:t>
              </a:r>
              <a:r>
                <a:rPr dirty="0"/>
                <a:t> </a:t>
              </a:r>
              <a:r>
                <a:rPr dirty="0" err="1"/>
                <a:t>komunikacji</a:t>
              </a:r>
              <a:r>
                <a:rPr dirty="0"/>
                <a:t> „ja”.</a:t>
              </a:r>
            </a:p>
            <a:p>
              <a:pPr>
                <a:defRPr sz="1300">
                  <a:solidFill>
                    <a:srgbClr val="535353"/>
                  </a:solidFill>
                </a:defRPr>
              </a:pPr>
              <a:endParaRPr dirty="0"/>
            </a:p>
            <a:p>
              <a:pPr>
                <a:defRPr sz="1300">
                  <a:solidFill>
                    <a:srgbClr val="535353"/>
                  </a:solidFill>
                </a:defRPr>
              </a:pPr>
              <a:r>
                <a:rPr dirty="0"/>
                <a:t>Osoba </a:t>
              </a:r>
              <a:r>
                <a:rPr dirty="0" err="1"/>
                <a:t>czytająca</a:t>
              </a:r>
              <a:r>
                <a:rPr dirty="0"/>
                <a:t> </a:t>
              </a:r>
              <a:r>
                <a:rPr dirty="0" err="1"/>
                <a:t>pytanie</a:t>
              </a:r>
              <a:r>
                <a:rPr dirty="0"/>
                <a:t> </a:t>
              </a:r>
              <a:r>
                <a:rPr dirty="0" err="1"/>
                <a:t>staje</a:t>
              </a:r>
              <a:r>
                <a:rPr dirty="0"/>
                <a:t> </a:t>
              </a:r>
              <a:r>
                <a:rPr dirty="0" err="1"/>
                <a:t>się</a:t>
              </a:r>
              <a:r>
                <a:rPr dirty="0"/>
                <a:t> </a:t>
              </a:r>
              <a:r>
                <a:rPr dirty="0" err="1"/>
                <a:t>moderatorem</a:t>
              </a:r>
              <a:r>
                <a:rPr dirty="0"/>
                <a:t>; </a:t>
              </a:r>
              <a:r>
                <a:rPr dirty="0" err="1"/>
                <a:t>życzliwie</a:t>
              </a:r>
              <a:r>
                <a:rPr dirty="0"/>
                <a:t> </a:t>
              </a:r>
              <a:r>
                <a:rPr dirty="0" err="1"/>
                <a:t>zabezpiecza</a:t>
              </a:r>
              <a:r>
                <a:rPr dirty="0"/>
                <a:t> </a:t>
              </a:r>
              <a:r>
                <a:rPr dirty="0" err="1"/>
                <a:t>przestrzeń</a:t>
              </a:r>
              <a:r>
                <a:rPr dirty="0"/>
                <a:t> </a:t>
              </a:r>
              <a:r>
                <a:rPr dirty="0" err="1"/>
                <a:t>na</a:t>
              </a:r>
              <a:r>
                <a:rPr dirty="0"/>
                <a:t> </a:t>
              </a:r>
              <a:r>
                <a:rPr dirty="0" err="1"/>
                <a:t>wypowiedź</a:t>
              </a:r>
              <a:r>
                <a:rPr dirty="0"/>
                <a:t> </a:t>
              </a:r>
              <a:r>
                <a:rPr dirty="0" err="1"/>
                <a:t>dla</a:t>
              </a:r>
              <a:r>
                <a:rPr dirty="0"/>
                <a:t> </a:t>
              </a:r>
              <a:r>
                <a:rPr dirty="0" err="1"/>
                <a:t>każdego</a:t>
              </a:r>
              <a:r>
                <a:rPr dirty="0"/>
                <a:t> </a:t>
              </a:r>
              <a:r>
                <a:rPr dirty="0" err="1"/>
                <a:t>uczestnika</a:t>
              </a:r>
              <a:r>
                <a:rPr dirty="0"/>
                <a:t>.</a:t>
              </a:r>
            </a:p>
          </p:txBody>
        </p:sp>
        <p:grpSp>
          <p:nvGrpSpPr>
            <p:cNvPr id="934" name="Grupuj"/>
            <p:cNvGrpSpPr/>
            <p:nvPr/>
          </p:nvGrpSpPr>
          <p:grpSpPr>
            <a:xfrm>
              <a:off x="0" y="0"/>
              <a:ext cx="11245238" cy="333733"/>
              <a:chOff x="0" y="0"/>
              <a:chExt cx="11245237" cy="333732"/>
            </a:xfrm>
          </p:grpSpPr>
          <p:sp>
            <p:nvSpPr>
              <p:cNvPr id="932" name="Prostokąt"/>
              <p:cNvSpPr/>
              <p:nvPr/>
            </p:nvSpPr>
            <p:spPr>
              <a:xfrm>
                <a:off x="0" y="0"/>
                <a:ext cx="11245238"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933" name="Uwaga"/>
              <p:cNvSpPr txBox="1"/>
              <p:nvPr/>
            </p:nvSpPr>
            <p:spPr>
              <a:xfrm>
                <a:off x="20574" y="992"/>
                <a:ext cx="677216"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1400" b="1">
                    <a:solidFill>
                      <a:schemeClr val="accent1"/>
                    </a:solidFill>
                  </a:defRPr>
                </a:lvl1pPr>
              </a:lstStyle>
              <a:p>
                <a:r>
                  <a:t>Uwaga</a:t>
                </a:r>
              </a:p>
            </p:txBody>
          </p:sp>
        </p:grpSp>
      </p:grpSp>
      <p:sp>
        <p:nvSpPr>
          <p:cNvPr id="936" name="Symbol zastępczy tekstu 16"/>
          <p:cNvSpPr/>
          <p:nvPr/>
        </p:nvSpPr>
        <p:spPr>
          <a:xfrm>
            <a:off x="1505331" y="2402737"/>
            <a:ext cx="9050731" cy="8649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fontScale="92500"/>
          </a:bodyPr>
          <a:lstStyle/>
          <a:p>
            <a:pPr defTabSz="676655">
              <a:lnSpc>
                <a:spcPct val="120000"/>
              </a:lnSpc>
              <a:spcBef>
                <a:spcPts val="700"/>
              </a:spcBef>
              <a:defRPr sz="2072" b="1">
                <a:solidFill>
                  <a:schemeClr val="accent1"/>
                </a:solidFill>
              </a:defRPr>
            </a:pPr>
            <a:r>
              <a:rPr dirty="0">
                <a:solidFill>
                  <a:srgbClr val="4BA5DF"/>
                </a:solidFill>
              </a:rPr>
              <a:t>1.</a:t>
            </a:r>
            <a:r>
              <a:rPr b="0" dirty="0"/>
              <a:t> </a:t>
            </a:r>
            <a:r>
              <a:rPr b="0" dirty="0">
                <a:latin typeface="Helvetica Neue"/>
                <a:ea typeface="Helvetica Neue"/>
                <a:cs typeface="Helvetica Neue"/>
                <a:sym typeface="Helvetica Neue"/>
              </a:rPr>
              <a:t>CO W WYNIKU DZISIEJSZEGO SPOTKANIA CHCIAŁABYM/CHCIAŁBYM</a:t>
            </a:r>
            <a:r>
              <a:rPr dirty="0">
                <a:latin typeface="Helvetica Neue"/>
                <a:ea typeface="Helvetica Neue"/>
                <a:cs typeface="Helvetica Neue"/>
                <a:sym typeface="Helvetica Neue"/>
              </a:rPr>
              <a:t> ZMIENIĆ W NAJBLIŻSZYM CZASIE W SWOIM ZACHOWANIU?</a:t>
            </a:r>
          </a:p>
        </p:txBody>
      </p:sp>
      <p:sp>
        <p:nvSpPr>
          <p:cNvPr id="937" name="Symbol zastępczy tekstu 16"/>
          <p:cNvSpPr/>
          <p:nvPr/>
        </p:nvSpPr>
        <p:spPr>
          <a:xfrm>
            <a:off x="1493805" y="3613759"/>
            <a:ext cx="9073784" cy="884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defTabSz="649223">
              <a:lnSpc>
                <a:spcPct val="120000"/>
              </a:lnSpc>
              <a:spcBef>
                <a:spcPts val="700"/>
              </a:spcBef>
              <a:defRPr sz="1987" b="1">
                <a:solidFill>
                  <a:schemeClr val="accent1"/>
                </a:solidFill>
              </a:defRPr>
            </a:pPr>
            <a:r>
              <a:rPr dirty="0">
                <a:solidFill>
                  <a:srgbClr val="4BA5DF"/>
                </a:solidFill>
              </a:rPr>
              <a:t>2.</a:t>
            </a:r>
            <a:r>
              <a:rPr dirty="0"/>
              <a:t> </a:t>
            </a:r>
            <a:r>
              <a:rPr dirty="0">
                <a:latin typeface="Helvetica Neue"/>
              </a:rPr>
              <a:t>CZEGO POTRZEBUJĘ OD SWOICH WSPÓŁPRACOWNIKÓW, </a:t>
            </a:r>
            <a:br>
              <a:rPr dirty="0">
                <a:latin typeface="Helvetica Neue"/>
              </a:rPr>
            </a:br>
            <a:r>
              <a:rPr b="0" dirty="0">
                <a:latin typeface="Helvetica Neue"/>
              </a:rPr>
              <a:t>ABY Z WIĘKSZYM ZAUFANIEM PODEJŚĆ DO CODZIENNEJ WSPÓŁPRACY?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927"/>
                                        </p:tgtEl>
                                        <p:attrNameLst>
                                          <p:attrName>style.visibility</p:attrName>
                                        </p:attrNameLst>
                                      </p:cBhvr>
                                      <p:to>
                                        <p:strVal val="visible"/>
                                      </p:to>
                                    </p:set>
                                    <p:animEffect transition="in" filter="dissolve">
                                      <p:cBhvr>
                                        <p:cTn id="7" dur="1000"/>
                                        <p:tgtEl>
                                          <p:spTgt spid="9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926"/>
                                        </p:tgtEl>
                                        <p:attrNameLst>
                                          <p:attrName>style.visibility</p:attrName>
                                        </p:attrNameLst>
                                      </p:cBhvr>
                                      <p:to>
                                        <p:strVal val="visible"/>
                                      </p:to>
                                    </p:set>
                                    <p:animEffect transition="in" filter="dissolve">
                                      <p:cBhvr>
                                        <p:cTn id="12" dur="1000"/>
                                        <p:tgtEl>
                                          <p:spTgt spid="926"/>
                                        </p:tgtEl>
                                      </p:cBhvr>
                                    </p:animEffect>
                                  </p:childTnLst>
                                </p:cTn>
                              </p:par>
                              <p:par>
                                <p:cTn id="13" presetID="9" presetClass="entr" fill="hold" grpId="3" nodeType="withEffect">
                                  <p:stCondLst>
                                    <p:cond delay="0"/>
                                  </p:stCondLst>
                                  <p:iterate>
                                    <p:tmAbs val="0"/>
                                  </p:iterate>
                                  <p:childTnLst>
                                    <p:set>
                                      <p:cBhvr>
                                        <p:cTn id="14" fill="hold"/>
                                        <p:tgtEl>
                                          <p:spTgt spid="935"/>
                                        </p:tgtEl>
                                        <p:attrNameLst>
                                          <p:attrName>style.visibility</p:attrName>
                                        </p:attrNameLst>
                                      </p:cBhvr>
                                      <p:to>
                                        <p:strVal val="visible"/>
                                      </p:to>
                                    </p:set>
                                    <p:animEffect transition="in" filter="dissolve">
                                      <p:cBhvr>
                                        <p:cTn id="15" dur="1000"/>
                                        <p:tgtEl>
                                          <p:spTgt spid="93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4" nodeType="clickEffect">
                                  <p:stCondLst>
                                    <p:cond delay="0"/>
                                  </p:stCondLst>
                                  <p:iterate>
                                    <p:tmAbs val="0"/>
                                  </p:iterate>
                                  <p:childTnLst>
                                    <p:set>
                                      <p:cBhvr>
                                        <p:cTn id="19" fill="hold"/>
                                        <p:tgtEl>
                                          <p:spTgt spid="936"/>
                                        </p:tgtEl>
                                        <p:attrNameLst>
                                          <p:attrName>style.visibility</p:attrName>
                                        </p:attrNameLst>
                                      </p:cBhvr>
                                      <p:to>
                                        <p:strVal val="visible"/>
                                      </p:to>
                                    </p:set>
                                    <p:animEffect transition="in" filter="dissolve">
                                      <p:cBhvr>
                                        <p:cTn id="20" dur="1000"/>
                                        <p:tgtEl>
                                          <p:spTgt spid="936"/>
                                        </p:tgtEl>
                                      </p:cBhvr>
                                    </p:animEffect>
                                  </p:childTnLst>
                                </p:cTn>
                              </p:par>
                              <p:par>
                                <p:cTn id="21" presetID="9" presetClass="entr" fill="hold" grpId="5" nodeType="withEffect">
                                  <p:stCondLst>
                                    <p:cond delay="0"/>
                                  </p:stCondLst>
                                  <p:iterate>
                                    <p:tmAbs val="0"/>
                                  </p:iterate>
                                  <p:childTnLst>
                                    <p:set>
                                      <p:cBhvr>
                                        <p:cTn id="22" fill="hold"/>
                                        <p:tgtEl>
                                          <p:spTgt spid="937"/>
                                        </p:tgtEl>
                                        <p:attrNameLst>
                                          <p:attrName>style.visibility</p:attrName>
                                        </p:attrNameLst>
                                      </p:cBhvr>
                                      <p:to>
                                        <p:strVal val="visible"/>
                                      </p:to>
                                    </p:set>
                                    <p:animEffect transition="in" filter="dissolve">
                                      <p:cBhvr>
                                        <p:cTn id="23" dur="1000"/>
                                        <p:tgtEl>
                                          <p:spTgt spid="937"/>
                                        </p:tgtEl>
                                      </p:cBhvr>
                                    </p:animEffect>
                                  </p:childTnLst>
                                </p:cTn>
                              </p:par>
                              <p:par>
                                <p:cTn id="24" presetID="9" presetClass="entr" fill="hold" grpId="6" nodeType="withEffect">
                                  <p:stCondLst>
                                    <p:cond delay="0"/>
                                  </p:stCondLst>
                                  <p:iterate>
                                    <p:tmAbs val="0"/>
                                  </p:iterate>
                                  <p:childTnLst>
                                    <p:set>
                                      <p:cBhvr>
                                        <p:cTn id="25" fill="hold"/>
                                        <p:tgtEl>
                                          <p:spTgt spid="928"/>
                                        </p:tgtEl>
                                        <p:attrNameLst>
                                          <p:attrName>style.visibility</p:attrName>
                                        </p:attrNameLst>
                                      </p:cBhvr>
                                      <p:to>
                                        <p:strVal val="visible"/>
                                      </p:to>
                                    </p:set>
                                    <p:animEffect transition="in" filter="dissolve">
                                      <p:cBhvr>
                                        <p:cTn id="26" dur="1000"/>
                                        <p:tgtEl>
                                          <p:spTgt spid="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 grpId="2" animBg="1" advAuto="0"/>
      <p:bldP spid="927" grpId="1" animBg="1" advAuto="0"/>
      <p:bldP spid="928" grpId="6" animBg="1" advAuto="0"/>
      <p:bldP spid="935" grpId="3" animBg="1" advAuto="0"/>
      <p:bldP spid="936" grpId="4" animBg="1" advAuto="0"/>
      <p:bldP spid="937" grpId="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 name="Numer slajdu"/>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22</a:t>
            </a:fld>
            <a:endParaRPr/>
          </a:p>
        </p:txBody>
      </p:sp>
      <p:sp>
        <p:nvSpPr>
          <p:cNvPr id="940" name="Symbol zastępczy tekstu 27"/>
          <p:cNvSpPr txBox="1"/>
          <p:nvPr/>
        </p:nvSpPr>
        <p:spPr>
          <a:xfrm>
            <a:off x="413355" y="553780"/>
            <a:ext cx="3816748" cy="4515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fontScale="92500"/>
          </a:bodyPr>
          <a:lstStyle/>
          <a:p>
            <a:pPr>
              <a:lnSpc>
                <a:spcPts val="2800"/>
              </a:lnSpc>
              <a:defRPr sz="2800" b="1">
                <a:solidFill>
                  <a:schemeClr val="accent1"/>
                </a:solidFill>
              </a:defRPr>
            </a:pPr>
            <a:r>
              <a:rPr lang="en-US" dirty="0"/>
              <a:t>PODSUMOWANIE</a:t>
            </a:r>
            <a:r>
              <a:rPr dirty="0"/>
              <a:t> </a:t>
            </a:r>
            <a:r>
              <a:rPr sz="2000" b="0" dirty="0"/>
              <a:t>(3 </a:t>
            </a:r>
            <a:r>
              <a:rPr sz="2000" b="0" dirty="0" err="1"/>
              <a:t>minut</a:t>
            </a:r>
            <a:r>
              <a:rPr lang="pl-PL" sz="2000" b="0" dirty="0"/>
              <a:t>y</a:t>
            </a:r>
            <a:r>
              <a:rPr sz="2000" b="0" dirty="0"/>
              <a:t>)</a:t>
            </a:r>
          </a:p>
        </p:txBody>
      </p:sp>
      <p:grpSp>
        <p:nvGrpSpPr>
          <p:cNvPr id="944" name="Grupuj"/>
          <p:cNvGrpSpPr/>
          <p:nvPr/>
        </p:nvGrpSpPr>
        <p:grpSpPr>
          <a:xfrm>
            <a:off x="497126" y="1806294"/>
            <a:ext cx="4822495" cy="1218071"/>
            <a:chOff x="0" y="0"/>
            <a:chExt cx="4822494" cy="1218069"/>
          </a:xfrm>
        </p:grpSpPr>
        <p:sp>
          <p:nvSpPr>
            <p:cNvPr id="941" name="pole tekstowe 42"/>
            <p:cNvSpPr txBox="1"/>
            <p:nvPr/>
          </p:nvSpPr>
          <p:spPr>
            <a:xfrm>
              <a:off x="870855" y="54670"/>
              <a:ext cx="3951640" cy="990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spcBef>
                  <a:spcPts val="600"/>
                </a:spcBef>
                <a:defRPr sz="1600" b="1">
                  <a:solidFill>
                    <a:schemeClr val="accent1"/>
                  </a:solidFill>
                </a:defRPr>
              </a:pPr>
              <a:r>
                <a:t>ZAUFANIE BUDUJEMY </a:t>
              </a:r>
              <a:br/>
              <a:r>
                <a:t>WSPÓLNIE</a:t>
              </a:r>
            </a:p>
            <a:p>
              <a:pPr marL="120315" indent="-120315">
                <a:spcBef>
                  <a:spcPts val="600"/>
                </a:spcBef>
                <a:buSzPct val="100000"/>
                <a:buChar char="•"/>
                <a:defRPr sz="1200"/>
              </a:pPr>
              <a:r>
                <a:t>Nasze refleksje to fundament bezpiecznych relacji.</a:t>
              </a:r>
            </a:p>
            <a:p>
              <a:pPr marL="120315" indent="-120315">
                <a:spcBef>
                  <a:spcPts val="600"/>
                </a:spcBef>
                <a:buSzPct val="100000"/>
                <a:buChar char="•"/>
                <a:defRPr sz="1200"/>
              </a:pPr>
              <a:r>
                <a:t>Wdrożone działania mają największą wartość.</a:t>
              </a:r>
            </a:p>
          </p:txBody>
        </p:sp>
        <p:sp>
          <p:nvSpPr>
            <p:cNvPr id="942" name="Prostokąt"/>
            <p:cNvSpPr/>
            <p:nvPr/>
          </p:nvSpPr>
          <p:spPr>
            <a:xfrm>
              <a:off x="0" y="3670"/>
              <a:ext cx="656456" cy="1214400"/>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43" name="1"/>
            <p:cNvSpPr txBox="1"/>
            <p:nvPr/>
          </p:nvSpPr>
          <p:spPr>
            <a:xfrm>
              <a:off x="170996" y="0"/>
              <a:ext cx="314464" cy="993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5900" b="1">
                  <a:solidFill>
                    <a:schemeClr val="accent3"/>
                  </a:solidFill>
                </a:defRPr>
              </a:lvl1pPr>
            </a:lstStyle>
            <a:p>
              <a:r>
                <a:t>1</a:t>
              </a:r>
            </a:p>
          </p:txBody>
        </p:sp>
      </p:grpSp>
      <p:grpSp>
        <p:nvGrpSpPr>
          <p:cNvPr id="949" name="Grupuj"/>
          <p:cNvGrpSpPr/>
          <p:nvPr/>
        </p:nvGrpSpPr>
        <p:grpSpPr>
          <a:xfrm>
            <a:off x="497126" y="3777265"/>
            <a:ext cx="5652278" cy="1214401"/>
            <a:chOff x="0" y="3670"/>
            <a:chExt cx="5652277" cy="1214399"/>
          </a:xfrm>
        </p:grpSpPr>
        <p:sp>
          <p:nvSpPr>
            <p:cNvPr id="945" name="pole tekstowe 42"/>
            <p:cNvSpPr txBox="1"/>
            <p:nvPr/>
          </p:nvSpPr>
          <p:spPr>
            <a:xfrm>
              <a:off x="870855" y="39939"/>
              <a:ext cx="4781423" cy="990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spcBef>
                  <a:spcPts val="600"/>
                </a:spcBef>
                <a:defRPr sz="1600" b="1">
                  <a:solidFill>
                    <a:schemeClr val="accent1"/>
                  </a:solidFill>
                </a:defRPr>
              </a:pPr>
              <a:r>
                <a:t>KLUCZOWE ZASADY </a:t>
              </a:r>
              <a:br/>
              <a:r>
                <a:t>NA TRUDNE MOMENTY</a:t>
              </a:r>
            </a:p>
            <a:p>
              <a:pPr marL="120315" indent="-120315">
                <a:spcBef>
                  <a:spcPts val="600"/>
                </a:spcBef>
                <a:buSzPct val="100000"/>
                <a:buChar char="•"/>
                <a:defRPr sz="1200"/>
              </a:pPr>
              <a:r>
                <a:t>Uzgodnione reguły pomogą w codziennej współpracy.</a:t>
              </a:r>
            </a:p>
            <a:p>
              <a:pPr marL="120315" indent="-120315">
                <a:spcBef>
                  <a:spcPts val="600"/>
                </a:spcBef>
                <a:buSzPct val="100000"/>
                <a:buChar char="•"/>
                <a:defRPr sz="1200"/>
              </a:pPr>
              <a:r>
                <a:t>Największą siłę mają wtedy, gdy pojawiają się wyzwania.</a:t>
              </a:r>
            </a:p>
          </p:txBody>
        </p:sp>
        <p:grpSp>
          <p:nvGrpSpPr>
            <p:cNvPr id="948" name="Prostokąt: zaokrąglone rogi 94"/>
            <p:cNvGrpSpPr/>
            <p:nvPr/>
          </p:nvGrpSpPr>
          <p:grpSpPr>
            <a:xfrm>
              <a:off x="0" y="3670"/>
              <a:ext cx="656456" cy="1214400"/>
              <a:chOff x="0" y="3670"/>
              <a:chExt cx="656455" cy="1214399"/>
            </a:xfrm>
          </p:grpSpPr>
          <p:sp>
            <p:nvSpPr>
              <p:cNvPr id="946" name="Prostokąt"/>
              <p:cNvSpPr/>
              <p:nvPr/>
            </p:nvSpPr>
            <p:spPr>
              <a:xfrm>
                <a:off x="0" y="3670"/>
                <a:ext cx="656456" cy="1214400"/>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47" name="2"/>
              <p:cNvSpPr/>
              <p:nvPr/>
            </p:nvSpPr>
            <p:spPr>
              <a:xfrm>
                <a:off x="170996" y="496570"/>
                <a:ext cx="31446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5900" b="1">
                    <a:solidFill>
                      <a:schemeClr val="accent3"/>
                    </a:solidFill>
                  </a:defRPr>
                </a:lvl1pPr>
              </a:lstStyle>
              <a:p>
                <a:r>
                  <a:t>2</a:t>
                </a:r>
              </a:p>
            </p:txBody>
          </p:sp>
        </p:grpSp>
      </p:grpSp>
      <p:grpSp>
        <p:nvGrpSpPr>
          <p:cNvPr id="954" name="Grupuj"/>
          <p:cNvGrpSpPr/>
          <p:nvPr/>
        </p:nvGrpSpPr>
        <p:grpSpPr>
          <a:xfrm>
            <a:off x="6254793" y="1809964"/>
            <a:ext cx="5154339" cy="1219402"/>
            <a:chOff x="0" y="3670"/>
            <a:chExt cx="5154337" cy="1219400"/>
          </a:xfrm>
        </p:grpSpPr>
        <p:sp>
          <p:nvSpPr>
            <p:cNvPr id="950" name="pole tekstowe 42"/>
            <p:cNvSpPr txBox="1"/>
            <p:nvPr/>
          </p:nvSpPr>
          <p:spPr>
            <a:xfrm>
              <a:off x="833344" y="54670"/>
              <a:ext cx="4320994" cy="1168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spcBef>
                  <a:spcPts val="600"/>
                </a:spcBef>
                <a:defRPr sz="1600" b="1">
                  <a:solidFill>
                    <a:schemeClr val="accent1"/>
                  </a:solidFill>
                </a:defRPr>
              </a:pPr>
              <a:r>
                <a:t>PAMIĘTAJMY O KRZYWEJ </a:t>
              </a:r>
              <a:br/>
              <a:r>
                <a:t>ZAPOMINANIA</a:t>
              </a:r>
            </a:p>
            <a:p>
              <a:pPr marL="120315" indent="-120315">
                <a:spcBef>
                  <a:spcPts val="600"/>
                </a:spcBef>
                <a:buSzPct val="100000"/>
                <a:buChar char="•"/>
                <a:defRPr sz="1200"/>
              </a:pPr>
              <a:r>
                <a:t>To, co dziś wydaje się oczywiste, może szybko zniknąć </a:t>
              </a:r>
              <a:br/>
              <a:r>
                <a:t>z naszej pamięci.</a:t>
              </a:r>
            </a:p>
            <a:p>
              <a:pPr marL="120315" indent="-120315">
                <a:spcBef>
                  <a:spcPts val="600"/>
                </a:spcBef>
                <a:buSzPct val="100000"/>
                <a:buChar char="•"/>
                <a:defRPr sz="1200"/>
              </a:pPr>
              <a:r>
                <a:t>Notatki i wspólne przypomnienia pomogą utrwalić zmiany.</a:t>
              </a:r>
            </a:p>
          </p:txBody>
        </p:sp>
        <p:grpSp>
          <p:nvGrpSpPr>
            <p:cNvPr id="953" name="Prostokąt: zaokrąglone rogi 94"/>
            <p:cNvGrpSpPr/>
            <p:nvPr/>
          </p:nvGrpSpPr>
          <p:grpSpPr>
            <a:xfrm>
              <a:off x="0" y="3670"/>
              <a:ext cx="656456" cy="1214400"/>
              <a:chOff x="0" y="3670"/>
              <a:chExt cx="656455" cy="1214399"/>
            </a:xfrm>
          </p:grpSpPr>
          <p:sp>
            <p:nvSpPr>
              <p:cNvPr id="951" name="Prostokąt"/>
              <p:cNvSpPr/>
              <p:nvPr/>
            </p:nvSpPr>
            <p:spPr>
              <a:xfrm>
                <a:off x="0" y="3670"/>
                <a:ext cx="656456" cy="1214400"/>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52" name="3"/>
              <p:cNvSpPr/>
              <p:nvPr/>
            </p:nvSpPr>
            <p:spPr>
              <a:xfrm>
                <a:off x="170996" y="496570"/>
                <a:ext cx="31446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5900" b="1">
                    <a:solidFill>
                      <a:schemeClr val="accent3"/>
                    </a:solidFill>
                  </a:defRPr>
                </a:lvl1pPr>
              </a:lstStyle>
              <a:p>
                <a:r>
                  <a:t>3</a:t>
                </a:r>
              </a:p>
            </p:txBody>
          </p:sp>
        </p:grpSp>
      </p:grpSp>
      <p:grpSp>
        <p:nvGrpSpPr>
          <p:cNvPr id="959" name="Grupuj"/>
          <p:cNvGrpSpPr/>
          <p:nvPr/>
        </p:nvGrpSpPr>
        <p:grpSpPr>
          <a:xfrm>
            <a:off x="6254793" y="3784184"/>
            <a:ext cx="5614767" cy="1214401"/>
            <a:chOff x="0" y="3670"/>
            <a:chExt cx="5614765" cy="1214399"/>
          </a:xfrm>
        </p:grpSpPr>
        <p:sp>
          <p:nvSpPr>
            <p:cNvPr id="955" name="pole tekstowe 42"/>
            <p:cNvSpPr txBox="1"/>
            <p:nvPr/>
          </p:nvSpPr>
          <p:spPr>
            <a:xfrm>
              <a:off x="833344" y="33020"/>
              <a:ext cx="4781422" cy="990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spcBef>
                  <a:spcPts val="600"/>
                </a:spcBef>
                <a:defRPr sz="1600" b="1">
                  <a:solidFill>
                    <a:schemeClr val="accent1"/>
                  </a:solidFill>
                </a:defRPr>
              </a:pPr>
              <a:r>
                <a:t>KONSEKWENCJA TO KLUCZ </a:t>
              </a:r>
              <a:br/>
              <a:r>
                <a:t>DO ZMIANY</a:t>
              </a:r>
            </a:p>
            <a:p>
              <a:pPr marL="120315" indent="-120315">
                <a:spcBef>
                  <a:spcPts val="600"/>
                </a:spcBef>
                <a:buSzPct val="100000"/>
                <a:buChar char="•"/>
                <a:defRPr sz="1200"/>
              </a:pPr>
              <a:r>
                <a:t>Warto regularnie wracać do dzisiejszych wniosków.</a:t>
              </a:r>
            </a:p>
            <a:p>
              <a:pPr marL="120315" indent="-120315">
                <a:spcBef>
                  <a:spcPts val="600"/>
                </a:spcBef>
                <a:buSzPct val="100000"/>
                <a:buChar char="•"/>
                <a:defRPr sz="1200"/>
              </a:pPr>
              <a:r>
                <a:t>Tylko systematyczne działania przynoszą realne efekty.</a:t>
              </a:r>
            </a:p>
          </p:txBody>
        </p:sp>
        <p:grpSp>
          <p:nvGrpSpPr>
            <p:cNvPr id="958" name="Prostokąt: zaokrąglone rogi 94"/>
            <p:cNvGrpSpPr/>
            <p:nvPr/>
          </p:nvGrpSpPr>
          <p:grpSpPr>
            <a:xfrm>
              <a:off x="0" y="3670"/>
              <a:ext cx="656456" cy="1214400"/>
              <a:chOff x="0" y="3670"/>
              <a:chExt cx="656455" cy="1214399"/>
            </a:xfrm>
          </p:grpSpPr>
          <p:sp>
            <p:nvSpPr>
              <p:cNvPr id="956" name="Prostokąt"/>
              <p:cNvSpPr/>
              <p:nvPr/>
            </p:nvSpPr>
            <p:spPr>
              <a:xfrm>
                <a:off x="0" y="3670"/>
                <a:ext cx="656456" cy="1214400"/>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57" name="4"/>
              <p:cNvSpPr/>
              <p:nvPr/>
            </p:nvSpPr>
            <p:spPr>
              <a:xfrm>
                <a:off x="170996" y="496570"/>
                <a:ext cx="31446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5900" b="1">
                    <a:solidFill>
                      <a:schemeClr val="accent3"/>
                    </a:solidFill>
                  </a:defRPr>
                </a:lvl1pPr>
              </a:lstStyle>
              <a:p>
                <a:r>
                  <a:t>4</a:t>
                </a:r>
              </a:p>
            </p:txBody>
          </p:sp>
        </p:grpSp>
      </p:grpSp>
      <p:pic>
        <p:nvPicPr>
          <p:cNvPr id="960" name="02-ikona-strzalek.png" descr="02-ikona-strzalek.png"/>
          <p:cNvPicPr>
            <a:picLocks noChangeAspect="1"/>
          </p:cNvPicPr>
          <p:nvPr/>
        </p:nvPicPr>
        <p:blipFill>
          <a:blip r:embed="rId2"/>
          <a:stretch>
            <a:fillRect/>
          </a:stretch>
        </p:blipFill>
        <p:spPr>
          <a:xfrm>
            <a:off x="3666176" y="1785627"/>
            <a:ext cx="378060" cy="378060"/>
          </a:xfrm>
          <a:prstGeom prst="rect">
            <a:avLst/>
          </a:prstGeom>
          <a:ln w="12700">
            <a:miter lim="400000"/>
          </a:ln>
        </p:spPr>
      </p:pic>
      <p:pic>
        <p:nvPicPr>
          <p:cNvPr id="961" name="02-ikona-strzalek.png" descr="02-ikona-strzalek.png"/>
          <p:cNvPicPr>
            <a:picLocks noChangeAspect="1"/>
          </p:cNvPicPr>
          <p:nvPr/>
        </p:nvPicPr>
        <p:blipFill>
          <a:blip r:embed="rId2"/>
          <a:stretch>
            <a:fillRect/>
          </a:stretch>
        </p:blipFill>
        <p:spPr>
          <a:xfrm>
            <a:off x="3666176" y="3719874"/>
            <a:ext cx="378060" cy="378060"/>
          </a:xfrm>
          <a:prstGeom prst="rect">
            <a:avLst/>
          </a:prstGeom>
          <a:ln w="12700">
            <a:miter lim="400000"/>
          </a:ln>
        </p:spPr>
      </p:pic>
      <p:pic>
        <p:nvPicPr>
          <p:cNvPr id="962" name="02-ikona-strzalek.png" descr="02-ikona-strzalek.png"/>
          <p:cNvPicPr>
            <a:picLocks noChangeAspect="1"/>
          </p:cNvPicPr>
          <p:nvPr/>
        </p:nvPicPr>
        <p:blipFill>
          <a:blip r:embed="rId2"/>
          <a:stretch>
            <a:fillRect/>
          </a:stretch>
        </p:blipFill>
        <p:spPr>
          <a:xfrm>
            <a:off x="9761456" y="1785627"/>
            <a:ext cx="378060" cy="378060"/>
          </a:xfrm>
          <a:prstGeom prst="rect">
            <a:avLst/>
          </a:prstGeom>
          <a:ln w="12700">
            <a:miter lim="400000"/>
          </a:ln>
        </p:spPr>
      </p:pic>
      <p:pic>
        <p:nvPicPr>
          <p:cNvPr id="963" name="02-ikona-strzalek.png" descr="02-ikona-strzalek.png"/>
          <p:cNvPicPr>
            <a:picLocks noChangeAspect="1"/>
          </p:cNvPicPr>
          <p:nvPr/>
        </p:nvPicPr>
        <p:blipFill>
          <a:blip r:embed="rId2"/>
          <a:stretch>
            <a:fillRect/>
          </a:stretch>
        </p:blipFill>
        <p:spPr>
          <a:xfrm>
            <a:off x="9977356" y="3719874"/>
            <a:ext cx="378060" cy="37806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960"/>
                                        </p:tgtEl>
                                        <p:attrNameLst>
                                          <p:attrName>style.visibility</p:attrName>
                                        </p:attrNameLst>
                                      </p:cBhvr>
                                      <p:to>
                                        <p:strVal val="visible"/>
                                      </p:to>
                                    </p:set>
                                    <p:animEffect transition="in" filter="dissolve">
                                      <p:cBhvr>
                                        <p:cTn id="7" dur="1000"/>
                                        <p:tgtEl>
                                          <p:spTgt spid="96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944"/>
                                        </p:tgtEl>
                                        <p:attrNameLst>
                                          <p:attrName>style.visibility</p:attrName>
                                        </p:attrNameLst>
                                      </p:cBhvr>
                                      <p:to>
                                        <p:strVal val="visible"/>
                                      </p:to>
                                    </p:set>
                                    <p:animEffect transition="in" filter="dissolve">
                                      <p:cBhvr>
                                        <p:cTn id="12" dur="1000"/>
                                        <p:tgtEl>
                                          <p:spTgt spid="94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961"/>
                                        </p:tgtEl>
                                        <p:attrNameLst>
                                          <p:attrName>style.visibility</p:attrName>
                                        </p:attrNameLst>
                                      </p:cBhvr>
                                      <p:to>
                                        <p:strVal val="visible"/>
                                      </p:to>
                                    </p:set>
                                    <p:animEffect transition="in" filter="dissolve">
                                      <p:cBhvr>
                                        <p:cTn id="17" dur="1000"/>
                                        <p:tgtEl>
                                          <p:spTgt spid="96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949"/>
                                        </p:tgtEl>
                                        <p:attrNameLst>
                                          <p:attrName>style.visibility</p:attrName>
                                        </p:attrNameLst>
                                      </p:cBhvr>
                                      <p:to>
                                        <p:strVal val="visible"/>
                                      </p:to>
                                    </p:set>
                                    <p:animEffect transition="in" filter="dissolve">
                                      <p:cBhvr>
                                        <p:cTn id="22" dur="1000"/>
                                        <p:tgtEl>
                                          <p:spTgt spid="94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5" nodeType="clickEffect">
                                  <p:stCondLst>
                                    <p:cond delay="0"/>
                                  </p:stCondLst>
                                  <p:iterate>
                                    <p:tmAbs val="0"/>
                                  </p:iterate>
                                  <p:childTnLst>
                                    <p:set>
                                      <p:cBhvr>
                                        <p:cTn id="26" fill="hold"/>
                                        <p:tgtEl>
                                          <p:spTgt spid="962"/>
                                        </p:tgtEl>
                                        <p:attrNameLst>
                                          <p:attrName>style.visibility</p:attrName>
                                        </p:attrNameLst>
                                      </p:cBhvr>
                                      <p:to>
                                        <p:strVal val="visible"/>
                                      </p:to>
                                    </p:set>
                                    <p:animEffect transition="in" filter="dissolve">
                                      <p:cBhvr>
                                        <p:cTn id="27" dur="1000"/>
                                        <p:tgtEl>
                                          <p:spTgt spid="96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fill="hold" grpId="6" nodeType="clickEffect">
                                  <p:stCondLst>
                                    <p:cond delay="0"/>
                                  </p:stCondLst>
                                  <p:iterate>
                                    <p:tmAbs val="0"/>
                                  </p:iterate>
                                  <p:childTnLst>
                                    <p:set>
                                      <p:cBhvr>
                                        <p:cTn id="31" fill="hold"/>
                                        <p:tgtEl>
                                          <p:spTgt spid="954"/>
                                        </p:tgtEl>
                                        <p:attrNameLst>
                                          <p:attrName>style.visibility</p:attrName>
                                        </p:attrNameLst>
                                      </p:cBhvr>
                                      <p:to>
                                        <p:strVal val="visible"/>
                                      </p:to>
                                    </p:set>
                                    <p:animEffect transition="in" filter="dissolve">
                                      <p:cBhvr>
                                        <p:cTn id="32" dur="1000"/>
                                        <p:tgtEl>
                                          <p:spTgt spid="95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fill="hold" grpId="7" nodeType="clickEffect">
                                  <p:stCondLst>
                                    <p:cond delay="0"/>
                                  </p:stCondLst>
                                  <p:iterate>
                                    <p:tmAbs val="0"/>
                                  </p:iterate>
                                  <p:childTnLst>
                                    <p:set>
                                      <p:cBhvr>
                                        <p:cTn id="36" fill="hold"/>
                                        <p:tgtEl>
                                          <p:spTgt spid="963"/>
                                        </p:tgtEl>
                                        <p:attrNameLst>
                                          <p:attrName>style.visibility</p:attrName>
                                        </p:attrNameLst>
                                      </p:cBhvr>
                                      <p:to>
                                        <p:strVal val="visible"/>
                                      </p:to>
                                    </p:set>
                                    <p:animEffect transition="in" filter="dissolve">
                                      <p:cBhvr>
                                        <p:cTn id="37" dur="1000"/>
                                        <p:tgtEl>
                                          <p:spTgt spid="96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fill="hold" grpId="8" nodeType="clickEffect">
                                  <p:stCondLst>
                                    <p:cond delay="0"/>
                                  </p:stCondLst>
                                  <p:iterate>
                                    <p:tmAbs val="0"/>
                                  </p:iterate>
                                  <p:childTnLst>
                                    <p:set>
                                      <p:cBhvr>
                                        <p:cTn id="41" fill="hold"/>
                                        <p:tgtEl>
                                          <p:spTgt spid="959"/>
                                        </p:tgtEl>
                                        <p:attrNameLst>
                                          <p:attrName>style.visibility</p:attrName>
                                        </p:attrNameLst>
                                      </p:cBhvr>
                                      <p:to>
                                        <p:strVal val="visible"/>
                                      </p:to>
                                    </p:set>
                                    <p:animEffect transition="in" filter="dissolve">
                                      <p:cBhvr>
                                        <p:cTn id="42" dur="1000"/>
                                        <p:tgtEl>
                                          <p:spTgt spid="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4" grpId="2" animBg="1" advAuto="0"/>
      <p:bldP spid="949" grpId="4" animBg="1" advAuto="0"/>
      <p:bldP spid="954" grpId="6" animBg="1" advAuto="0"/>
      <p:bldP spid="959" grpId="8" animBg="1" advAuto="0"/>
      <p:bldP spid="960" grpId="1" animBg="1" advAuto="0"/>
      <p:bldP spid="961" grpId="3" animBg="1" advAuto="0"/>
      <p:bldP spid="962" grpId="5" animBg="1" advAuto="0"/>
      <p:bldP spid="963" grpId="7"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 name="Prostokąt 7"/>
          <p:cNvSpPr/>
          <p:nvPr/>
        </p:nvSpPr>
        <p:spPr>
          <a:xfrm>
            <a:off x="0" y="0"/>
            <a:ext cx="3913853" cy="6955733"/>
          </a:xfrm>
          <a:prstGeom prst="rect">
            <a:avLst/>
          </a:prstGeom>
          <a:solidFill>
            <a:srgbClr val="DBF1FA"/>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908" name="Numer slajdu"/>
          <p:cNvSpPr txBox="1">
            <a:spLocks noGrp="1"/>
          </p:cNvSpPr>
          <p:nvPr>
            <p:ph type="sldNum" sz="quarter" idx="4294967295"/>
          </p:nvPr>
        </p:nvSpPr>
        <p:spPr>
          <a:xfrm>
            <a:off x="312738" y="6436042"/>
            <a:ext cx="273654"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fld id="{86CB4B4D-7CA3-9044-876B-883B54F8677D}" type="slidenum">
              <a:rPr/>
              <a:t>23</a:t>
            </a:fld>
            <a:endParaRPr/>
          </a:p>
        </p:txBody>
      </p:sp>
      <p:sp>
        <p:nvSpPr>
          <p:cNvPr id="909" name="Symbol zastępczy tekstu 27"/>
          <p:cNvSpPr txBox="1"/>
          <p:nvPr/>
        </p:nvSpPr>
        <p:spPr>
          <a:xfrm>
            <a:off x="4231580" y="553779"/>
            <a:ext cx="6123377" cy="75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ts val="2800"/>
              </a:lnSpc>
              <a:defRPr sz="2800" b="1">
                <a:solidFill>
                  <a:schemeClr val="accent1"/>
                </a:solidFill>
                <a:latin typeface="+mj-lt"/>
                <a:ea typeface="+mj-ea"/>
                <a:cs typeface="+mj-cs"/>
                <a:sym typeface="Source Sans Pro"/>
              </a:defRPr>
            </a:pPr>
            <a:r>
              <a:rPr lang="en-US" dirty="0"/>
              <a:t>NA ZAKOŃCZENIE </a:t>
            </a:r>
            <a:r>
              <a:rPr sz="2000" b="0" dirty="0"/>
              <a:t>(2 min</a:t>
            </a:r>
            <a:r>
              <a:rPr lang="pl-PL" sz="2000" b="0" dirty="0" err="1"/>
              <a:t>uty</a:t>
            </a:r>
            <a:r>
              <a:rPr sz="2000" b="0" dirty="0"/>
              <a:t>)</a:t>
            </a:r>
          </a:p>
        </p:txBody>
      </p:sp>
      <p:sp>
        <p:nvSpPr>
          <p:cNvPr id="910" name="Symbol zastępczy tekstu 39"/>
          <p:cNvSpPr txBox="1"/>
          <p:nvPr/>
        </p:nvSpPr>
        <p:spPr>
          <a:xfrm>
            <a:off x="4248060" y="1035998"/>
            <a:ext cx="7180768" cy="751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1600">
                <a:solidFill>
                  <a:schemeClr val="accent1"/>
                </a:solidFill>
                <a:latin typeface="+mj-lt"/>
                <a:ea typeface="+mj-ea"/>
                <a:cs typeface="+mj-cs"/>
                <a:sym typeface="Source Sans Pro"/>
              </a:defRPr>
            </a:lvl1pPr>
          </a:lstStyle>
          <a:p>
            <a:r>
              <a:rPr dirty="0" err="1"/>
              <a:t>Dziękujemy</a:t>
            </a:r>
            <a:r>
              <a:rPr dirty="0"/>
              <a:t> za </a:t>
            </a:r>
            <a:r>
              <a:rPr dirty="0" err="1"/>
              <a:t>wspólnie</a:t>
            </a:r>
            <a:r>
              <a:rPr dirty="0"/>
              <a:t> </a:t>
            </a:r>
            <a:r>
              <a:rPr dirty="0" err="1"/>
              <a:t>spędzony</a:t>
            </a:r>
            <a:r>
              <a:rPr dirty="0"/>
              <a:t> </a:t>
            </a:r>
            <a:r>
              <a:rPr dirty="0" err="1"/>
              <a:t>czas</a:t>
            </a:r>
            <a:r>
              <a:rPr dirty="0"/>
              <a:t> </a:t>
            </a:r>
            <a:r>
              <a:rPr dirty="0" err="1"/>
              <a:t>i</a:t>
            </a:r>
            <a:r>
              <a:rPr dirty="0"/>
              <a:t> </a:t>
            </a:r>
            <a:r>
              <a:rPr dirty="0" err="1"/>
              <a:t>życzymy</a:t>
            </a:r>
            <a:r>
              <a:rPr dirty="0"/>
              <a:t> </a:t>
            </a:r>
            <a:r>
              <a:rPr dirty="0" err="1"/>
              <a:t>powodzenia</a:t>
            </a:r>
            <a:r>
              <a:rPr dirty="0"/>
              <a:t> w </a:t>
            </a:r>
            <a:r>
              <a:rPr dirty="0" err="1"/>
              <a:t>dalszej</a:t>
            </a:r>
            <a:r>
              <a:rPr dirty="0"/>
              <a:t> </a:t>
            </a:r>
            <a:r>
              <a:rPr dirty="0" err="1"/>
              <a:t>pracy</a:t>
            </a:r>
            <a:r>
              <a:rPr dirty="0"/>
              <a:t> </a:t>
            </a:r>
            <a:r>
              <a:rPr dirty="0" err="1"/>
              <a:t>nad</a:t>
            </a:r>
            <a:r>
              <a:rPr dirty="0"/>
              <a:t> </a:t>
            </a:r>
            <a:r>
              <a:rPr dirty="0" err="1"/>
              <a:t>zaufaniem</a:t>
            </a:r>
            <a:r>
              <a:rPr dirty="0"/>
              <a:t>. </a:t>
            </a:r>
            <a:r>
              <a:rPr dirty="0" err="1"/>
              <a:t>Śledź</a:t>
            </a:r>
            <a:r>
              <a:rPr dirty="0"/>
              <a:t> </a:t>
            </a:r>
            <a:r>
              <a:rPr dirty="0" err="1"/>
              <a:t>nasz</a:t>
            </a:r>
            <a:r>
              <a:rPr dirty="0"/>
              <a:t> </a:t>
            </a:r>
            <a:r>
              <a:rPr dirty="0" err="1"/>
              <a:t>projekt</a:t>
            </a:r>
            <a:r>
              <a:rPr dirty="0"/>
              <a:t> </a:t>
            </a:r>
            <a:r>
              <a:rPr dirty="0" err="1"/>
              <a:t>i</a:t>
            </a:r>
            <a:r>
              <a:rPr dirty="0"/>
              <a:t> </a:t>
            </a:r>
            <a:r>
              <a:rPr dirty="0" err="1"/>
              <a:t>organizuj</a:t>
            </a:r>
            <a:r>
              <a:rPr dirty="0"/>
              <a:t> </a:t>
            </a:r>
            <a:r>
              <a:rPr dirty="0" err="1"/>
              <a:t>kolejne</a:t>
            </a:r>
            <a:r>
              <a:rPr dirty="0"/>
              <a:t> </a:t>
            </a:r>
            <a:r>
              <a:rPr dirty="0" err="1"/>
              <a:t>spotkanie</a:t>
            </a:r>
            <a:r>
              <a:rPr dirty="0"/>
              <a:t> – </a:t>
            </a:r>
            <a:r>
              <a:rPr dirty="0" err="1"/>
              <a:t>tym</a:t>
            </a:r>
            <a:r>
              <a:rPr dirty="0"/>
              <a:t> </a:t>
            </a:r>
            <a:r>
              <a:rPr dirty="0" err="1"/>
              <a:t>razem</a:t>
            </a:r>
            <a:r>
              <a:rPr dirty="0"/>
              <a:t> </a:t>
            </a:r>
            <a:r>
              <a:rPr dirty="0" err="1"/>
              <a:t>dotyczące</a:t>
            </a:r>
            <a:r>
              <a:rPr dirty="0"/>
              <a:t> </a:t>
            </a:r>
            <a:r>
              <a:rPr dirty="0" err="1"/>
              <a:t>zarządzania</a:t>
            </a:r>
            <a:r>
              <a:rPr dirty="0"/>
              <a:t> </a:t>
            </a:r>
            <a:r>
              <a:rPr dirty="0" err="1"/>
              <a:t>konfliktem</a:t>
            </a:r>
            <a:r>
              <a:rPr dirty="0"/>
              <a:t> w </a:t>
            </a:r>
            <a:r>
              <a:rPr dirty="0" err="1"/>
              <a:t>zespole</a:t>
            </a:r>
            <a:r>
              <a:rPr dirty="0"/>
              <a:t>.</a:t>
            </a:r>
          </a:p>
        </p:txBody>
      </p:sp>
      <p:pic>
        <p:nvPicPr>
          <p:cNvPr id="911" name="03-ikona-swiatelka.png" descr="03-ikona-swiatelka.png"/>
          <p:cNvPicPr>
            <a:picLocks noChangeAspect="1"/>
          </p:cNvPicPr>
          <p:nvPr/>
        </p:nvPicPr>
        <p:blipFill>
          <a:blip r:embed="rId2"/>
          <a:stretch>
            <a:fillRect/>
          </a:stretch>
        </p:blipFill>
        <p:spPr>
          <a:xfrm>
            <a:off x="8684467" y="587935"/>
            <a:ext cx="378061" cy="378061"/>
          </a:xfrm>
          <a:prstGeom prst="rect">
            <a:avLst/>
          </a:prstGeom>
          <a:ln w="12700">
            <a:miter lim="400000"/>
          </a:ln>
        </p:spPr>
      </p:pic>
      <p:pic>
        <p:nvPicPr>
          <p:cNvPr id="912" name="Symbol zastępczy obrazu 19" descr="Symbol zastępczy obrazu 19"/>
          <p:cNvPicPr>
            <a:picLocks noChangeAspect="1"/>
          </p:cNvPicPr>
          <p:nvPr/>
        </p:nvPicPr>
        <p:blipFill>
          <a:blip r:embed="rId3"/>
          <a:stretch>
            <a:fillRect/>
          </a:stretch>
        </p:blipFill>
        <p:spPr>
          <a:xfrm>
            <a:off x="233495" y="2309015"/>
            <a:ext cx="3446972" cy="4581734"/>
          </a:xfrm>
          <a:prstGeom prst="rect">
            <a:avLst/>
          </a:prstGeom>
          <a:ln w="12700">
            <a:miter lim="400000"/>
          </a:ln>
        </p:spPr>
      </p:pic>
      <p:grpSp>
        <p:nvGrpSpPr>
          <p:cNvPr id="919" name="Grupuj"/>
          <p:cNvGrpSpPr/>
          <p:nvPr/>
        </p:nvGrpSpPr>
        <p:grpSpPr>
          <a:xfrm>
            <a:off x="4225294" y="4942531"/>
            <a:ext cx="7407478" cy="1622339"/>
            <a:chOff x="0" y="0"/>
            <a:chExt cx="7407476" cy="1622337"/>
          </a:xfrm>
        </p:grpSpPr>
        <p:sp>
          <p:nvSpPr>
            <p:cNvPr id="913" name="Symbol zastępczy tekstu 39"/>
            <p:cNvSpPr txBox="1"/>
            <p:nvPr/>
          </p:nvSpPr>
          <p:spPr>
            <a:xfrm>
              <a:off x="421496" y="470434"/>
              <a:ext cx="6383305" cy="9980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ts val="2700"/>
                </a:lnSpc>
                <a:defRPr sz="1300">
                  <a:latin typeface="+mj-lt"/>
                  <a:ea typeface="+mj-ea"/>
                  <a:cs typeface="+mj-cs"/>
                  <a:sym typeface="Source Sans Pro"/>
                </a:defRPr>
              </a:pPr>
              <a:r>
                <a:rPr dirty="0" err="1"/>
                <a:t>Osoba</a:t>
              </a:r>
              <a:r>
                <a:rPr dirty="0"/>
                <a:t> </a:t>
              </a:r>
              <a:r>
                <a:rPr dirty="0" err="1"/>
                <a:t>czytająca</a:t>
              </a:r>
              <a:r>
                <a:rPr dirty="0"/>
                <a:t> </a:t>
              </a:r>
              <a:r>
                <a:rPr dirty="0" err="1"/>
                <a:t>aktywnie</a:t>
              </a:r>
              <a:r>
                <a:rPr dirty="0"/>
                <a:t> </a:t>
              </a:r>
              <a:r>
                <a:rPr dirty="0" err="1"/>
                <a:t>zaprasza</a:t>
              </a:r>
              <a:r>
                <a:rPr dirty="0"/>
                <a:t> </a:t>
              </a:r>
              <a:r>
                <a:rPr dirty="0" err="1"/>
                <a:t>uczestników</a:t>
              </a:r>
              <a:r>
                <a:rPr dirty="0"/>
                <a:t> do </a:t>
              </a:r>
              <a:r>
                <a:rPr dirty="0" err="1"/>
                <a:t>wypełnienia</a:t>
              </a:r>
              <a:r>
                <a:rPr dirty="0"/>
                <a:t> </a:t>
              </a:r>
              <a:r>
                <a:rPr dirty="0" err="1"/>
                <a:t>ankiety</a:t>
              </a:r>
              <a:r>
                <a:rPr dirty="0"/>
                <a:t> – </a:t>
              </a:r>
              <a:r>
                <a:rPr dirty="0" err="1"/>
                <a:t>dziękujemy</a:t>
              </a:r>
              <a:r>
                <a:rPr dirty="0"/>
                <a:t>!</a:t>
              </a:r>
            </a:p>
            <a:p>
              <a:pPr>
                <a:lnSpc>
                  <a:spcPts val="2700"/>
                </a:lnSpc>
                <a:defRPr sz="1300">
                  <a:latin typeface="+mj-lt"/>
                  <a:ea typeface="+mj-ea"/>
                  <a:cs typeface="+mj-cs"/>
                  <a:sym typeface="Source Sans Pro"/>
                </a:defRPr>
              </a:pPr>
              <a:r>
                <a:rPr dirty="0" err="1"/>
                <a:t>Sekretarz</a:t>
              </a:r>
              <a:r>
                <a:rPr dirty="0"/>
                <a:t> </a:t>
              </a:r>
              <a:r>
                <a:rPr dirty="0" err="1"/>
                <a:t>rozsyła</a:t>
              </a:r>
              <a:r>
                <a:rPr dirty="0"/>
                <a:t> </a:t>
              </a:r>
              <a:r>
                <a:rPr dirty="0" err="1"/>
                <a:t>notatki</a:t>
              </a:r>
              <a:r>
                <a:rPr dirty="0"/>
                <a:t> </a:t>
              </a:r>
              <a:r>
                <a:rPr dirty="0" err="1"/>
                <a:t>wszystkim</a:t>
              </a:r>
              <a:r>
                <a:rPr dirty="0"/>
                <a:t> </a:t>
              </a:r>
              <a:r>
                <a:rPr dirty="0" err="1"/>
                <a:t>uczestnikom</a:t>
              </a:r>
              <a:r>
                <a:rPr dirty="0"/>
                <a:t> </a:t>
              </a:r>
              <a:r>
                <a:rPr dirty="0" err="1"/>
                <a:t>spotkania</a:t>
              </a:r>
              <a:r>
                <a:rPr dirty="0"/>
                <a:t> (</a:t>
              </a:r>
              <a:r>
                <a:rPr dirty="0" err="1"/>
                <a:t>możliwie</a:t>
              </a:r>
              <a:r>
                <a:rPr dirty="0"/>
                <a:t> jak </a:t>
              </a:r>
              <a:r>
                <a:rPr dirty="0" err="1"/>
                <a:t>najszybciej</a:t>
              </a:r>
              <a:r>
                <a:rPr dirty="0"/>
                <a:t>).</a:t>
              </a:r>
            </a:p>
            <a:p>
              <a:pPr>
                <a:lnSpc>
                  <a:spcPts val="2700"/>
                </a:lnSpc>
                <a:defRPr sz="1300">
                  <a:latin typeface="+mj-lt"/>
                  <a:ea typeface="+mj-ea"/>
                  <a:cs typeface="+mj-cs"/>
                  <a:sym typeface="Source Sans Pro"/>
                </a:defRPr>
              </a:pPr>
              <a:r>
                <a:rPr dirty="0" err="1"/>
                <a:t>Wspólnie</a:t>
              </a:r>
              <a:r>
                <a:rPr dirty="0"/>
                <a:t> </a:t>
              </a:r>
              <a:r>
                <a:rPr dirty="0" err="1"/>
                <a:t>popularyzujemy</a:t>
              </a:r>
              <a:r>
                <a:rPr dirty="0"/>
                <a:t> </a:t>
              </a:r>
              <a:r>
                <a:rPr dirty="0" err="1"/>
                <a:t>wypracowane</a:t>
              </a:r>
              <a:r>
                <a:rPr dirty="0"/>
                <a:t> </a:t>
              </a:r>
              <a:r>
                <a:rPr dirty="0" err="1"/>
                <a:t>zasady</a:t>
              </a:r>
              <a:r>
                <a:rPr dirty="0"/>
                <a:t> </a:t>
              </a:r>
              <a:r>
                <a:rPr dirty="0" err="1"/>
                <a:t>i</a:t>
              </a:r>
              <a:r>
                <a:rPr dirty="0"/>
                <a:t> </a:t>
              </a:r>
              <a:r>
                <a:rPr dirty="0" err="1"/>
                <a:t>wdrażamy</a:t>
              </a:r>
              <a:r>
                <a:rPr dirty="0"/>
                <a:t> je w </a:t>
              </a:r>
              <a:r>
                <a:rPr dirty="0" err="1"/>
                <a:t>codziennej</a:t>
              </a:r>
              <a:r>
                <a:rPr dirty="0"/>
                <a:t> </a:t>
              </a:r>
              <a:r>
                <a:rPr dirty="0" err="1"/>
                <a:t>pracy</a:t>
              </a:r>
              <a:r>
                <a:rPr dirty="0"/>
                <a:t>.</a:t>
              </a:r>
            </a:p>
          </p:txBody>
        </p:sp>
        <p:pic>
          <p:nvPicPr>
            <p:cNvPr id="914" name="01-ikona-dloni.png" descr="01-ikona-dloni.png"/>
            <p:cNvPicPr>
              <a:picLocks noChangeAspect="1"/>
            </p:cNvPicPr>
            <p:nvPr/>
          </p:nvPicPr>
          <p:blipFill>
            <a:blip r:embed="rId4"/>
            <a:stretch>
              <a:fillRect/>
            </a:stretch>
          </p:blipFill>
          <p:spPr>
            <a:xfrm>
              <a:off x="6417" y="422141"/>
              <a:ext cx="378061" cy="378061"/>
            </a:xfrm>
            <a:prstGeom prst="rect">
              <a:avLst/>
            </a:prstGeom>
            <a:ln w="12700" cap="flat">
              <a:noFill/>
              <a:miter lim="400000"/>
            </a:ln>
            <a:effectLst/>
          </p:spPr>
        </p:pic>
        <p:sp>
          <p:nvSpPr>
            <p:cNvPr id="915" name="Prostokąt"/>
            <p:cNvSpPr/>
            <p:nvPr/>
          </p:nvSpPr>
          <p:spPr>
            <a:xfrm>
              <a:off x="0" y="0"/>
              <a:ext cx="7407476" cy="333733"/>
            </a:xfrm>
            <a:prstGeom prst="rect">
              <a:avLst/>
            </a:prstGeom>
            <a:solidFill>
              <a:srgbClr val="F3F3F3"/>
            </a:solidFill>
            <a:ln w="12700" cap="flat">
              <a:noFill/>
              <a:miter lim="400000"/>
            </a:ln>
            <a:effectLst/>
          </p:spPr>
          <p:txBody>
            <a:bodyPr wrap="square" lIns="45718" tIns="45718" rIns="45718" bIns="45718" numCol="1" anchor="ctr">
              <a:noAutofit/>
            </a:bodyPr>
            <a:lstStyle/>
            <a:p>
              <a:pPr>
                <a:defRPr>
                  <a:latin typeface="+mj-lt"/>
                  <a:ea typeface="+mj-ea"/>
                  <a:cs typeface="+mj-cs"/>
                  <a:sym typeface="Source Sans Pro"/>
                </a:defRPr>
              </a:pPr>
              <a:endParaRPr/>
            </a:p>
          </p:txBody>
        </p:sp>
        <p:sp>
          <p:nvSpPr>
            <p:cNvPr id="916" name="Uwaga"/>
            <p:cNvSpPr txBox="1"/>
            <p:nvPr/>
          </p:nvSpPr>
          <p:spPr>
            <a:xfrm>
              <a:off x="20574" y="992"/>
              <a:ext cx="677214" cy="3073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1400" b="1">
                  <a:solidFill>
                    <a:schemeClr val="accent1"/>
                  </a:solidFill>
                  <a:latin typeface="+mj-lt"/>
                  <a:ea typeface="+mj-ea"/>
                  <a:cs typeface="+mj-cs"/>
                  <a:sym typeface="Source Sans Pro"/>
                </a:defRPr>
              </a:lvl1pPr>
            </a:lstStyle>
            <a:p>
              <a:r>
                <a:t>Uwaga</a:t>
              </a:r>
            </a:p>
          </p:txBody>
        </p:sp>
        <p:pic>
          <p:nvPicPr>
            <p:cNvPr id="917" name="01-ikona-dloni.png" descr="01-ikona-dloni.png"/>
            <p:cNvPicPr>
              <a:picLocks noChangeAspect="1"/>
            </p:cNvPicPr>
            <p:nvPr/>
          </p:nvPicPr>
          <p:blipFill>
            <a:blip r:embed="rId4"/>
            <a:stretch>
              <a:fillRect/>
            </a:stretch>
          </p:blipFill>
          <p:spPr>
            <a:xfrm>
              <a:off x="6417" y="852901"/>
              <a:ext cx="378061" cy="378061"/>
            </a:xfrm>
            <a:prstGeom prst="rect">
              <a:avLst/>
            </a:prstGeom>
            <a:ln w="12700" cap="flat">
              <a:noFill/>
              <a:miter lim="400000"/>
            </a:ln>
            <a:effectLst/>
          </p:spPr>
        </p:pic>
        <p:pic>
          <p:nvPicPr>
            <p:cNvPr id="918" name="01-ikona-dloni.png" descr="01-ikona-dloni.png"/>
            <p:cNvPicPr>
              <a:picLocks noChangeAspect="1"/>
            </p:cNvPicPr>
            <p:nvPr/>
          </p:nvPicPr>
          <p:blipFill>
            <a:blip r:embed="rId4"/>
            <a:stretch>
              <a:fillRect/>
            </a:stretch>
          </p:blipFill>
          <p:spPr>
            <a:xfrm>
              <a:off x="6417" y="1244276"/>
              <a:ext cx="378061" cy="378061"/>
            </a:xfrm>
            <a:prstGeom prst="rect">
              <a:avLst/>
            </a:prstGeom>
            <a:ln w="12700" cap="flat">
              <a:noFill/>
              <a:miter lim="400000"/>
            </a:ln>
            <a:effectLst/>
          </p:spPr>
        </p:pic>
      </p:grpSp>
      <p:pic>
        <p:nvPicPr>
          <p:cNvPr id="931" name="02-ikona-strzalek.png" descr="02-ikona-strzalek.png"/>
          <p:cNvPicPr>
            <a:picLocks noChangeAspect="1"/>
          </p:cNvPicPr>
          <p:nvPr/>
        </p:nvPicPr>
        <p:blipFill>
          <a:blip r:embed="rId5"/>
          <a:stretch>
            <a:fillRect/>
          </a:stretch>
        </p:blipFill>
        <p:spPr>
          <a:xfrm>
            <a:off x="8306406" y="587935"/>
            <a:ext cx="378061" cy="378061"/>
          </a:xfrm>
          <a:prstGeom prst="rect">
            <a:avLst/>
          </a:prstGeom>
          <a:ln w="12700">
            <a:miter lim="400000"/>
          </a:ln>
        </p:spPr>
      </p:pic>
      <p:grpSp>
        <p:nvGrpSpPr>
          <p:cNvPr id="27" name="Grupuj">
            <a:extLst>
              <a:ext uri="{FF2B5EF4-FFF2-40B4-BE49-F238E27FC236}">
                <a16:creationId xmlns:a16="http://schemas.microsoft.com/office/drawing/2014/main" id="{2622D8D3-DD54-408A-930C-3A3A6A9B71A3}"/>
              </a:ext>
            </a:extLst>
          </p:cNvPr>
          <p:cNvGrpSpPr/>
          <p:nvPr/>
        </p:nvGrpSpPr>
        <p:grpSpPr>
          <a:xfrm>
            <a:off x="4225296" y="1855097"/>
            <a:ext cx="4924590" cy="3022590"/>
            <a:chOff x="-1" y="-171778"/>
            <a:chExt cx="4924589" cy="3022588"/>
          </a:xfrm>
        </p:grpSpPr>
        <p:sp>
          <p:nvSpPr>
            <p:cNvPr id="28" name="Prostokąt">
              <a:extLst>
                <a:ext uri="{FF2B5EF4-FFF2-40B4-BE49-F238E27FC236}">
                  <a16:creationId xmlns:a16="http://schemas.microsoft.com/office/drawing/2014/main" id="{24F67B0C-8C6D-4C44-8F76-0E7B318BD177}"/>
                </a:ext>
              </a:extLst>
            </p:cNvPr>
            <p:cNvSpPr/>
            <p:nvPr/>
          </p:nvSpPr>
          <p:spPr>
            <a:xfrm>
              <a:off x="3853155" y="6406"/>
              <a:ext cx="1058107" cy="1053000"/>
            </a:xfrm>
            <a:prstGeom prst="roundRect">
              <a:avLst>
                <a:gd name="adj" fmla="val 0"/>
              </a:avLst>
            </a:prstGeom>
            <a:solidFill>
              <a:srgbClr val="DBF1FA"/>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Source Sans Pro"/>
                </a:defRPr>
              </a:pPr>
              <a:endParaRPr/>
            </a:p>
          </p:txBody>
        </p:sp>
        <p:grpSp>
          <p:nvGrpSpPr>
            <p:cNvPr id="29" name="Grupuj">
              <a:extLst>
                <a:ext uri="{FF2B5EF4-FFF2-40B4-BE49-F238E27FC236}">
                  <a16:creationId xmlns:a16="http://schemas.microsoft.com/office/drawing/2014/main" id="{63DA59F6-2B56-4C6D-97F8-1628C06AB893}"/>
                </a:ext>
              </a:extLst>
            </p:cNvPr>
            <p:cNvGrpSpPr/>
            <p:nvPr/>
          </p:nvGrpSpPr>
          <p:grpSpPr>
            <a:xfrm>
              <a:off x="-2" y="-171779"/>
              <a:ext cx="4902627" cy="3022590"/>
              <a:chOff x="-1" y="-1"/>
              <a:chExt cx="4902625" cy="3022588"/>
            </a:xfrm>
          </p:grpSpPr>
          <p:sp>
            <p:nvSpPr>
              <p:cNvPr id="31" name="pole tekstowe 42">
                <a:extLst>
                  <a:ext uri="{FF2B5EF4-FFF2-40B4-BE49-F238E27FC236}">
                    <a16:creationId xmlns:a16="http://schemas.microsoft.com/office/drawing/2014/main" id="{A0663C1E-B5E7-41A2-8A25-8720FB20BBAF}"/>
                  </a:ext>
                </a:extLst>
              </p:cNvPr>
              <p:cNvSpPr txBox="1"/>
              <p:nvPr/>
            </p:nvSpPr>
            <p:spPr>
              <a:xfrm>
                <a:off x="176896" y="195548"/>
                <a:ext cx="3761362" cy="17762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p>
                <a:pPr>
                  <a:spcBef>
                    <a:spcPts val="600"/>
                  </a:spcBef>
                  <a:defRPr sz="1400" b="1">
                    <a:solidFill>
                      <a:schemeClr val="accent1"/>
                    </a:solidFill>
                    <a:latin typeface="+mj-lt"/>
                    <a:ea typeface="+mj-ea"/>
                    <a:cs typeface="+mj-cs"/>
                    <a:sym typeface="Source Sans Pro"/>
                  </a:defRPr>
                </a:pPr>
                <a:r>
                  <a:rPr dirty="0" err="1"/>
                  <a:t>Zapoznaj</a:t>
                </a:r>
                <a:r>
                  <a:rPr dirty="0"/>
                  <a:t> </a:t>
                </a:r>
                <a:r>
                  <a:rPr dirty="0" err="1"/>
                  <a:t>się</a:t>
                </a:r>
                <a:r>
                  <a:rPr dirty="0"/>
                  <a:t> z </a:t>
                </a:r>
                <a:r>
                  <a:rPr dirty="0" err="1"/>
                  <a:t>artykułem</a:t>
                </a:r>
                <a:r>
                  <a:rPr dirty="0"/>
                  <a:t> </a:t>
                </a:r>
                <a:r>
                  <a:rPr dirty="0" err="1"/>
                  <a:t>uzupełniającym</a:t>
                </a:r>
                <a:r>
                  <a:rPr dirty="0"/>
                  <a:t> </a:t>
                </a:r>
                <a:r>
                  <a:rPr dirty="0" err="1"/>
                  <a:t>wiedzę</a:t>
                </a:r>
                <a:r>
                  <a:rPr dirty="0"/>
                  <a:t> </a:t>
                </a:r>
                <a:r>
                  <a:rPr dirty="0" err="1"/>
                  <a:t>teoretyczną</a:t>
                </a:r>
                <a:r>
                  <a:rPr dirty="0"/>
                  <a:t> </a:t>
                </a:r>
                <a:r>
                  <a:rPr i="1" dirty="0" err="1">
                    <a:latin typeface="Helvetica Neue"/>
                    <a:ea typeface="Helvetica Neue"/>
                    <a:cs typeface="Helvetica Neue"/>
                    <a:sym typeface="Helvetica Neue"/>
                  </a:rPr>
                  <a:t>Dzień</a:t>
                </a:r>
                <a:r>
                  <a:rPr i="1" dirty="0">
                    <a:latin typeface="Helvetica Neue"/>
                    <a:ea typeface="Helvetica Neue"/>
                    <a:cs typeface="Helvetica Neue"/>
                    <a:sym typeface="Helvetica Neue"/>
                  </a:rPr>
                  <a:t> </a:t>
                </a:r>
                <a:r>
                  <a:rPr i="1" dirty="0" err="1">
                    <a:latin typeface="Helvetica Neue"/>
                    <a:ea typeface="Helvetica Neue"/>
                    <a:cs typeface="Helvetica Neue"/>
                    <a:sym typeface="Helvetica Neue"/>
                  </a:rPr>
                  <a:t>dobry</a:t>
                </a:r>
                <a:r>
                  <a:rPr i="1" dirty="0">
                    <a:latin typeface="Helvetica Neue"/>
                    <a:ea typeface="Helvetica Neue"/>
                    <a:cs typeface="Helvetica Neue"/>
                    <a:sym typeface="Helvetica Neue"/>
                  </a:rPr>
                  <a:t>, </a:t>
                </a:r>
                <a:r>
                  <a:rPr i="1" dirty="0" err="1">
                    <a:latin typeface="Helvetica Neue"/>
                    <a:ea typeface="Helvetica Neue"/>
                    <a:cs typeface="Helvetica Neue"/>
                    <a:sym typeface="Helvetica Neue"/>
                  </a:rPr>
                  <a:t>zaufanie</a:t>
                </a:r>
                <a:r>
                  <a:rPr lang="pl-PL" i="1" dirty="0">
                    <a:latin typeface="Helvetica Neue"/>
                    <a:ea typeface="Helvetica Neue"/>
                    <a:cs typeface="Helvetica Neue"/>
                    <a:sym typeface="Helvetica Neue"/>
                  </a:rPr>
                  <a:t>!</a:t>
                </a:r>
                <a:r>
                  <a:rPr dirty="0"/>
                  <a:t> Marcina </a:t>
                </a:r>
                <a:r>
                  <a:rPr dirty="0" err="1"/>
                  <a:t>Olkowicza</a:t>
                </a:r>
                <a:r>
                  <a:rPr dirty="0"/>
                  <a:t>.</a:t>
                </a:r>
                <a:br>
                  <a:rPr dirty="0"/>
                </a:br>
                <a:r>
                  <a:rPr b="0" dirty="0" err="1"/>
                  <a:t>Znajdziesz</a:t>
                </a:r>
                <a:r>
                  <a:rPr b="0" dirty="0"/>
                  <a:t> go </a:t>
                </a:r>
                <a:r>
                  <a:rPr b="0" dirty="0" err="1"/>
                  <a:t>na</a:t>
                </a:r>
                <a:r>
                  <a:rPr b="0" dirty="0"/>
                  <a:t> </a:t>
                </a:r>
                <a:r>
                  <a:rPr b="0" dirty="0" err="1"/>
                  <a:t>stronie</a:t>
                </a:r>
                <a:r>
                  <a:rPr b="0" dirty="0"/>
                  <a:t> </a:t>
                </a:r>
                <a:r>
                  <a:rPr b="0" dirty="0" err="1"/>
                  <a:t>projektu</a:t>
                </a:r>
                <a:r>
                  <a:rPr b="0" dirty="0"/>
                  <a:t>.</a:t>
                </a:r>
              </a:p>
            </p:txBody>
          </p:sp>
          <p:sp>
            <p:nvSpPr>
              <p:cNvPr id="32" name="Prostokąt">
                <a:extLst>
                  <a:ext uri="{FF2B5EF4-FFF2-40B4-BE49-F238E27FC236}">
                    <a16:creationId xmlns:a16="http://schemas.microsoft.com/office/drawing/2014/main" id="{192FA76B-834D-4C8F-A9D3-2B8E62B76B8D}"/>
                  </a:ext>
                </a:extLst>
              </p:cNvPr>
              <p:cNvSpPr/>
              <p:nvPr/>
            </p:nvSpPr>
            <p:spPr>
              <a:xfrm>
                <a:off x="-2" y="-2"/>
                <a:ext cx="4902626" cy="3022590"/>
              </a:xfrm>
              <a:prstGeom prst="rect">
                <a:avLst/>
              </a:prstGeom>
              <a:noFill/>
              <a:ln w="12700" cap="flat">
                <a:solidFill>
                  <a:schemeClr val="accent4"/>
                </a:solidFill>
                <a:prstDash val="solid"/>
                <a:miter lim="400000"/>
              </a:ln>
              <a:effectLst/>
            </p:spPr>
            <p:txBody>
              <a:bodyPr wrap="square" lIns="45718" tIns="45718" rIns="45718" bIns="45718" numCol="1" anchor="ctr">
                <a:noAutofit/>
              </a:bodyPr>
              <a:lstStyle/>
              <a:p>
                <a:pPr>
                  <a:spcBef>
                    <a:spcPts val="600"/>
                  </a:spcBef>
                  <a:defRPr>
                    <a:solidFill>
                      <a:srgbClr val="FFFFFF"/>
                    </a:solidFill>
                    <a:latin typeface="+mj-lt"/>
                    <a:ea typeface="+mj-ea"/>
                    <a:cs typeface="+mj-cs"/>
                    <a:sym typeface="Source Sans Pro"/>
                  </a:defRPr>
                </a:pPr>
                <a:endParaRPr/>
              </a:p>
            </p:txBody>
          </p:sp>
        </p:grpSp>
        <p:pic>
          <p:nvPicPr>
            <p:cNvPr id="30" name="review.png" descr="review.png">
              <a:extLst>
                <a:ext uri="{FF2B5EF4-FFF2-40B4-BE49-F238E27FC236}">
                  <a16:creationId xmlns:a16="http://schemas.microsoft.com/office/drawing/2014/main" id="{1EAA0B24-A44E-41EF-B71D-076C168A30C9}"/>
                </a:ext>
              </a:extLst>
            </p:cNvPr>
            <p:cNvPicPr>
              <a:picLocks noChangeAspect="1"/>
            </p:cNvPicPr>
            <p:nvPr/>
          </p:nvPicPr>
          <p:blipFill>
            <a:blip r:embed="rId6"/>
            <a:srcRect/>
            <a:stretch>
              <a:fillRect/>
            </a:stretch>
          </p:blipFill>
          <p:spPr>
            <a:xfrm>
              <a:off x="3941385" y="73385"/>
              <a:ext cx="983204" cy="983205"/>
            </a:xfrm>
            <a:prstGeom prst="rect">
              <a:avLst/>
            </a:prstGeom>
            <a:ln w="12700" cap="flat">
              <a:noFill/>
              <a:miter lim="400000"/>
            </a:ln>
            <a:effectLst/>
          </p:spPr>
        </p:pic>
      </p:grpSp>
      <p:grpSp>
        <p:nvGrpSpPr>
          <p:cNvPr id="38" name="Grupuj">
            <a:extLst>
              <a:ext uri="{FF2B5EF4-FFF2-40B4-BE49-F238E27FC236}">
                <a16:creationId xmlns:a16="http://schemas.microsoft.com/office/drawing/2014/main" id="{53F5A0D9-178A-409F-AC76-31453B8F245D}"/>
              </a:ext>
            </a:extLst>
          </p:cNvPr>
          <p:cNvGrpSpPr/>
          <p:nvPr/>
        </p:nvGrpSpPr>
        <p:grpSpPr>
          <a:xfrm>
            <a:off x="4346630" y="3342277"/>
            <a:ext cx="4773615" cy="1188169"/>
            <a:chOff x="0" y="0"/>
            <a:chExt cx="4773614" cy="1188167"/>
          </a:xfrm>
        </p:grpSpPr>
        <p:sp>
          <p:nvSpPr>
            <p:cNvPr id="39" name="Prostokąt">
              <a:extLst>
                <a:ext uri="{FF2B5EF4-FFF2-40B4-BE49-F238E27FC236}">
                  <a16:creationId xmlns:a16="http://schemas.microsoft.com/office/drawing/2014/main" id="{7A9F062B-9174-4ADE-87B4-19C77B5A991B}"/>
                </a:ext>
              </a:extLst>
            </p:cNvPr>
            <p:cNvSpPr/>
            <p:nvPr/>
          </p:nvSpPr>
          <p:spPr>
            <a:xfrm>
              <a:off x="3720614" y="135168"/>
              <a:ext cx="1053001" cy="1053000"/>
            </a:xfrm>
            <a:prstGeom prst="roundRect">
              <a:avLst>
                <a:gd name="adj" fmla="val 0"/>
              </a:avLst>
            </a:prstGeom>
            <a:solidFill>
              <a:srgbClr val="DBF1FA"/>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Source Sans Pro"/>
                </a:defRPr>
              </a:pPr>
              <a:endParaRPr/>
            </a:p>
          </p:txBody>
        </p:sp>
        <p:grpSp>
          <p:nvGrpSpPr>
            <p:cNvPr id="40" name="Grupuj">
              <a:extLst>
                <a:ext uri="{FF2B5EF4-FFF2-40B4-BE49-F238E27FC236}">
                  <a16:creationId xmlns:a16="http://schemas.microsoft.com/office/drawing/2014/main" id="{65931B27-1D2E-463E-A4C8-3372EFB15731}"/>
                </a:ext>
              </a:extLst>
            </p:cNvPr>
            <p:cNvGrpSpPr/>
            <p:nvPr/>
          </p:nvGrpSpPr>
          <p:grpSpPr>
            <a:xfrm>
              <a:off x="0" y="0"/>
              <a:ext cx="4748765" cy="1163317"/>
              <a:chOff x="0" y="0"/>
              <a:chExt cx="4748764" cy="1163316"/>
            </a:xfrm>
          </p:grpSpPr>
          <p:sp>
            <p:nvSpPr>
              <p:cNvPr id="41" name="Podziel się opinią…">
                <a:extLst>
                  <a:ext uri="{FF2B5EF4-FFF2-40B4-BE49-F238E27FC236}">
                    <a16:creationId xmlns:a16="http://schemas.microsoft.com/office/drawing/2014/main" id="{23F1FC73-3D2E-4BAD-A0A0-F3F72D7F015F}"/>
                  </a:ext>
                </a:extLst>
              </p:cNvPr>
              <p:cNvSpPr/>
              <p:nvPr/>
            </p:nvSpPr>
            <p:spPr>
              <a:xfrm>
                <a:off x="0" y="0"/>
                <a:ext cx="3913853"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spcBef>
                    <a:spcPts val="600"/>
                  </a:spcBef>
                  <a:defRPr sz="1400" b="1">
                    <a:solidFill>
                      <a:schemeClr val="accent1"/>
                    </a:solidFill>
                    <a:latin typeface="+mj-lt"/>
                    <a:ea typeface="+mj-ea"/>
                    <a:cs typeface="+mj-cs"/>
                    <a:sym typeface="Source Sans Pro"/>
                  </a:defRPr>
                </a:pPr>
                <a:r>
                  <a:rPr dirty="0" err="1"/>
                  <a:t>Podziel</a:t>
                </a:r>
                <a:r>
                  <a:rPr dirty="0"/>
                  <a:t> </a:t>
                </a:r>
                <a:r>
                  <a:rPr dirty="0" err="1"/>
                  <a:t>się</a:t>
                </a:r>
                <a:r>
                  <a:rPr dirty="0"/>
                  <a:t> </a:t>
                </a:r>
                <a:r>
                  <a:rPr dirty="0" err="1"/>
                  <a:t>opinią</a:t>
                </a:r>
                <a:endParaRPr dirty="0"/>
              </a:p>
              <a:p>
                <a:pPr marL="140367" indent="-140367">
                  <a:spcBef>
                    <a:spcPts val="600"/>
                  </a:spcBef>
                  <a:buSzPct val="100000"/>
                  <a:buChar char="•"/>
                  <a:defRPr sz="1400">
                    <a:solidFill>
                      <a:schemeClr val="accent1"/>
                    </a:solidFill>
                    <a:latin typeface="+mj-lt"/>
                    <a:ea typeface="+mj-ea"/>
                    <a:cs typeface="+mj-cs"/>
                    <a:sym typeface="Source Sans Pro"/>
                  </a:defRPr>
                </a:pPr>
                <a:r>
                  <a:rPr dirty="0" err="1"/>
                  <a:t>Wasze</a:t>
                </a:r>
                <a:r>
                  <a:rPr dirty="0"/>
                  <a:t> </a:t>
                </a:r>
                <a:r>
                  <a:rPr dirty="0" err="1"/>
                  <a:t>refleksje</a:t>
                </a:r>
                <a:r>
                  <a:rPr dirty="0"/>
                  <a:t> </a:t>
                </a:r>
                <a:r>
                  <a:rPr dirty="0" err="1"/>
                  <a:t>są</a:t>
                </a:r>
                <a:r>
                  <a:rPr dirty="0"/>
                  <a:t> </a:t>
                </a:r>
                <a:r>
                  <a:rPr dirty="0" err="1"/>
                  <a:t>dla</a:t>
                </a:r>
                <a:r>
                  <a:rPr dirty="0"/>
                  <a:t> </a:t>
                </a:r>
                <a:r>
                  <a:rPr dirty="0" err="1"/>
                  <a:t>nas</a:t>
                </a:r>
                <a:r>
                  <a:rPr dirty="0"/>
                  <a:t> </a:t>
                </a:r>
                <a:r>
                  <a:rPr dirty="0" err="1"/>
                  <a:t>cenne</a:t>
                </a:r>
                <a:r>
                  <a:rPr dirty="0"/>
                  <a:t> – </a:t>
                </a:r>
                <a:br>
                  <a:rPr dirty="0"/>
                </a:br>
                <a:r>
                  <a:rPr dirty="0" err="1"/>
                  <a:t>prosimy</a:t>
                </a:r>
                <a:r>
                  <a:rPr dirty="0"/>
                  <a:t> o </a:t>
                </a:r>
                <a:r>
                  <a:rPr dirty="0" err="1"/>
                  <a:t>wypełnienie</a:t>
                </a:r>
                <a:r>
                  <a:rPr dirty="0"/>
                  <a:t> </a:t>
                </a:r>
                <a:r>
                  <a:rPr dirty="0" err="1"/>
                  <a:t>krótkiej</a:t>
                </a:r>
                <a:r>
                  <a:rPr dirty="0"/>
                  <a:t> </a:t>
                </a:r>
                <a:r>
                  <a:rPr dirty="0" err="1"/>
                  <a:t>ankiety</a:t>
                </a:r>
                <a:r>
                  <a:rPr dirty="0"/>
                  <a:t>.</a:t>
                </a:r>
              </a:p>
              <a:p>
                <a:pPr marL="140367" indent="-140367">
                  <a:spcBef>
                    <a:spcPts val="600"/>
                  </a:spcBef>
                  <a:buSzPct val="100000"/>
                  <a:buChar char="•"/>
                  <a:defRPr sz="1400">
                    <a:solidFill>
                      <a:schemeClr val="accent1"/>
                    </a:solidFill>
                    <a:latin typeface="+mj-lt"/>
                    <a:ea typeface="+mj-ea"/>
                    <a:cs typeface="+mj-cs"/>
                    <a:sym typeface="Source Sans Pro"/>
                  </a:defRPr>
                </a:pPr>
                <a:r>
                  <a:rPr dirty="0" err="1"/>
                  <a:t>Wasze</a:t>
                </a:r>
                <a:r>
                  <a:rPr dirty="0"/>
                  <a:t> </a:t>
                </a:r>
                <a:r>
                  <a:rPr dirty="0" err="1"/>
                  <a:t>uwagi</a:t>
                </a:r>
                <a:r>
                  <a:rPr dirty="0"/>
                  <a:t> </a:t>
                </a:r>
                <a:r>
                  <a:rPr dirty="0" err="1"/>
                  <a:t>pomogą</a:t>
                </a:r>
                <a:r>
                  <a:rPr dirty="0"/>
                  <a:t> </a:t>
                </a:r>
                <a:r>
                  <a:rPr dirty="0" err="1"/>
                  <a:t>nam</a:t>
                </a:r>
                <a:r>
                  <a:rPr dirty="0"/>
                  <a:t> </a:t>
                </a:r>
                <a:r>
                  <a:rPr dirty="0" err="1"/>
                  <a:t>doskonalić</a:t>
                </a:r>
                <a:r>
                  <a:rPr dirty="0"/>
                  <a:t> </a:t>
                </a:r>
                <a:r>
                  <a:rPr dirty="0" err="1"/>
                  <a:t>narzędzia</a:t>
                </a:r>
                <a:r>
                  <a:rPr dirty="0"/>
                  <a:t> </a:t>
                </a:r>
                <a:r>
                  <a:rPr dirty="0" err="1"/>
                  <a:t>wspierające</a:t>
                </a:r>
                <a:r>
                  <a:rPr dirty="0"/>
                  <a:t> </a:t>
                </a:r>
                <a:r>
                  <a:rPr dirty="0" err="1"/>
                  <a:t>rozwój</a:t>
                </a:r>
                <a:r>
                  <a:rPr dirty="0"/>
                  <a:t>.</a:t>
                </a:r>
              </a:p>
            </p:txBody>
          </p:sp>
          <p:pic>
            <p:nvPicPr>
              <p:cNvPr id="42" name="artykul.png" descr="artykul.png">
                <a:extLst>
                  <a:ext uri="{FF2B5EF4-FFF2-40B4-BE49-F238E27FC236}">
                    <a16:creationId xmlns:a16="http://schemas.microsoft.com/office/drawing/2014/main" id="{3CE12BCB-3DA0-4E65-8587-29879C114E89}"/>
                  </a:ext>
                </a:extLst>
              </p:cNvPr>
              <p:cNvPicPr>
                <a:picLocks noChangeAspect="1"/>
              </p:cNvPicPr>
              <p:nvPr/>
            </p:nvPicPr>
            <p:blipFill>
              <a:blip r:embed="rId7"/>
              <a:srcRect/>
              <a:stretch>
                <a:fillRect/>
              </a:stretch>
            </p:blipFill>
            <p:spPr>
              <a:xfrm>
                <a:off x="3745464" y="160017"/>
                <a:ext cx="1003301" cy="1003300"/>
              </a:xfrm>
              <a:prstGeom prst="rect">
                <a:avLst/>
              </a:prstGeom>
              <a:ln w="12700" cap="flat">
                <a:noFill/>
                <a:miter lim="400000"/>
              </a:ln>
              <a:effectLst/>
            </p:spPr>
          </p:pic>
        </p:grpSp>
      </p:grpSp>
      <p:grpSp>
        <p:nvGrpSpPr>
          <p:cNvPr id="4" name="Grupa 3">
            <a:extLst>
              <a:ext uri="{FF2B5EF4-FFF2-40B4-BE49-F238E27FC236}">
                <a16:creationId xmlns:a16="http://schemas.microsoft.com/office/drawing/2014/main" id="{66C0EFE6-BE8B-BB70-834F-C29578AB5DD9}"/>
              </a:ext>
            </a:extLst>
          </p:cNvPr>
          <p:cNvGrpSpPr/>
          <p:nvPr/>
        </p:nvGrpSpPr>
        <p:grpSpPr>
          <a:xfrm>
            <a:off x="9461329" y="2072374"/>
            <a:ext cx="2526881" cy="2588036"/>
            <a:chOff x="9461329" y="2072374"/>
            <a:chExt cx="2526881" cy="2588036"/>
          </a:xfrm>
        </p:grpSpPr>
        <p:grpSp>
          <p:nvGrpSpPr>
            <p:cNvPr id="35" name="Grupuj">
              <a:extLst>
                <a:ext uri="{FF2B5EF4-FFF2-40B4-BE49-F238E27FC236}">
                  <a16:creationId xmlns:a16="http://schemas.microsoft.com/office/drawing/2014/main" id="{19757324-7A69-4B3C-9222-71C317B8DDA4}"/>
                </a:ext>
              </a:extLst>
            </p:cNvPr>
            <p:cNvGrpSpPr/>
            <p:nvPr/>
          </p:nvGrpSpPr>
          <p:grpSpPr>
            <a:xfrm>
              <a:off x="9461329" y="2072374"/>
              <a:ext cx="2526881" cy="2588036"/>
              <a:chOff x="0" y="0"/>
              <a:chExt cx="2526878" cy="2588033"/>
            </a:xfrm>
          </p:grpSpPr>
          <p:sp>
            <p:nvSpPr>
              <p:cNvPr id="36" name="Prostokąt zaokrąglony">
                <a:extLst>
                  <a:ext uri="{FF2B5EF4-FFF2-40B4-BE49-F238E27FC236}">
                    <a16:creationId xmlns:a16="http://schemas.microsoft.com/office/drawing/2014/main" id="{B31C0D45-E491-4055-B8D9-83EDC4AABEAF}"/>
                  </a:ext>
                </a:extLst>
              </p:cNvPr>
              <p:cNvSpPr/>
              <p:nvPr/>
            </p:nvSpPr>
            <p:spPr>
              <a:xfrm>
                <a:off x="0" y="-1"/>
                <a:ext cx="2526879" cy="2588034"/>
              </a:xfrm>
              <a:prstGeom prst="roundRect">
                <a:avLst>
                  <a:gd name="adj" fmla="val 10788"/>
                </a:avLst>
              </a:prstGeom>
              <a:noFill/>
              <a:ln w="25400" cap="flat">
                <a:solidFill>
                  <a:srgbClr val="000000"/>
                </a:solidFill>
                <a:prstDash val="solid"/>
                <a:miter lim="400000"/>
              </a:ln>
              <a:effectLst/>
            </p:spPr>
            <p:txBody>
              <a:bodyPr wrap="square" lIns="45718" tIns="45718" rIns="45718" bIns="45718" numCol="1" anchor="ctr">
                <a:noAutofit/>
              </a:bodyP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sp>
            <p:nvSpPr>
              <p:cNvPr id="37" name="Audiobook">
                <a:extLst>
                  <a:ext uri="{FF2B5EF4-FFF2-40B4-BE49-F238E27FC236}">
                    <a16:creationId xmlns:a16="http://schemas.microsoft.com/office/drawing/2014/main" id="{8749E576-C2DD-4180-8DA7-26855D96F0C1}"/>
                  </a:ext>
                </a:extLst>
              </p:cNvPr>
              <p:cNvSpPr txBox="1"/>
              <p:nvPr/>
            </p:nvSpPr>
            <p:spPr>
              <a:xfrm>
                <a:off x="671968" y="2243554"/>
                <a:ext cx="1182941" cy="2876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457200">
                  <a:defRPr sz="1300">
                    <a:solidFill>
                      <a:srgbClr val="000000"/>
                    </a:solidFill>
                    <a:latin typeface="Helvetica Neue UltraLight"/>
                    <a:ea typeface="Helvetica Neue UltraLight"/>
                    <a:cs typeface="Helvetica Neue UltraLight"/>
                    <a:sym typeface="Helvetica Neue UltraLight"/>
                  </a:defRPr>
                </a:lvl1pPr>
              </a:lstStyle>
              <a:p>
                <a:r>
                  <a:rPr dirty="0" err="1"/>
                  <a:t>Ankieta</a:t>
                </a:r>
                <a:endParaRPr dirty="0"/>
              </a:p>
            </p:txBody>
          </p:sp>
        </p:grpSp>
        <p:pic>
          <p:nvPicPr>
            <p:cNvPr id="3" name="Obraz 2">
              <a:extLst>
                <a:ext uri="{FF2B5EF4-FFF2-40B4-BE49-F238E27FC236}">
                  <a16:creationId xmlns:a16="http://schemas.microsoft.com/office/drawing/2014/main" id="{C3DF01A6-DD50-0D65-B664-3F44D3856C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09951" y="2325763"/>
              <a:ext cx="2033027" cy="2033027"/>
            </a:xfrm>
            <a:prstGeom prst="rect">
              <a:avLst/>
            </a:prstGeom>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931"/>
                                        </p:tgtEl>
                                        <p:attrNameLst>
                                          <p:attrName>style.visibility</p:attrName>
                                        </p:attrNameLst>
                                      </p:cBhvr>
                                      <p:to>
                                        <p:strVal val="visible"/>
                                      </p:to>
                                    </p:set>
                                    <p:animEffect transition="in" filter="fade">
                                      <p:cBhvr>
                                        <p:cTn id="7" dur="1000"/>
                                        <p:tgtEl>
                                          <p:spTgt spid="9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910"/>
                                        </p:tgtEl>
                                        <p:attrNameLst>
                                          <p:attrName>style.visibility</p:attrName>
                                        </p:attrNameLst>
                                      </p:cBhvr>
                                      <p:to>
                                        <p:strVal val="visible"/>
                                      </p:to>
                                    </p:set>
                                    <p:animEffect transition="in" filter="fade">
                                      <p:cBhvr>
                                        <p:cTn id="12" dur="1000"/>
                                        <p:tgtEl>
                                          <p:spTgt spid="9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919"/>
                                        </p:tgtEl>
                                        <p:attrNameLst>
                                          <p:attrName>style.visibility</p:attrName>
                                        </p:attrNameLst>
                                      </p:cBhvr>
                                      <p:to>
                                        <p:strVal val="visible"/>
                                      </p:to>
                                    </p:set>
                                    <p:animEffect transition="in" filter="fade">
                                      <p:cBhvr>
                                        <p:cTn id="17" dur="1000"/>
                                        <p:tgtEl>
                                          <p:spTgt spid="919"/>
                                        </p:tgtEl>
                                      </p:cBhvr>
                                    </p:animEffect>
                                  </p:childTnLst>
                                </p:cTn>
                              </p:par>
                            </p:childTnLst>
                          </p:cTn>
                        </p:par>
                        <p:par>
                          <p:cTn id="18" fill="hold">
                            <p:stCondLst>
                              <p:cond delay="1000"/>
                            </p:stCondLst>
                            <p:childTnLst>
                              <p:par>
                                <p:cTn id="19" presetID="10" presetClass="entr" fill="hold" grpId="0" nodeType="afterEffect">
                                  <p:stCondLst>
                                    <p:cond delay="0"/>
                                  </p:stCondLst>
                                  <p:iterate>
                                    <p:tmAbs val="0"/>
                                  </p:iterate>
                                  <p:childTnLst>
                                    <p:set>
                                      <p:cBhvr>
                                        <p:cTn id="20" fill="hold"/>
                                        <p:tgtEl>
                                          <p:spTgt spid="911"/>
                                        </p:tgtEl>
                                        <p:attrNameLst>
                                          <p:attrName>style.visibility</p:attrName>
                                        </p:attrNameLst>
                                      </p:cBhvr>
                                      <p:to>
                                        <p:strVal val="visible"/>
                                      </p:to>
                                    </p:set>
                                    <p:animEffect transition="in" filter="fade">
                                      <p:cBhvr>
                                        <p:cTn id="21" dur="1000"/>
                                        <p:tgtEl>
                                          <p:spTgt spid="9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fill="hold" grpId="0" nodeType="clickEffect">
                                  <p:stCondLst>
                                    <p:cond delay="0"/>
                                  </p:stCondLst>
                                  <p:iterate>
                                    <p:tmAbs val="0"/>
                                  </p:iterate>
                                  <p:childTnLst>
                                    <p:set>
                                      <p:cBhvr>
                                        <p:cTn id="25" fill="hold"/>
                                        <p:tgtEl>
                                          <p:spTgt spid="27"/>
                                        </p:tgtEl>
                                        <p:attrNameLst>
                                          <p:attrName>style.visibility</p:attrName>
                                        </p:attrNameLst>
                                      </p:cBhvr>
                                      <p:to>
                                        <p:strVal val="visible"/>
                                      </p:to>
                                    </p:set>
                                    <p:animEffect transition="in" filter="fade">
                                      <p:cBhvr>
                                        <p:cTn id="26" dur="10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fill="hold" grpId="0" nodeType="clickEffect">
                                  <p:stCondLst>
                                    <p:cond delay="0"/>
                                  </p:stCondLst>
                                  <p:iterate>
                                    <p:tmAbs val="0"/>
                                  </p:iterate>
                                  <p:childTnLst>
                                    <p:set>
                                      <p:cBhvr>
                                        <p:cTn id="30" fill="hold"/>
                                        <p:tgtEl>
                                          <p:spTgt spid="38"/>
                                        </p:tgtEl>
                                        <p:attrNameLst>
                                          <p:attrName>style.visibility</p:attrName>
                                        </p:attrNameLst>
                                      </p:cBhvr>
                                      <p:to>
                                        <p:strVal val="visible"/>
                                      </p:to>
                                    </p:set>
                                    <p:animEffect transition="in" filter="fade">
                                      <p:cBhvr>
                                        <p:cTn id="31"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0" grpId="0" animBg="1" advAuto="0"/>
      <p:bldP spid="911" grpId="0" animBg="1" advAuto="0"/>
      <p:bldP spid="919" grpId="0" animBg="1" advAuto="0"/>
      <p:bldP spid="931" grpId="0" animBg="1" advAuto="0"/>
      <p:bldP spid="27" grpId="0" animBg="1" advAuto="0"/>
      <p:bldP spid="38"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 name="Symbol zastępczy tekstu 4"/>
          <p:cNvSpPr txBox="1">
            <a:spLocks noGrp="1"/>
          </p:cNvSpPr>
          <p:nvPr>
            <p:ph type="body" sz="quarter" idx="1"/>
          </p:nvPr>
        </p:nvSpPr>
        <p:spPr>
          <a:xfrm>
            <a:off x="1014166" y="2222500"/>
            <a:ext cx="6978897" cy="1771536"/>
          </a:xfrm>
          <a:prstGeom prst="rect">
            <a:avLst/>
          </a:prstGeom>
        </p:spPr>
        <p:txBody>
          <a:bodyPr/>
          <a:lstStyle/>
          <a:p>
            <a:pPr>
              <a:defRPr b="1"/>
            </a:pPr>
            <a:r>
              <a:t>Dziękujemy</a:t>
            </a:r>
            <a:br/>
            <a:r>
              <a:rPr b="0"/>
              <a:t>za uwagę</a:t>
            </a:r>
          </a:p>
        </p:txBody>
      </p:sp>
      <p:pic>
        <p:nvPicPr>
          <p:cNvPr id="992" name="Logo-Zaczytani-3.png" descr="Logo-Zaczytani-3.png"/>
          <p:cNvPicPr>
            <a:picLocks noChangeAspect="1"/>
          </p:cNvPicPr>
          <p:nvPr/>
        </p:nvPicPr>
        <p:blipFill>
          <a:blip r:embed="rId2"/>
          <a:stretch>
            <a:fillRect/>
          </a:stretch>
        </p:blipFill>
        <p:spPr>
          <a:xfrm>
            <a:off x="10012175" y="6133854"/>
            <a:ext cx="1862512" cy="42303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991"/>
                                        </p:tgtEl>
                                        <p:attrNameLst>
                                          <p:attrName>style.visibility</p:attrName>
                                        </p:attrNameLst>
                                      </p:cBhvr>
                                      <p:to>
                                        <p:strVal val="visible"/>
                                      </p:to>
                                    </p:set>
                                    <p:animEffect transition="in" filter="dissolve">
                                      <p:cBhvr>
                                        <p:cTn id="7" dur="1500"/>
                                        <p:tgtEl>
                                          <p:spTgt spid="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1"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Numer slajdu"/>
          <p:cNvSpPr txBox="1">
            <a:spLocks noGrp="1"/>
          </p:cNvSpPr>
          <p:nvPr>
            <p:ph type="sldNum" sz="quarter" idx="2"/>
          </p:nvPr>
        </p:nvSpPr>
        <p:spPr>
          <a:xfrm>
            <a:off x="312738" y="6436042"/>
            <a:ext cx="188898"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a:p>
        </p:txBody>
      </p:sp>
      <p:sp>
        <p:nvSpPr>
          <p:cNvPr id="614" name="WSPÓŁTWORZYMY SPOTKANIE"/>
          <p:cNvSpPr txBox="1">
            <a:spLocks noGrp="1"/>
          </p:cNvSpPr>
          <p:nvPr>
            <p:ph type="body" sz="quarter" idx="1"/>
          </p:nvPr>
        </p:nvSpPr>
        <p:spPr>
          <a:xfrm>
            <a:off x="411387" y="549552"/>
            <a:ext cx="11372626" cy="479099"/>
          </a:xfrm>
          <a:prstGeom prst="rect">
            <a:avLst/>
          </a:prstGeom>
        </p:spPr>
        <p:txBody>
          <a:bodyPr/>
          <a:lstStyle>
            <a:lvl1pPr>
              <a:defRPr b="1"/>
            </a:lvl1pPr>
          </a:lstStyle>
          <a:p>
            <a:r>
              <a:t>WSPÓŁTWORZYMY SPOTKANIE</a:t>
            </a:r>
          </a:p>
        </p:txBody>
      </p:sp>
      <p:sp>
        <p:nvSpPr>
          <p:cNvPr id="615" name="pole tekstowe 42"/>
          <p:cNvSpPr txBox="1"/>
          <p:nvPr/>
        </p:nvSpPr>
        <p:spPr>
          <a:xfrm>
            <a:off x="1574504" y="3109917"/>
            <a:ext cx="2374910" cy="208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spcBef>
                <a:spcPts val="600"/>
              </a:spcBef>
              <a:defRPr sz="1400" b="1">
                <a:solidFill>
                  <a:schemeClr val="accent1"/>
                </a:solidFill>
              </a:defRPr>
            </a:pPr>
            <a:r>
              <a:t>ROLA PROWADZĄCEGO </a:t>
            </a:r>
            <a:br/>
            <a:r>
              <a:t>W DANYM MOMENCIE </a:t>
            </a:r>
          </a:p>
          <a:p>
            <a:pPr marL="120315" indent="-120315">
              <a:spcBef>
                <a:spcPts val="600"/>
              </a:spcBef>
              <a:buSzPct val="100000"/>
              <a:buChar char="•"/>
              <a:defRPr sz="1200"/>
            </a:pPr>
            <a:r>
              <a:t>Czyta na głos treści pojawiające się na slajdzie.</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t>Upewnia się, czy wszyscy uczestnicy zrozumieli te treści.</a:t>
            </a:r>
          </a:p>
          <a:p>
            <a:pPr marL="120315" indent="-120315">
              <a:spcBef>
                <a:spcPts val="600"/>
              </a:spcBef>
              <a:buSzPct val="100000"/>
              <a:buChar char="•"/>
              <a:defRPr sz="1200"/>
            </a:pPr>
            <a:r>
              <a:t>Gdy na ekranie pojawi się kolejne kółko, przekazuje prowadzenie osobie po lewej stronie.</a:t>
            </a:r>
          </a:p>
        </p:txBody>
      </p:sp>
      <p:sp>
        <p:nvSpPr>
          <p:cNvPr id="616" name="pole tekstowe 37"/>
          <p:cNvSpPr txBox="1"/>
          <p:nvPr/>
        </p:nvSpPr>
        <p:spPr>
          <a:xfrm>
            <a:off x="5399478" y="3114654"/>
            <a:ext cx="2362871" cy="2222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spcBef>
                <a:spcPts val="600"/>
              </a:spcBef>
              <a:defRPr sz="1400" b="1">
                <a:solidFill>
                  <a:schemeClr val="accent1"/>
                </a:solidFill>
              </a:defRPr>
            </a:pPr>
            <a:r>
              <a:t>SYMBOL RĘKI – WYKONUJEMY DODATKOWĄ CZYNNOŚĆ</a:t>
            </a:r>
          </a:p>
          <a:p>
            <a:pPr marL="120315" indent="-120315">
              <a:spcBef>
                <a:spcPts val="600"/>
              </a:spcBef>
              <a:buSzPct val="100000"/>
              <a:buChar char="•"/>
              <a:defRPr sz="1200"/>
            </a:pPr>
            <a:r>
              <a:t>Jeśli na slajdzie pojawi się symbol ręki, prowadzący wykonuje opisane zadanie (np. wyznacza osobę do mierzenia czasu, włącza audiobook itp.).</a:t>
            </a:r>
          </a:p>
          <a:p>
            <a:pPr marL="120315" indent="-120315">
              <a:spcBef>
                <a:spcPts val="600"/>
              </a:spcBef>
              <a:buSzPct val="100000"/>
              <a:buChar char="•"/>
              <a:defRPr sz="1200"/>
            </a:pPr>
            <a:r>
              <a:t>Prowadzący odpowiada za przypilnowanie, by zadanie zostało wykonane.</a:t>
            </a:r>
          </a:p>
        </p:txBody>
      </p:sp>
      <p:sp>
        <p:nvSpPr>
          <p:cNvPr id="617" name="pole tekstowe 37"/>
          <p:cNvSpPr txBox="1"/>
          <p:nvPr/>
        </p:nvSpPr>
        <p:spPr>
          <a:xfrm>
            <a:off x="9229306" y="3114653"/>
            <a:ext cx="2358017" cy="2222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spcBef>
                <a:spcPts val="600"/>
              </a:spcBef>
              <a:defRPr sz="1400" b="1">
                <a:solidFill>
                  <a:schemeClr val="accent1"/>
                </a:solidFill>
              </a:defRPr>
            </a:pPr>
            <a:r>
              <a:t>SYMBOL ZIELONEGO KÓŁKA – MOŻNA ROZPOCZĄĆ AKTYWNOŚĆ</a:t>
            </a:r>
          </a:p>
          <a:p>
            <a:pPr marL="120315" indent="-120315">
              <a:spcBef>
                <a:spcPts val="600"/>
              </a:spcBef>
              <a:buSzPct val="100000"/>
              <a:buChar char="•"/>
              <a:defRPr sz="1200"/>
            </a:pPr>
            <a:r>
              <a:t>Kółko pojawia się w prawym górnym rogu, gdy wszystkie treści na slajdzie zostały wyświetlone.</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t>Oznacza gotowość do działania. Pomaga zsynchronizować tempo pracy i uniknąć przedwczesnego przejścia dalej.</a:t>
            </a:r>
          </a:p>
        </p:txBody>
      </p:sp>
      <p:sp>
        <p:nvSpPr>
          <p:cNvPr id="618" name="Prostokąt 25"/>
          <p:cNvSpPr/>
          <p:nvPr/>
        </p:nvSpPr>
        <p:spPr>
          <a:xfrm>
            <a:off x="328254" y="1317892"/>
            <a:ext cx="11535492" cy="1177280"/>
          </a:xfrm>
          <a:prstGeom prst="rect">
            <a:avLst/>
          </a:prstGeom>
          <a:solidFill>
            <a:srgbClr val="F3F3F3"/>
          </a:solidFill>
          <a:ln w="12700">
            <a:miter lim="400000"/>
          </a:ln>
        </p:spPr>
        <p:txBody>
          <a:bodyPr lIns="45719" rIns="45719" anchor="ctr"/>
          <a:lstStyle/>
          <a:p>
            <a:pPr algn="ctr">
              <a:defRPr>
                <a:solidFill>
                  <a:srgbClr val="FFFFFF"/>
                </a:solidFill>
              </a:defRPr>
            </a:pPr>
            <a:endParaRPr/>
          </a:p>
        </p:txBody>
      </p:sp>
      <p:pic>
        <p:nvPicPr>
          <p:cNvPr id="619" name="02-ikona-strzalek.png" descr="02-ikona-strzalek.png"/>
          <p:cNvPicPr>
            <a:picLocks noChangeAspect="1"/>
          </p:cNvPicPr>
          <p:nvPr/>
        </p:nvPicPr>
        <p:blipFill>
          <a:blip r:embed="rId2"/>
          <a:stretch>
            <a:fillRect/>
          </a:stretch>
        </p:blipFill>
        <p:spPr>
          <a:xfrm>
            <a:off x="314366" y="2926334"/>
            <a:ext cx="1029354" cy="1029354"/>
          </a:xfrm>
          <a:prstGeom prst="rect">
            <a:avLst/>
          </a:prstGeom>
          <a:ln w="12700">
            <a:miter lim="400000"/>
          </a:ln>
        </p:spPr>
      </p:pic>
      <p:pic>
        <p:nvPicPr>
          <p:cNvPr id="620" name="01-ikona-dloni.png" descr="01-ikona-dloni.png"/>
          <p:cNvPicPr>
            <a:picLocks noChangeAspect="1"/>
          </p:cNvPicPr>
          <p:nvPr/>
        </p:nvPicPr>
        <p:blipFill>
          <a:blip r:embed="rId3"/>
          <a:stretch>
            <a:fillRect/>
          </a:stretch>
        </p:blipFill>
        <p:spPr>
          <a:xfrm>
            <a:off x="4180197" y="2926334"/>
            <a:ext cx="1029355" cy="1029354"/>
          </a:xfrm>
          <a:prstGeom prst="rect">
            <a:avLst/>
          </a:prstGeom>
          <a:ln w="12700">
            <a:miter lim="400000"/>
          </a:ln>
        </p:spPr>
      </p:pic>
      <p:pic>
        <p:nvPicPr>
          <p:cNvPr id="621" name="03-ikona-swiatelka.png" descr="03-ikona-swiatelka.png"/>
          <p:cNvPicPr>
            <a:picLocks noChangeAspect="1"/>
          </p:cNvPicPr>
          <p:nvPr/>
        </p:nvPicPr>
        <p:blipFill>
          <a:blip r:embed="rId4"/>
          <a:stretch>
            <a:fillRect/>
          </a:stretch>
        </p:blipFill>
        <p:spPr>
          <a:xfrm>
            <a:off x="8025600" y="2926334"/>
            <a:ext cx="1029355" cy="1029354"/>
          </a:xfrm>
          <a:prstGeom prst="rect">
            <a:avLst/>
          </a:prstGeom>
          <a:ln w="12700">
            <a:miter lim="400000"/>
          </a:ln>
        </p:spPr>
      </p:pic>
      <p:grpSp>
        <p:nvGrpSpPr>
          <p:cNvPr id="624" name="Grupuj"/>
          <p:cNvGrpSpPr/>
          <p:nvPr/>
        </p:nvGrpSpPr>
        <p:grpSpPr>
          <a:xfrm>
            <a:off x="462804" y="1539829"/>
            <a:ext cx="10619601" cy="758807"/>
            <a:chOff x="0" y="0"/>
            <a:chExt cx="10619599" cy="758805"/>
          </a:xfrm>
        </p:grpSpPr>
        <p:sp>
          <p:nvSpPr>
            <p:cNvPr id="622" name="Symbol zastępczy tekstu 39"/>
            <p:cNvSpPr/>
            <p:nvPr/>
          </p:nvSpPr>
          <p:spPr>
            <a:xfrm>
              <a:off x="0" y="0"/>
              <a:ext cx="10619599" cy="7588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rmAutofit lnSpcReduction="10000"/>
            </a:bodyPr>
            <a:lstStyle/>
            <a:p>
              <a:pPr defTabSz="813816">
                <a:lnSpc>
                  <a:spcPct val="120000"/>
                </a:lnSpc>
                <a:defRPr sz="1424">
                  <a:solidFill>
                    <a:schemeClr val="accent1"/>
                  </a:solidFill>
                </a:defRPr>
              </a:pPr>
              <a:r>
                <a:rPr b="1" dirty="0"/>
                <a:t>NIE MA JEDNEJ OSOBY PROWADZĄCEJ </a:t>
              </a:r>
              <a:br>
                <a:rPr dirty="0"/>
              </a:br>
              <a:r>
                <a:rPr dirty="0"/>
                <a:t>– KAŻDY UCZESTNIK WEJDZIE W ROLĘ PROWADZĄCEGO W MAŁYCH FRAGMENTACH SPOTKANIA. </a:t>
              </a:r>
            </a:p>
            <a:p>
              <a:pPr defTabSz="813816">
                <a:lnSpc>
                  <a:spcPct val="120000"/>
                </a:lnSpc>
                <a:defRPr sz="1424">
                  <a:solidFill>
                    <a:schemeClr val="accent1"/>
                  </a:solidFill>
                </a:defRPr>
              </a:pPr>
              <a:r>
                <a:rPr dirty="0" err="1"/>
                <a:t>Kiedy</a:t>
              </a:r>
              <a:r>
                <a:rPr dirty="0"/>
                <a:t> </a:t>
              </a:r>
              <a:r>
                <a:rPr dirty="0" err="1"/>
                <a:t>pojawi</a:t>
              </a:r>
              <a:r>
                <a:rPr dirty="0"/>
                <a:t> </a:t>
              </a:r>
              <a:r>
                <a:rPr dirty="0" err="1"/>
                <a:t>się</a:t>
              </a:r>
              <a:r>
                <a:rPr dirty="0"/>
                <a:t> </a:t>
              </a:r>
              <a:r>
                <a:rPr dirty="0" err="1"/>
                <a:t>kółko</a:t>
              </a:r>
              <a:r>
                <a:rPr dirty="0"/>
                <a:t> ze </a:t>
              </a:r>
              <a:r>
                <a:rPr dirty="0" err="1"/>
                <a:t>strzałką</a:t>
              </a:r>
              <a:r>
                <a:rPr dirty="0"/>
                <a:t> (      ), </a:t>
              </a:r>
              <a:r>
                <a:rPr dirty="0" err="1"/>
                <a:t>aktualnie</a:t>
              </a:r>
              <a:r>
                <a:rPr dirty="0"/>
                <a:t> </a:t>
              </a:r>
              <a:r>
                <a:rPr dirty="0" err="1"/>
                <a:t>prowadząca</a:t>
              </a:r>
              <a:r>
                <a:rPr dirty="0"/>
                <a:t> </a:t>
              </a:r>
              <a:r>
                <a:rPr dirty="0" err="1"/>
                <a:t>osoba</a:t>
              </a:r>
              <a:r>
                <a:rPr dirty="0"/>
                <a:t> </a:t>
              </a:r>
              <a:r>
                <a:rPr dirty="0" err="1"/>
                <a:t>przekazuje</a:t>
              </a:r>
              <a:r>
                <a:rPr dirty="0"/>
                <a:t> </a:t>
              </a:r>
              <a:r>
                <a:rPr dirty="0" err="1"/>
                <a:t>rolę</a:t>
              </a:r>
              <a:r>
                <a:rPr dirty="0"/>
                <a:t> </a:t>
              </a:r>
              <a:r>
                <a:rPr dirty="0" err="1"/>
                <a:t>kolejnej</a:t>
              </a:r>
              <a:r>
                <a:rPr dirty="0"/>
                <a:t> </a:t>
              </a:r>
              <a:r>
                <a:rPr dirty="0" err="1"/>
                <a:t>zgodnie</a:t>
              </a:r>
              <a:r>
                <a:rPr dirty="0"/>
                <a:t> z </a:t>
              </a:r>
              <a:r>
                <a:rPr dirty="0" err="1"/>
                <a:t>ruchem</a:t>
              </a:r>
              <a:r>
                <a:rPr dirty="0"/>
                <a:t> </a:t>
              </a:r>
              <a:r>
                <a:rPr dirty="0" err="1"/>
                <a:t>wskazówek</a:t>
              </a:r>
              <a:r>
                <a:rPr dirty="0"/>
                <a:t> </a:t>
              </a:r>
              <a:r>
                <a:rPr dirty="0" err="1"/>
                <a:t>zegara</a:t>
              </a:r>
              <a:r>
                <a:rPr dirty="0"/>
                <a:t>.</a:t>
              </a:r>
            </a:p>
          </p:txBody>
        </p:sp>
        <p:pic>
          <p:nvPicPr>
            <p:cNvPr id="623" name="02-ikona-strzalek.png" descr="02-ikona-strzalek.png"/>
            <p:cNvPicPr>
              <a:picLocks noChangeAspect="1"/>
            </p:cNvPicPr>
            <p:nvPr/>
          </p:nvPicPr>
          <p:blipFill>
            <a:blip r:embed="rId2"/>
            <a:srcRect/>
            <a:stretch>
              <a:fillRect/>
            </a:stretch>
          </p:blipFill>
          <p:spPr>
            <a:xfrm>
              <a:off x="2559071" y="500899"/>
              <a:ext cx="268764" cy="231779"/>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618"/>
                                        </p:tgtEl>
                                        <p:attrNameLst>
                                          <p:attrName>style.visibility</p:attrName>
                                        </p:attrNameLst>
                                      </p:cBhvr>
                                      <p:to>
                                        <p:strVal val="visible"/>
                                      </p:to>
                                    </p:set>
                                    <p:animEffect transition="in" filter="dissolve">
                                      <p:cBhvr>
                                        <p:cTn id="7" dur="1000"/>
                                        <p:tgtEl>
                                          <p:spTgt spid="618"/>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624"/>
                                        </p:tgtEl>
                                        <p:attrNameLst>
                                          <p:attrName>style.visibility</p:attrName>
                                        </p:attrNameLst>
                                      </p:cBhvr>
                                      <p:to>
                                        <p:strVal val="visible"/>
                                      </p:to>
                                    </p:set>
                                    <p:animEffect transition="in" filter="dissolve">
                                      <p:cBhvr>
                                        <p:cTn id="11" dur="1500"/>
                                        <p:tgtEl>
                                          <p:spTgt spid="62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fill="hold" grpId="3" nodeType="clickEffect">
                                  <p:stCondLst>
                                    <p:cond delay="0"/>
                                  </p:stCondLst>
                                  <p:iterate>
                                    <p:tmAbs val="0"/>
                                  </p:iterate>
                                  <p:childTnLst>
                                    <p:set>
                                      <p:cBhvr>
                                        <p:cTn id="15" fill="hold"/>
                                        <p:tgtEl>
                                          <p:spTgt spid="619"/>
                                        </p:tgtEl>
                                        <p:attrNameLst>
                                          <p:attrName>style.visibility</p:attrName>
                                        </p:attrNameLst>
                                      </p:cBhvr>
                                      <p:to>
                                        <p:strVal val="visible"/>
                                      </p:to>
                                    </p:set>
                                    <p:animEffect transition="in" filter="dissolve">
                                      <p:cBhvr>
                                        <p:cTn id="16" dur="1000"/>
                                        <p:tgtEl>
                                          <p:spTgt spid="619"/>
                                        </p:tgtEl>
                                      </p:cBhvr>
                                    </p:animEffect>
                                  </p:childTnLst>
                                </p:cTn>
                              </p:par>
                            </p:childTnLst>
                          </p:cTn>
                        </p:par>
                        <p:par>
                          <p:cTn id="17" fill="hold">
                            <p:stCondLst>
                              <p:cond delay="1000"/>
                            </p:stCondLst>
                            <p:childTnLst>
                              <p:par>
                                <p:cTn id="18" presetID="9" presetClass="entr" fill="hold" grpId="4" nodeType="afterEffect">
                                  <p:stCondLst>
                                    <p:cond delay="0"/>
                                  </p:stCondLst>
                                  <p:iterate>
                                    <p:tmAbs val="0"/>
                                  </p:iterate>
                                  <p:childTnLst>
                                    <p:set>
                                      <p:cBhvr>
                                        <p:cTn id="19" fill="hold"/>
                                        <p:tgtEl>
                                          <p:spTgt spid="615"/>
                                        </p:tgtEl>
                                        <p:attrNameLst>
                                          <p:attrName>style.visibility</p:attrName>
                                        </p:attrNameLst>
                                      </p:cBhvr>
                                      <p:to>
                                        <p:strVal val="visible"/>
                                      </p:to>
                                    </p:set>
                                    <p:animEffect transition="in" filter="dissolve">
                                      <p:cBhvr>
                                        <p:cTn id="20" dur="1000"/>
                                        <p:tgtEl>
                                          <p:spTgt spid="61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5" nodeType="clickEffect">
                                  <p:stCondLst>
                                    <p:cond delay="0"/>
                                  </p:stCondLst>
                                  <p:iterate>
                                    <p:tmAbs val="0"/>
                                  </p:iterate>
                                  <p:childTnLst>
                                    <p:set>
                                      <p:cBhvr>
                                        <p:cTn id="24" fill="hold"/>
                                        <p:tgtEl>
                                          <p:spTgt spid="620"/>
                                        </p:tgtEl>
                                        <p:attrNameLst>
                                          <p:attrName>style.visibility</p:attrName>
                                        </p:attrNameLst>
                                      </p:cBhvr>
                                      <p:to>
                                        <p:strVal val="visible"/>
                                      </p:to>
                                    </p:set>
                                    <p:animEffect transition="in" filter="dissolve">
                                      <p:cBhvr>
                                        <p:cTn id="25" dur="1000"/>
                                        <p:tgtEl>
                                          <p:spTgt spid="620"/>
                                        </p:tgtEl>
                                      </p:cBhvr>
                                    </p:animEffect>
                                  </p:childTnLst>
                                </p:cTn>
                              </p:par>
                            </p:childTnLst>
                          </p:cTn>
                        </p:par>
                        <p:par>
                          <p:cTn id="26" fill="hold">
                            <p:stCondLst>
                              <p:cond delay="1000"/>
                            </p:stCondLst>
                            <p:childTnLst>
                              <p:par>
                                <p:cTn id="27" presetID="9" presetClass="entr" fill="hold" grpId="6" nodeType="afterEffect">
                                  <p:stCondLst>
                                    <p:cond delay="0"/>
                                  </p:stCondLst>
                                  <p:iterate>
                                    <p:tmAbs val="0"/>
                                  </p:iterate>
                                  <p:childTnLst>
                                    <p:set>
                                      <p:cBhvr>
                                        <p:cTn id="28" fill="hold"/>
                                        <p:tgtEl>
                                          <p:spTgt spid="616"/>
                                        </p:tgtEl>
                                        <p:attrNameLst>
                                          <p:attrName>style.visibility</p:attrName>
                                        </p:attrNameLst>
                                      </p:cBhvr>
                                      <p:to>
                                        <p:strVal val="visible"/>
                                      </p:to>
                                    </p:set>
                                    <p:animEffect transition="in" filter="dissolve">
                                      <p:cBhvr>
                                        <p:cTn id="29" dur="1000"/>
                                        <p:tgtEl>
                                          <p:spTgt spid="616"/>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fill="hold" grpId="7" nodeType="clickEffect">
                                  <p:stCondLst>
                                    <p:cond delay="0"/>
                                  </p:stCondLst>
                                  <p:iterate>
                                    <p:tmAbs val="0"/>
                                  </p:iterate>
                                  <p:childTnLst>
                                    <p:set>
                                      <p:cBhvr>
                                        <p:cTn id="33" fill="hold"/>
                                        <p:tgtEl>
                                          <p:spTgt spid="621"/>
                                        </p:tgtEl>
                                        <p:attrNameLst>
                                          <p:attrName>style.visibility</p:attrName>
                                        </p:attrNameLst>
                                      </p:cBhvr>
                                      <p:to>
                                        <p:strVal val="visible"/>
                                      </p:to>
                                    </p:set>
                                    <p:animEffect transition="in" filter="dissolve">
                                      <p:cBhvr>
                                        <p:cTn id="34" dur="1000"/>
                                        <p:tgtEl>
                                          <p:spTgt spid="621"/>
                                        </p:tgtEl>
                                      </p:cBhvr>
                                    </p:animEffect>
                                  </p:childTnLst>
                                </p:cTn>
                              </p:par>
                            </p:childTnLst>
                          </p:cTn>
                        </p:par>
                        <p:par>
                          <p:cTn id="35" fill="hold">
                            <p:stCondLst>
                              <p:cond delay="1000"/>
                            </p:stCondLst>
                            <p:childTnLst>
                              <p:par>
                                <p:cTn id="36" presetID="9" presetClass="entr" fill="hold" grpId="8" nodeType="afterEffect">
                                  <p:stCondLst>
                                    <p:cond delay="0"/>
                                  </p:stCondLst>
                                  <p:iterate>
                                    <p:tmAbs val="0"/>
                                  </p:iterate>
                                  <p:childTnLst>
                                    <p:set>
                                      <p:cBhvr>
                                        <p:cTn id="37" fill="hold"/>
                                        <p:tgtEl>
                                          <p:spTgt spid="617"/>
                                        </p:tgtEl>
                                        <p:attrNameLst>
                                          <p:attrName>style.visibility</p:attrName>
                                        </p:attrNameLst>
                                      </p:cBhvr>
                                      <p:to>
                                        <p:strVal val="visible"/>
                                      </p:to>
                                    </p:set>
                                    <p:animEffect transition="in" filter="dissolve">
                                      <p:cBhvr>
                                        <p:cTn id="38" dur="1000"/>
                                        <p:tgtEl>
                                          <p:spTgt spid="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 grpId="4" animBg="1" advAuto="0"/>
      <p:bldP spid="616" grpId="6" animBg="1" advAuto="0"/>
      <p:bldP spid="617" grpId="8" animBg="1" advAuto="0"/>
      <p:bldP spid="618" grpId="1" animBg="1" advAuto="0"/>
      <p:bldP spid="619" grpId="3" animBg="1" advAuto="0"/>
      <p:bldP spid="620" grpId="5" animBg="1" advAuto="0"/>
      <p:bldP spid="621" grpId="7" animBg="1" advAuto="0"/>
      <p:bldP spid="624"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Prostokąt"/>
          <p:cNvSpPr/>
          <p:nvPr/>
        </p:nvSpPr>
        <p:spPr>
          <a:xfrm>
            <a:off x="8851055" y="4002180"/>
            <a:ext cx="2701463" cy="333734"/>
          </a:xfrm>
          <a:prstGeom prst="rect">
            <a:avLst/>
          </a:prstGeom>
          <a:solidFill>
            <a:srgbClr val="F3F3F3"/>
          </a:solidFill>
          <a:ln w="12700">
            <a:miter lim="400000"/>
          </a:ln>
        </p:spPr>
        <p:txBody>
          <a:bodyPr lIns="45719" rIns="45719" anchor="ctr"/>
          <a:lstStyle/>
          <a:p>
            <a:endParaRPr/>
          </a:p>
        </p:txBody>
      </p:sp>
      <p:sp>
        <p:nvSpPr>
          <p:cNvPr id="627" name="Numer slajdu"/>
          <p:cNvSpPr txBox="1">
            <a:spLocks noGrp="1"/>
          </p:cNvSpPr>
          <p:nvPr>
            <p:ph type="sldNum" sz="quarter" idx="2"/>
          </p:nvPr>
        </p:nvSpPr>
        <p:spPr>
          <a:xfrm>
            <a:off x="312738" y="6436042"/>
            <a:ext cx="188898"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a:t>
            </a:fld>
            <a:endParaRPr/>
          </a:p>
        </p:txBody>
      </p:sp>
      <p:sp>
        <p:nvSpPr>
          <p:cNvPr id="628" name="AGENDA SPOTKANIA"/>
          <p:cNvSpPr txBox="1">
            <a:spLocks noGrp="1"/>
          </p:cNvSpPr>
          <p:nvPr>
            <p:ph type="body" sz="quarter" idx="1"/>
          </p:nvPr>
        </p:nvSpPr>
        <p:spPr>
          <a:xfrm>
            <a:off x="4859337" y="578907"/>
            <a:ext cx="3388762" cy="629267"/>
          </a:xfrm>
          <a:prstGeom prst="rect">
            <a:avLst/>
          </a:prstGeom>
        </p:spPr>
        <p:txBody>
          <a:bodyPr/>
          <a:lstStyle>
            <a:lvl1pPr defTabSz="832104">
              <a:lnSpc>
                <a:spcPts val="2500"/>
              </a:lnSpc>
              <a:buClr>
                <a:schemeClr val="accent3"/>
              </a:buClr>
              <a:buFont typeface="Helvetica"/>
              <a:defRPr sz="2548" b="1"/>
            </a:lvl1pPr>
          </a:lstStyle>
          <a:p>
            <a:r>
              <a:t>AGENDA SPOTKANIA</a:t>
            </a:r>
          </a:p>
        </p:txBody>
      </p:sp>
      <p:graphicFrame>
        <p:nvGraphicFramePr>
          <p:cNvPr id="629" name="Tabela 17"/>
          <p:cNvGraphicFramePr/>
          <p:nvPr>
            <p:extLst>
              <p:ext uri="{D42A27DB-BD31-4B8C-83A1-F6EECF244321}">
                <p14:modId xmlns:p14="http://schemas.microsoft.com/office/powerpoint/2010/main" val="77139701"/>
              </p:ext>
            </p:extLst>
          </p:nvPr>
        </p:nvGraphicFramePr>
        <p:xfrm>
          <a:off x="4872035" y="1161626"/>
          <a:ext cx="3967311" cy="5077260"/>
        </p:xfrm>
        <a:graphic>
          <a:graphicData uri="http://schemas.openxmlformats.org/drawingml/2006/table">
            <a:tbl>
              <a:tblPr firstRow="1" bandRow="1">
                <a:tableStyleId>{4C3C2611-4C71-4FC5-86AE-919BDF0F9419}</a:tableStyleId>
              </a:tblPr>
              <a:tblGrid>
                <a:gridCol w="462999">
                  <a:extLst>
                    <a:ext uri="{9D8B030D-6E8A-4147-A177-3AD203B41FA5}">
                      <a16:colId xmlns:a16="http://schemas.microsoft.com/office/drawing/2014/main" val="20000"/>
                    </a:ext>
                  </a:extLst>
                </a:gridCol>
                <a:gridCol w="3504312">
                  <a:extLst>
                    <a:ext uri="{9D8B030D-6E8A-4147-A177-3AD203B41FA5}">
                      <a16:colId xmlns:a16="http://schemas.microsoft.com/office/drawing/2014/main" val="20001"/>
                    </a:ext>
                  </a:extLst>
                </a:gridCol>
              </a:tblGrid>
              <a:tr h="564140">
                <a:tc>
                  <a:txBody>
                    <a:bodyPr/>
                    <a:lstStyle/>
                    <a:p>
                      <a:pPr algn="ctr">
                        <a:lnSpc>
                          <a:spcPts val="1400"/>
                        </a:lnSpc>
                        <a:defRPr sz="1800" b="0">
                          <a:solidFill>
                            <a:srgbClr val="000000"/>
                          </a:solidFill>
                        </a:defRPr>
                      </a:pPr>
                      <a:r>
                        <a:rPr sz="1600">
                          <a:solidFill>
                            <a:schemeClr val="accent3"/>
                          </a:solidFill>
                        </a:rPr>
                        <a:t>1</a:t>
                      </a:r>
                    </a:p>
                  </a:txBody>
                  <a:tcPr marL="45720" marR="45720" anchor="ctr" horzOverflow="overflow">
                    <a:lnL w="12700">
                      <a:miter lim="400000"/>
                    </a:lnL>
                    <a:lnR w="38100">
                      <a:solidFill>
                        <a:srgbClr val="FFFFFF"/>
                      </a:solidFill>
                    </a:lnR>
                    <a:lnT w="12700">
                      <a:miter lim="400000"/>
                    </a:lnT>
                    <a:lnB w="76200">
                      <a:solidFill>
                        <a:srgbClr val="FFFFFF"/>
                      </a:solidFill>
                    </a:lnB>
                    <a:solidFill>
                      <a:srgbClr val="DBF1FA"/>
                    </a:solidFill>
                  </a:tcPr>
                </a:tc>
                <a:tc>
                  <a:txBody>
                    <a:bodyPr/>
                    <a:lstStyle/>
                    <a:p>
                      <a:pPr>
                        <a:defRPr sz="1400" b="0">
                          <a:solidFill>
                            <a:srgbClr val="555555"/>
                          </a:solidFill>
                        </a:defRPr>
                      </a:pPr>
                      <a:r>
                        <a:rPr dirty="0" err="1"/>
                        <a:t>Wprowadzenie</a:t>
                      </a:r>
                      <a:r>
                        <a:rPr dirty="0"/>
                        <a:t>: </a:t>
                      </a:r>
                      <a:r>
                        <a:rPr b="1" dirty="0">
                          <a:solidFill>
                            <a:schemeClr val="accent1"/>
                          </a:solidFill>
                        </a:rPr>
                        <a:t>10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0"/>
                  </a:ext>
                </a:extLst>
              </a:tr>
              <a:tr h="564140">
                <a:tc>
                  <a:txBody>
                    <a:bodyPr/>
                    <a:lstStyle/>
                    <a:p>
                      <a:pPr algn="ctr">
                        <a:lnSpc>
                          <a:spcPts val="1400"/>
                        </a:lnSpc>
                        <a:defRPr sz="1800">
                          <a:solidFill>
                            <a:srgbClr val="000000"/>
                          </a:solidFill>
                        </a:defRPr>
                      </a:pPr>
                      <a:r>
                        <a:rPr sz="1600">
                          <a:solidFill>
                            <a:schemeClr val="accent3"/>
                          </a:solidFill>
                        </a:rPr>
                        <a:t>2</a:t>
                      </a:r>
                    </a:p>
                  </a:txBody>
                  <a:tcPr marL="45720" marR="45720" anchor="ctr" horzOverflow="overflow">
                    <a:lnL w="12700">
                      <a:miter lim="400000"/>
                    </a:lnL>
                    <a:lnR w="38100">
                      <a:solidFill>
                        <a:srgbClr val="FFFFFF"/>
                      </a:solidFill>
                    </a:lnR>
                    <a:lnT w="76200">
                      <a:solidFill>
                        <a:srgbClr val="FFFFFF"/>
                      </a:solidFill>
                    </a:lnT>
                    <a:lnB w="76200">
                      <a:solidFill>
                        <a:srgbClr val="FFFFFF"/>
                      </a:solidFill>
                    </a:lnB>
                    <a:solidFill>
                      <a:srgbClr val="DBF1FA"/>
                    </a:solidFill>
                  </a:tcPr>
                </a:tc>
                <a:tc>
                  <a:txBody>
                    <a:bodyPr/>
                    <a:lstStyle/>
                    <a:p>
                      <a:pPr>
                        <a:defRPr sz="1400"/>
                      </a:pPr>
                      <a:r>
                        <a:rPr dirty="0"/>
                        <a:t>Rund</a:t>
                      </a:r>
                      <a:r>
                        <a:rPr lang="pl-PL" dirty="0"/>
                        <a:t>ka</a:t>
                      </a:r>
                      <a:r>
                        <a:rPr dirty="0"/>
                        <a:t> </a:t>
                      </a:r>
                      <a:r>
                        <a:rPr dirty="0" err="1"/>
                        <a:t>integracyjna</a:t>
                      </a:r>
                      <a:r>
                        <a:rPr dirty="0"/>
                        <a:t>: </a:t>
                      </a:r>
                      <a:r>
                        <a:rPr b="1" dirty="0">
                          <a:solidFill>
                            <a:schemeClr val="accent1"/>
                          </a:solidFill>
                        </a:rPr>
                        <a:t>15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1"/>
                  </a:ext>
                </a:extLst>
              </a:tr>
              <a:tr h="564140">
                <a:tc>
                  <a:txBody>
                    <a:bodyPr/>
                    <a:lstStyle/>
                    <a:p>
                      <a:pPr algn="ctr">
                        <a:lnSpc>
                          <a:spcPts val="1400"/>
                        </a:lnSpc>
                        <a:defRPr sz="1800">
                          <a:solidFill>
                            <a:srgbClr val="000000"/>
                          </a:solidFill>
                        </a:defRPr>
                      </a:pPr>
                      <a:r>
                        <a:rPr sz="1600">
                          <a:solidFill>
                            <a:schemeClr val="accent3"/>
                          </a:solidFill>
                        </a:rPr>
                        <a:t>3</a:t>
                      </a:r>
                    </a:p>
                  </a:txBody>
                  <a:tcPr marL="45720" marR="45720" anchor="ctr" horzOverflow="overflow">
                    <a:lnL w="12700">
                      <a:miter lim="400000"/>
                    </a:lnL>
                    <a:lnR w="38100">
                      <a:solidFill>
                        <a:srgbClr val="FFFFFF"/>
                      </a:solidFill>
                    </a:lnR>
                    <a:lnT w="76200">
                      <a:solidFill>
                        <a:srgbClr val="FFFFFF"/>
                      </a:solidFill>
                    </a:lnT>
                    <a:lnB w="76200">
                      <a:solidFill>
                        <a:srgbClr val="FFFFFF"/>
                      </a:solidFill>
                    </a:lnB>
                    <a:solidFill>
                      <a:srgbClr val="DBF1FA"/>
                    </a:solidFill>
                  </a:tcPr>
                </a:tc>
                <a:tc>
                  <a:txBody>
                    <a:bodyPr/>
                    <a:lstStyle/>
                    <a:p>
                      <a:pPr>
                        <a:defRPr sz="1400"/>
                      </a:pPr>
                      <a:r>
                        <a:rPr dirty="0" err="1"/>
                        <a:t>Wysłuchanie</a:t>
                      </a:r>
                      <a:r>
                        <a:rPr dirty="0"/>
                        <a:t> </a:t>
                      </a:r>
                      <a:r>
                        <a:rPr dirty="0" err="1"/>
                        <a:t>audiobooka</a:t>
                      </a:r>
                      <a:r>
                        <a:rPr dirty="0"/>
                        <a:t>: </a:t>
                      </a:r>
                      <a:r>
                        <a:rPr b="1" dirty="0">
                          <a:solidFill>
                            <a:schemeClr val="accent1"/>
                          </a:solidFill>
                        </a:rPr>
                        <a:t>30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2"/>
                  </a:ext>
                </a:extLst>
              </a:tr>
              <a:tr h="564140">
                <a:tc>
                  <a:txBody>
                    <a:bodyPr/>
                    <a:lstStyle/>
                    <a:p>
                      <a:pPr algn="ctr">
                        <a:lnSpc>
                          <a:spcPts val="1400"/>
                        </a:lnSpc>
                        <a:defRPr sz="1800">
                          <a:solidFill>
                            <a:srgbClr val="000000"/>
                          </a:solidFill>
                        </a:defRPr>
                      </a:pPr>
                      <a:r>
                        <a:rPr sz="1600">
                          <a:solidFill>
                            <a:schemeClr val="accent3"/>
                          </a:solidFill>
                        </a:rPr>
                        <a:t>4</a:t>
                      </a:r>
                    </a:p>
                  </a:txBody>
                  <a:tcPr marL="45720" marR="45720" anchor="ctr" horzOverflow="overflow">
                    <a:lnL w="12700">
                      <a:miter lim="400000"/>
                    </a:lnL>
                    <a:lnR w="38100">
                      <a:solidFill>
                        <a:srgbClr val="FFFFFF"/>
                      </a:solidFill>
                    </a:lnR>
                    <a:lnT w="76200">
                      <a:solidFill>
                        <a:srgbClr val="FFFFFF"/>
                      </a:solidFill>
                    </a:lnT>
                    <a:lnB w="76200">
                      <a:solidFill>
                        <a:srgbClr val="FFFFFF"/>
                      </a:solidFill>
                    </a:lnB>
                    <a:solidFill>
                      <a:srgbClr val="DBF1FA"/>
                    </a:solidFill>
                  </a:tcPr>
                </a:tc>
                <a:tc>
                  <a:txBody>
                    <a:bodyPr/>
                    <a:lstStyle/>
                    <a:p>
                      <a:pPr>
                        <a:defRPr sz="1400"/>
                      </a:pPr>
                      <a:r>
                        <a:t>Dyskusja w podgrupach: </a:t>
                      </a:r>
                      <a:r>
                        <a:rPr b="1">
                          <a:solidFill>
                            <a:schemeClr val="accent1"/>
                          </a:solidFill>
                        </a:rPr>
                        <a:t>60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3"/>
                  </a:ext>
                </a:extLst>
              </a:tr>
              <a:tr h="564140">
                <a:tc>
                  <a:txBody>
                    <a:bodyPr/>
                    <a:lstStyle/>
                    <a:p>
                      <a:pPr algn="ctr">
                        <a:lnSpc>
                          <a:spcPts val="1400"/>
                        </a:lnSpc>
                        <a:defRPr sz="1800">
                          <a:solidFill>
                            <a:srgbClr val="000000"/>
                          </a:solidFill>
                        </a:defRPr>
                      </a:pPr>
                      <a:r>
                        <a:rPr sz="1600">
                          <a:solidFill>
                            <a:schemeClr val="accent3"/>
                          </a:solidFill>
                        </a:rPr>
                        <a:t>5</a:t>
                      </a:r>
                    </a:p>
                  </a:txBody>
                  <a:tcPr marL="45720" marR="45720" anchor="ctr" horzOverflow="overflow">
                    <a:lnL w="12700">
                      <a:miter lim="400000"/>
                    </a:lnL>
                    <a:lnR w="38100">
                      <a:solidFill>
                        <a:srgbClr val="FFFFFF"/>
                      </a:solidFill>
                    </a:lnR>
                    <a:lnT w="76200">
                      <a:solidFill>
                        <a:srgbClr val="FFFFFF"/>
                      </a:solidFill>
                    </a:lnT>
                    <a:lnB w="76200">
                      <a:solidFill>
                        <a:srgbClr val="FFFFFF"/>
                      </a:solidFill>
                    </a:lnB>
                    <a:solidFill>
                      <a:srgbClr val="DBF1FA"/>
                    </a:solidFill>
                  </a:tcPr>
                </a:tc>
                <a:tc>
                  <a:txBody>
                    <a:bodyPr/>
                    <a:lstStyle/>
                    <a:p>
                      <a:pPr>
                        <a:defRPr sz="1400"/>
                      </a:pPr>
                      <a:r>
                        <a:rPr b="1"/>
                        <a:t>Przerwa kawowa:</a:t>
                      </a:r>
                      <a:r>
                        <a:t> </a:t>
                      </a:r>
                      <a:r>
                        <a:rPr b="1">
                          <a:solidFill>
                            <a:schemeClr val="accent1"/>
                          </a:solidFill>
                        </a:rPr>
                        <a:t>10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4"/>
                  </a:ext>
                </a:extLst>
              </a:tr>
              <a:tr h="564140">
                <a:tc>
                  <a:txBody>
                    <a:bodyPr/>
                    <a:lstStyle/>
                    <a:p>
                      <a:pPr algn="ctr">
                        <a:lnSpc>
                          <a:spcPts val="1400"/>
                        </a:lnSpc>
                        <a:defRPr sz="1800">
                          <a:solidFill>
                            <a:srgbClr val="000000"/>
                          </a:solidFill>
                        </a:defRPr>
                      </a:pPr>
                      <a:r>
                        <a:rPr sz="1600">
                          <a:solidFill>
                            <a:schemeClr val="accent3"/>
                          </a:solidFill>
                        </a:rPr>
                        <a:t>6</a:t>
                      </a:r>
                    </a:p>
                  </a:txBody>
                  <a:tcPr marL="45720" marR="45720" anchor="ctr" horzOverflow="overflow">
                    <a:lnL w="12700">
                      <a:miter lim="400000"/>
                    </a:lnL>
                    <a:lnR w="38100">
                      <a:solidFill>
                        <a:srgbClr val="FFFFFF"/>
                      </a:solidFill>
                    </a:lnR>
                    <a:lnT w="76200">
                      <a:solidFill>
                        <a:srgbClr val="FFFFFF"/>
                      </a:solidFill>
                    </a:lnT>
                    <a:lnB w="76200">
                      <a:solidFill>
                        <a:srgbClr val="FFFFFF"/>
                      </a:solidFill>
                    </a:lnB>
                    <a:solidFill>
                      <a:srgbClr val="DBF1FA"/>
                    </a:solidFill>
                  </a:tcPr>
                </a:tc>
                <a:tc>
                  <a:txBody>
                    <a:bodyPr/>
                    <a:lstStyle/>
                    <a:p>
                      <a:pPr>
                        <a:defRPr sz="1400"/>
                      </a:pPr>
                      <a:r>
                        <a:t>Dyskusja całego zespołu: </a:t>
                      </a:r>
                      <a:r>
                        <a:rPr b="1">
                          <a:solidFill>
                            <a:schemeClr val="accent1"/>
                          </a:solidFill>
                        </a:rPr>
                        <a:t>25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5"/>
                  </a:ext>
                </a:extLst>
              </a:tr>
              <a:tr h="564140">
                <a:tc>
                  <a:txBody>
                    <a:bodyPr/>
                    <a:lstStyle/>
                    <a:p>
                      <a:pPr algn="ctr">
                        <a:lnSpc>
                          <a:spcPts val="1400"/>
                        </a:lnSpc>
                        <a:defRPr sz="1800">
                          <a:solidFill>
                            <a:srgbClr val="000000"/>
                          </a:solidFill>
                        </a:defRPr>
                      </a:pPr>
                      <a:r>
                        <a:rPr sz="1600">
                          <a:solidFill>
                            <a:schemeClr val="accent3"/>
                          </a:solidFill>
                        </a:rPr>
                        <a:t>7</a:t>
                      </a:r>
                    </a:p>
                  </a:txBody>
                  <a:tcPr marL="45720" marR="45720" anchor="ctr" horzOverflow="overflow">
                    <a:lnL w="12700">
                      <a:miter lim="400000"/>
                    </a:lnL>
                    <a:lnR w="12700">
                      <a:miter lim="400000"/>
                    </a:lnR>
                    <a:lnT w="76200">
                      <a:solidFill>
                        <a:srgbClr val="FFFFFF"/>
                      </a:solidFill>
                    </a:lnT>
                    <a:lnB w="76200">
                      <a:solidFill>
                        <a:srgbClr val="FFFFFF"/>
                      </a:solidFill>
                    </a:lnB>
                    <a:solidFill>
                      <a:srgbClr val="DBF1FA"/>
                    </a:solidFill>
                  </a:tcPr>
                </a:tc>
                <a:tc>
                  <a:txBody>
                    <a:bodyPr/>
                    <a:lstStyle/>
                    <a:p>
                      <a:pPr>
                        <a:defRPr sz="1400">
                          <a:solidFill>
                            <a:srgbClr val="646464"/>
                          </a:solidFill>
                        </a:defRPr>
                      </a:pPr>
                      <a:r>
                        <a:t>Refleksja osobista: </a:t>
                      </a:r>
                      <a:r>
                        <a:rPr b="1">
                          <a:solidFill>
                            <a:schemeClr val="accent1"/>
                          </a:solidFill>
                        </a:rPr>
                        <a:t>10 min</a:t>
                      </a:r>
                    </a:p>
                  </a:txBody>
                  <a:tcPr marL="45720" marR="4572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6"/>
                  </a:ext>
                </a:extLst>
              </a:tr>
              <a:tr h="564140">
                <a:tc>
                  <a:txBody>
                    <a:bodyPr/>
                    <a:lstStyle/>
                    <a:p>
                      <a:pPr algn="ctr">
                        <a:lnSpc>
                          <a:spcPts val="1400"/>
                        </a:lnSpc>
                        <a:defRPr sz="1800">
                          <a:solidFill>
                            <a:srgbClr val="000000"/>
                          </a:solidFill>
                        </a:defRPr>
                      </a:pPr>
                      <a:r>
                        <a:rPr sz="1600">
                          <a:solidFill>
                            <a:schemeClr val="accent3"/>
                          </a:solidFill>
                        </a:rPr>
                        <a:t>8</a:t>
                      </a:r>
                    </a:p>
                  </a:txBody>
                  <a:tcPr marL="45720" marR="45720" anchor="ctr" horzOverflow="overflow">
                    <a:lnL w="12700">
                      <a:miter lim="400000"/>
                    </a:lnL>
                    <a:lnR w="12700">
                      <a:miter lim="400000"/>
                    </a:lnR>
                    <a:lnT w="76200">
                      <a:solidFill>
                        <a:srgbClr val="FFFFFF"/>
                      </a:solidFill>
                    </a:lnT>
                    <a:lnB w="76200">
                      <a:solidFill>
                        <a:srgbClr val="FFFFFF"/>
                      </a:solidFill>
                    </a:lnB>
                    <a:solidFill>
                      <a:srgbClr val="DBF1FA"/>
                    </a:solidFill>
                  </a:tcPr>
                </a:tc>
                <a:tc>
                  <a:txBody>
                    <a:bodyPr/>
                    <a:lstStyle/>
                    <a:p>
                      <a:pPr>
                        <a:defRPr sz="1400">
                          <a:solidFill>
                            <a:srgbClr val="646464"/>
                          </a:solidFill>
                        </a:defRPr>
                      </a:pPr>
                      <a:r>
                        <a:rPr dirty="0" err="1"/>
                        <a:t>Rundka</a:t>
                      </a:r>
                      <a:r>
                        <a:rPr dirty="0"/>
                        <a:t> </a:t>
                      </a:r>
                      <a:r>
                        <a:rPr dirty="0" err="1"/>
                        <a:t>kończąca</a:t>
                      </a:r>
                      <a:r>
                        <a:rPr dirty="0"/>
                        <a:t>: </a:t>
                      </a:r>
                      <a:r>
                        <a:rPr b="1" dirty="0">
                          <a:solidFill>
                            <a:schemeClr val="accent1"/>
                          </a:solidFill>
                        </a:rPr>
                        <a:t>15 min</a:t>
                      </a:r>
                    </a:p>
                  </a:txBody>
                  <a:tcPr marL="45720" marR="4572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7"/>
                  </a:ext>
                </a:extLst>
              </a:tr>
              <a:tr h="564140">
                <a:tc>
                  <a:txBody>
                    <a:bodyPr/>
                    <a:lstStyle/>
                    <a:p>
                      <a:pPr algn="ctr">
                        <a:lnSpc>
                          <a:spcPts val="1400"/>
                        </a:lnSpc>
                        <a:defRPr sz="1800">
                          <a:solidFill>
                            <a:srgbClr val="000000"/>
                          </a:solidFill>
                        </a:defRPr>
                      </a:pPr>
                      <a:r>
                        <a:rPr sz="1600">
                          <a:solidFill>
                            <a:schemeClr val="accent3"/>
                          </a:solidFill>
                        </a:rPr>
                        <a:t>9</a:t>
                      </a:r>
                    </a:p>
                  </a:txBody>
                  <a:tcPr marL="45720" marR="45720" anchor="ctr" horzOverflow="overflow">
                    <a:lnL w="12700">
                      <a:miter lim="400000"/>
                    </a:lnL>
                    <a:lnR w="12700">
                      <a:miter lim="400000"/>
                    </a:lnR>
                    <a:lnT w="76200">
                      <a:solidFill>
                        <a:srgbClr val="FFFFFF"/>
                      </a:solidFill>
                    </a:lnT>
                    <a:lnB w="12700">
                      <a:miter lim="400000"/>
                    </a:lnB>
                    <a:solidFill>
                      <a:srgbClr val="DBF1FA"/>
                    </a:solidFill>
                  </a:tcPr>
                </a:tc>
                <a:tc>
                  <a:txBody>
                    <a:bodyPr/>
                    <a:lstStyle/>
                    <a:p>
                      <a:pPr>
                        <a:defRPr sz="1400">
                          <a:solidFill>
                            <a:srgbClr val="646464"/>
                          </a:solidFill>
                        </a:defRPr>
                      </a:pPr>
                      <a:r>
                        <a:rPr dirty="0" err="1"/>
                        <a:t>Podsumowanie</a:t>
                      </a:r>
                      <a:r>
                        <a:rPr dirty="0"/>
                        <a:t>: </a:t>
                      </a:r>
                      <a:r>
                        <a:rPr b="1" dirty="0">
                          <a:solidFill>
                            <a:schemeClr val="accent1"/>
                          </a:solidFill>
                        </a:rPr>
                        <a:t>5 min</a:t>
                      </a:r>
                    </a:p>
                  </a:txBody>
                  <a:tcPr marL="45720" marR="4572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8"/>
                  </a:ext>
                </a:extLst>
              </a:tr>
            </a:tbl>
          </a:graphicData>
        </a:graphic>
      </p:graphicFrame>
      <p:graphicFrame>
        <p:nvGraphicFramePr>
          <p:cNvPr id="630" name="Tabela 17"/>
          <p:cNvGraphicFramePr/>
          <p:nvPr/>
        </p:nvGraphicFramePr>
        <p:xfrm>
          <a:off x="12840639" y="1161626"/>
          <a:ext cx="3114030" cy="5077260"/>
        </p:xfrm>
        <a:graphic>
          <a:graphicData uri="http://schemas.openxmlformats.org/drawingml/2006/table">
            <a:tbl>
              <a:tblPr firstRow="1" bandRow="1">
                <a:tableStyleId>{4C3C2611-4C71-4FC5-86AE-919BDF0F9419}</a:tableStyleId>
              </a:tblPr>
              <a:tblGrid>
                <a:gridCol w="449340">
                  <a:extLst>
                    <a:ext uri="{9D8B030D-6E8A-4147-A177-3AD203B41FA5}">
                      <a16:colId xmlns:a16="http://schemas.microsoft.com/office/drawing/2014/main" val="20000"/>
                    </a:ext>
                  </a:extLst>
                </a:gridCol>
                <a:gridCol w="2664690">
                  <a:extLst>
                    <a:ext uri="{9D8B030D-6E8A-4147-A177-3AD203B41FA5}">
                      <a16:colId xmlns:a16="http://schemas.microsoft.com/office/drawing/2014/main" val="20001"/>
                    </a:ext>
                  </a:extLst>
                </a:gridCol>
              </a:tblGrid>
              <a:tr h="564140">
                <a:tc>
                  <a:txBody>
                    <a:bodyPr/>
                    <a:lstStyle/>
                    <a:p>
                      <a:pPr algn="ctr">
                        <a:lnSpc>
                          <a:spcPts val="1400"/>
                        </a:lnSpc>
                        <a:defRPr sz="1800" b="0">
                          <a:solidFill>
                            <a:srgbClr val="000000"/>
                          </a:solidFill>
                        </a:defRPr>
                      </a:pPr>
                      <a:r>
                        <a:rPr sz="1600">
                          <a:solidFill>
                            <a:schemeClr val="accent3"/>
                          </a:solidFill>
                        </a:rPr>
                        <a:t>1</a:t>
                      </a:r>
                    </a:p>
                  </a:txBody>
                  <a:tcPr marL="45720" marR="45720" anchor="ctr" horzOverflow="overflow">
                    <a:lnL w="12700">
                      <a:miter lim="400000"/>
                    </a:lnL>
                    <a:lnR w="38100">
                      <a:solidFill>
                        <a:srgbClr val="FFFFFF"/>
                      </a:solidFill>
                    </a:lnR>
                    <a:lnT w="12700">
                      <a:miter lim="400000"/>
                    </a:lnT>
                    <a:lnB w="76200">
                      <a:solidFill>
                        <a:srgbClr val="FFFFFF"/>
                      </a:solidFill>
                    </a:lnB>
                    <a:solidFill>
                      <a:srgbClr val="DBF1FA"/>
                    </a:solidFill>
                  </a:tcPr>
                </a:tc>
                <a:tc>
                  <a:txBody>
                    <a:bodyPr/>
                    <a:lstStyle/>
                    <a:p>
                      <a:pPr>
                        <a:defRPr b="0">
                          <a:solidFill>
                            <a:srgbClr val="555555"/>
                          </a:solidFill>
                        </a:defRPr>
                      </a:pPr>
                      <a:r>
                        <a:t>Wprowadzenie: </a:t>
                      </a:r>
                      <a:r>
                        <a:rPr b="1">
                          <a:solidFill>
                            <a:schemeClr val="accent1"/>
                          </a:solidFill>
                        </a:rPr>
                        <a:t>10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0"/>
                  </a:ext>
                </a:extLst>
              </a:tr>
              <a:tr h="564140">
                <a:tc>
                  <a:txBody>
                    <a:bodyPr/>
                    <a:lstStyle/>
                    <a:p>
                      <a:pPr algn="ctr">
                        <a:lnSpc>
                          <a:spcPts val="1400"/>
                        </a:lnSpc>
                        <a:defRPr sz="1800">
                          <a:solidFill>
                            <a:srgbClr val="000000"/>
                          </a:solidFill>
                        </a:defRPr>
                      </a:pPr>
                      <a:r>
                        <a:rPr sz="1600">
                          <a:solidFill>
                            <a:schemeClr val="accent3"/>
                          </a:solidFill>
                        </a:rPr>
                        <a:t>2</a:t>
                      </a:r>
                    </a:p>
                  </a:txBody>
                  <a:tcPr marL="45720" marR="45720" anchor="ctr" horzOverflow="overflow">
                    <a:lnL w="12700">
                      <a:miter lim="400000"/>
                    </a:lnL>
                    <a:lnR w="38100">
                      <a:solidFill>
                        <a:srgbClr val="FFFFFF"/>
                      </a:solidFill>
                    </a:lnR>
                    <a:lnT w="76200">
                      <a:solidFill>
                        <a:srgbClr val="FFFFFF"/>
                      </a:solidFill>
                    </a:lnT>
                    <a:lnB w="76200">
                      <a:solidFill>
                        <a:srgbClr val="FFFFFF"/>
                      </a:solidFill>
                    </a:lnB>
                    <a:solidFill>
                      <a:srgbClr val="DBF1FA"/>
                    </a:solidFill>
                  </a:tcPr>
                </a:tc>
                <a:tc>
                  <a:txBody>
                    <a:bodyPr/>
                    <a:lstStyle/>
                    <a:p>
                      <a:r>
                        <a:t>Runda integracyjna: </a:t>
                      </a:r>
                      <a:r>
                        <a:rPr b="1">
                          <a:solidFill>
                            <a:schemeClr val="accent1"/>
                          </a:solidFill>
                        </a:rPr>
                        <a:t>15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1"/>
                  </a:ext>
                </a:extLst>
              </a:tr>
              <a:tr h="564140">
                <a:tc>
                  <a:txBody>
                    <a:bodyPr/>
                    <a:lstStyle/>
                    <a:p>
                      <a:pPr algn="ctr">
                        <a:lnSpc>
                          <a:spcPts val="1400"/>
                        </a:lnSpc>
                        <a:defRPr sz="1800">
                          <a:solidFill>
                            <a:srgbClr val="000000"/>
                          </a:solidFill>
                        </a:defRPr>
                      </a:pPr>
                      <a:r>
                        <a:rPr sz="1600">
                          <a:solidFill>
                            <a:schemeClr val="accent3"/>
                          </a:solidFill>
                        </a:rPr>
                        <a:t>3</a:t>
                      </a:r>
                    </a:p>
                  </a:txBody>
                  <a:tcPr marL="45720" marR="45720" anchor="ctr" horzOverflow="overflow">
                    <a:lnL w="12700">
                      <a:miter lim="400000"/>
                    </a:lnL>
                    <a:lnR w="38100">
                      <a:solidFill>
                        <a:srgbClr val="FFFFFF"/>
                      </a:solidFill>
                    </a:lnR>
                    <a:lnT w="76200">
                      <a:solidFill>
                        <a:srgbClr val="FFFFFF"/>
                      </a:solidFill>
                    </a:lnT>
                    <a:lnB w="76200">
                      <a:solidFill>
                        <a:srgbClr val="FFFFFF"/>
                      </a:solidFill>
                    </a:lnB>
                    <a:solidFill>
                      <a:srgbClr val="DBF1FA"/>
                    </a:solidFill>
                  </a:tcPr>
                </a:tc>
                <a:tc>
                  <a:txBody>
                    <a:bodyPr/>
                    <a:lstStyle/>
                    <a:p>
                      <a:r>
                        <a:t>Wysłuchanie audiobooka: </a:t>
                      </a:r>
                      <a:r>
                        <a:rPr b="1">
                          <a:solidFill>
                            <a:schemeClr val="accent1"/>
                          </a:solidFill>
                        </a:rPr>
                        <a:t>30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2"/>
                  </a:ext>
                </a:extLst>
              </a:tr>
              <a:tr h="564140">
                <a:tc>
                  <a:txBody>
                    <a:bodyPr/>
                    <a:lstStyle/>
                    <a:p>
                      <a:pPr algn="ctr">
                        <a:lnSpc>
                          <a:spcPts val="1400"/>
                        </a:lnSpc>
                        <a:defRPr sz="1800">
                          <a:solidFill>
                            <a:srgbClr val="000000"/>
                          </a:solidFill>
                        </a:defRPr>
                      </a:pPr>
                      <a:r>
                        <a:rPr sz="1600">
                          <a:solidFill>
                            <a:schemeClr val="accent3"/>
                          </a:solidFill>
                        </a:rPr>
                        <a:t>4</a:t>
                      </a:r>
                    </a:p>
                  </a:txBody>
                  <a:tcPr marL="45720" marR="45720" anchor="ctr" horzOverflow="overflow">
                    <a:lnL w="12700">
                      <a:miter lim="400000"/>
                    </a:lnL>
                    <a:lnR w="38100">
                      <a:solidFill>
                        <a:srgbClr val="FFFFFF"/>
                      </a:solidFill>
                    </a:lnR>
                    <a:lnT w="76200">
                      <a:solidFill>
                        <a:srgbClr val="FFFFFF"/>
                      </a:solidFill>
                    </a:lnT>
                    <a:lnB w="76200">
                      <a:solidFill>
                        <a:srgbClr val="FFFFFF"/>
                      </a:solidFill>
                    </a:lnB>
                    <a:solidFill>
                      <a:srgbClr val="DBF1FA"/>
                    </a:solidFill>
                  </a:tcPr>
                </a:tc>
                <a:tc>
                  <a:txBody>
                    <a:bodyPr/>
                    <a:lstStyle/>
                    <a:p>
                      <a:r>
                        <a:t>Dyskusja w podgrupach: </a:t>
                      </a:r>
                      <a:r>
                        <a:rPr b="1">
                          <a:solidFill>
                            <a:schemeClr val="accent1"/>
                          </a:solidFill>
                        </a:rPr>
                        <a:t>60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3"/>
                  </a:ext>
                </a:extLst>
              </a:tr>
              <a:tr h="564140">
                <a:tc>
                  <a:txBody>
                    <a:bodyPr/>
                    <a:lstStyle/>
                    <a:p>
                      <a:pPr algn="ctr">
                        <a:lnSpc>
                          <a:spcPts val="1400"/>
                        </a:lnSpc>
                        <a:defRPr sz="1800">
                          <a:solidFill>
                            <a:srgbClr val="000000"/>
                          </a:solidFill>
                        </a:defRPr>
                      </a:pPr>
                      <a:r>
                        <a:rPr sz="1600">
                          <a:solidFill>
                            <a:schemeClr val="accent3"/>
                          </a:solidFill>
                        </a:rPr>
                        <a:t>5</a:t>
                      </a:r>
                    </a:p>
                  </a:txBody>
                  <a:tcPr marL="45720" marR="45720" anchor="ctr" horzOverflow="overflow">
                    <a:lnL w="12700">
                      <a:miter lim="400000"/>
                    </a:lnL>
                    <a:lnR w="12700">
                      <a:miter lim="400000"/>
                    </a:lnR>
                    <a:lnT w="76200">
                      <a:solidFill>
                        <a:srgbClr val="FFFFFF"/>
                      </a:solidFill>
                    </a:lnT>
                    <a:lnB w="76200">
                      <a:solidFill>
                        <a:srgbClr val="FFFFFF"/>
                      </a:solidFill>
                    </a:lnB>
                    <a:solidFill>
                      <a:srgbClr val="DBF1FA"/>
                    </a:solidFill>
                  </a:tcPr>
                </a:tc>
                <a:tc>
                  <a:txBody>
                    <a:bodyPr/>
                    <a:lstStyle/>
                    <a:p>
                      <a:r>
                        <a:t>Przerwa kawowa: </a:t>
                      </a:r>
                      <a:r>
                        <a:rPr b="1">
                          <a:solidFill>
                            <a:schemeClr val="accent1"/>
                          </a:solidFill>
                        </a:rPr>
                        <a:t>15 min</a:t>
                      </a:r>
                    </a:p>
                  </a:txBody>
                  <a:tcPr marL="45720" marR="4572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4"/>
                  </a:ext>
                </a:extLst>
              </a:tr>
              <a:tr h="564140">
                <a:tc>
                  <a:txBody>
                    <a:bodyPr/>
                    <a:lstStyle/>
                    <a:p>
                      <a:pPr algn="ctr">
                        <a:lnSpc>
                          <a:spcPts val="1400"/>
                        </a:lnSpc>
                        <a:defRPr sz="1800">
                          <a:solidFill>
                            <a:srgbClr val="000000"/>
                          </a:solidFill>
                        </a:defRPr>
                      </a:pPr>
                      <a:r>
                        <a:rPr sz="1600">
                          <a:solidFill>
                            <a:schemeClr val="accent3"/>
                          </a:solidFill>
                        </a:rPr>
                        <a:t>6</a:t>
                      </a:r>
                    </a:p>
                  </a:txBody>
                  <a:tcPr marL="45720" marR="45720" anchor="ctr" horzOverflow="overflow">
                    <a:lnL w="12700">
                      <a:miter lim="400000"/>
                    </a:lnL>
                    <a:lnR w="12700">
                      <a:miter lim="400000"/>
                    </a:lnR>
                    <a:lnT w="76200">
                      <a:solidFill>
                        <a:srgbClr val="FFFFFF"/>
                      </a:solidFill>
                    </a:lnT>
                    <a:lnB w="76200">
                      <a:solidFill>
                        <a:srgbClr val="FFFFFF"/>
                      </a:solidFill>
                    </a:lnB>
                    <a:solidFill>
                      <a:srgbClr val="DBF1FA"/>
                    </a:solidFill>
                  </a:tcPr>
                </a:tc>
                <a:tc>
                  <a:txBody>
                    <a:bodyPr/>
                    <a:lstStyle/>
                    <a:p>
                      <a:pPr indent="85725">
                        <a:defRPr>
                          <a:solidFill>
                            <a:srgbClr val="646464"/>
                          </a:solidFill>
                        </a:defRPr>
                      </a:pPr>
                      <a:r>
                        <a:t>Dyskusja całego zespołu: </a:t>
                      </a:r>
                      <a:r>
                        <a:rPr b="1">
                          <a:solidFill>
                            <a:schemeClr val="accent1"/>
                          </a:solidFill>
                        </a:rPr>
                        <a:t>20 min</a:t>
                      </a:r>
                    </a:p>
                  </a:txBody>
                  <a:tcPr marL="45720" marR="4572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5"/>
                  </a:ext>
                </a:extLst>
              </a:tr>
              <a:tr h="564140">
                <a:tc>
                  <a:txBody>
                    <a:bodyPr/>
                    <a:lstStyle/>
                    <a:p>
                      <a:pPr algn="ctr">
                        <a:lnSpc>
                          <a:spcPts val="1400"/>
                        </a:lnSpc>
                        <a:defRPr sz="1800">
                          <a:solidFill>
                            <a:srgbClr val="000000"/>
                          </a:solidFill>
                        </a:defRPr>
                      </a:pPr>
                      <a:r>
                        <a:rPr sz="1600">
                          <a:solidFill>
                            <a:schemeClr val="accent3"/>
                          </a:solidFill>
                        </a:rPr>
                        <a:t>7</a:t>
                      </a:r>
                    </a:p>
                  </a:txBody>
                  <a:tcPr marL="45720" marR="45720" anchor="ctr" horzOverflow="overflow">
                    <a:lnL w="12700">
                      <a:miter lim="400000"/>
                    </a:lnL>
                    <a:lnR w="12700">
                      <a:miter lim="400000"/>
                    </a:lnR>
                    <a:lnT w="76200">
                      <a:solidFill>
                        <a:srgbClr val="FFFFFF"/>
                      </a:solidFill>
                    </a:lnT>
                    <a:lnB w="76200">
                      <a:solidFill>
                        <a:srgbClr val="FFFFFF"/>
                      </a:solidFill>
                    </a:lnB>
                    <a:solidFill>
                      <a:srgbClr val="DBF1FA"/>
                    </a:solidFill>
                  </a:tcPr>
                </a:tc>
                <a:tc>
                  <a:txBody>
                    <a:bodyPr/>
                    <a:lstStyle/>
                    <a:p>
                      <a:pPr indent="85725">
                        <a:defRPr>
                          <a:solidFill>
                            <a:srgbClr val="646464"/>
                          </a:solidFill>
                        </a:defRPr>
                      </a:pPr>
                      <a:r>
                        <a:t>Refleksja osobista: </a:t>
                      </a:r>
                      <a:r>
                        <a:rPr b="1">
                          <a:solidFill>
                            <a:schemeClr val="accent1"/>
                          </a:solidFill>
                        </a:rPr>
                        <a:t>10 min</a:t>
                      </a:r>
                    </a:p>
                  </a:txBody>
                  <a:tcPr marL="45720" marR="4572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6"/>
                  </a:ext>
                </a:extLst>
              </a:tr>
              <a:tr h="564140">
                <a:tc>
                  <a:txBody>
                    <a:bodyPr/>
                    <a:lstStyle/>
                    <a:p>
                      <a:pPr algn="ctr">
                        <a:lnSpc>
                          <a:spcPts val="1400"/>
                        </a:lnSpc>
                        <a:defRPr sz="1800">
                          <a:solidFill>
                            <a:srgbClr val="000000"/>
                          </a:solidFill>
                        </a:defRPr>
                      </a:pPr>
                      <a:r>
                        <a:rPr sz="1600">
                          <a:solidFill>
                            <a:schemeClr val="accent3"/>
                          </a:solidFill>
                        </a:rPr>
                        <a:t>8</a:t>
                      </a:r>
                    </a:p>
                  </a:txBody>
                  <a:tcPr marL="45720" marR="45720" anchor="ctr" horzOverflow="overflow">
                    <a:lnL w="12700">
                      <a:miter lim="400000"/>
                    </a:lnL>
                    <a:lnR w="12700">
                      <a:miter lim="400000"/>
                    </a:lnR>
                    <a:lnT w="76200">
                      <a:solidFill>
                        <a:srgbClr val="FFFFFF"/>
                      </a:solidFill>
                    </a:lnT>
                    <a:lnB w="76200">
                      <a:solidFill>
                        <a:srgbClr val="FFFFFF"/>
                      </a:solidFill>
                    </a:lnB>
                    <a:solidFill>
                      <a:srgbClr val="DBF1FA"/>
                    </a:solidFill>
                  </a:tcPr>
                </a:tc>
                <a:tc>
                  <a:txBody>
                    <a:bodyPr/>
                    <a:lstStyle/>
                    <a:p>
                      <a:pPr indent="85725">
                        <a:defRPr>
                          <a:solidFill>
                            <a:srgbClr val="646464"/>
                          </a:solidFill>
                        </a:defRPr>
                      </a:pPr>
                      <a:r>
                        <a:t>Rundka kończąca: </a:t>
                      </a:r>
                      <a:r>
                        <a:rPr b="1">
                          <a:solidFill>
                            <a:schemeClr val="accent1"/>
                          </a:solidFill>
                        </a:rPr>
                        <a:t>15 min</a:t>
                      </a:r>
                    </a:p>
                  </a:txBody>
                  <a:tcPr marL="45720" marR="4572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7"/>
                  </a:ext>
                </a:extLst>
              </a:tr>
              <a:tr h="564140">
                <a:tc>
                  <a:txBody>
                    <a:bodyPr/>
                    <a:lstStyle/>
                    <a:p>
                      <a:pPr algn="ctr">
                        <a:lnSpc>
                          <a:spcPts val="1400"/>
                        </a:lnSpc>
                        <a:defRPr sz="1800">
                          <a:solidFill>
                            <a:srgbClr val="000000"/>
                          </a:solidFill>
                        </a:defRPr>
                      </a:pPr>
                      <a:r>
                        <a:rPr sz="1600">
                          <a:solidFill>
                            <a:schemeClr val="accent3"/>
                          </a:solidFill>
                        </a:rPr>
                        <a:t>9</a:t>
                      </a:r>
                    </a:p>
                  </a:txBody>
                  <a:tcPr marL="45720" marR="45720" anchor="ctr" horzOverflow="overflow">
                    <a:lnL w="12700">
                      <a:miter lim="400000"/>
                    </a:lnL>
                    <a:lnR w="12700">
                      <a:miter lim="400000"/>
                    </a:lnR>
                    <a:lnT w="76200">
                      <a:solidFill>
                        <a:srgbClr val="FFFFFF"/>
                      </a:solidFill>
                    </a:lnT>
                    <a:lnB w="12700">
                      <a:miter lim="400000"/>
                    </a:lnB>
                    <a:solidFill>
                      <a:srgbClr val="DBF1FA"/>
                    </a:solidFill>
                  </a:tcPr>
                </a:tc>
                <a:tc>
                  <a:txBody>
                    <a:bodyPr/>
                    <a:lstStyle/>
                    <a:p>
                      <a:pPr indent="85725">
                        <a:defRPr>
                          <a:solidFill>
                            <a:srgbClr val="646464"/>
                          </a:solidFill>
                        </a:defRPr>
                      </a:pPr>
                      <a:r>
                        <a:t>Podsumowanie: </a:t>
                      </a:r>
                      <a:r>
                        <a:rPr b="1">
                          <a:solidFill>
                            <a:schemeClr val="accent1"/>
                          </a:solidFill>
                        </a:rPr>
                        <a:t>5 min</a:t>
                      </a:r>
                    </a:p>
                  </a:txBody>
                  <a:tcPr marL="45720" marR="4572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8"/>
                  </a:ext>
                </a:extLst>
              </a:tr>
            </a:tbl>
          </a:graphicData>
        </a:graphic>
      </p:graphicFrame>
      <p:pic>
        <p:nvPicPr>
          <p:cNvPr id="631" name="01-ikona-dloni.png" descr="01-ikona-dloni.png"/>
          <p:cNvPicPr>
            <a:picLocks noChangeAspect="1"/>
          </p:cNvPicPr>
          <p:nvPr/>
        </p:nvPicPr>
        <p:blipFill>
          <a:blip r:embed="rId2"/>
          <a:stretch>
            <a:fillRect/>
          </a:stretch>
        </p:blipFill>
        <p:spPr>
          <a:xfrm>
            <a:off x="8864070" y="4487326"/>
            <a:ext cx="378060" cy="378060"/>
          </a:xfrm>
          <a:prstGeom prst="rect">
            <a:avLst/>
          </a:prstGeom>
          <a:ln w="12700">
            <a:miter lim="400000"/>
          </a:ln>
        </p:spPr>
      </p:pic>
      <p:sp>
        <p:nvSpPr>
          <p:cNvPr id="632" name="Symbol zastępczy tekstu 39"/>
          <p:cNvSpPr/>
          <p:nvPr/>
        </p:nvSpPr>
        <p:spPr>
          <a:xfrm>
            <a:off x="9369869" y="4572665"/>
            <a:ext cx="2257178" cy="8771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defRPr sz="1300">
                <a:solidFill>
                  <a:srgbClr val="535353"/>
                </a:solidFill>
              </a:defRPr>
            </a:pPr>
            <a:r>
              <a:rPr b="1" dirty="0" err="1"/>
              <a:t>Pamiętajmy</a:t>
            </a:r>
            <a:r>
              <a:rPr b="1" dirty="0"/>
              <a:t> o </a:t>
            </a:r>
            <a:r>
              <a:rPr b="1" dirty="0" err="1"/>
              <a:t>czasie</a:t>
            </a:r>
            <a:r>
              <a:rPr dirty="0"/>
              <a:t> </a:t>
            </a:r>
            <a:br>
              <a:rPr dirty="0"/>
            </a:br>
            <a:r>
              <a:rPr dirty="0"/>
              <a:t>– </a:t>
            </a:r>
            <a:r>
              <a:rPr dirty="0" err="1"/>
              <a:t>wyznaczmy</a:t>
            </a:r>
            <a:r>
              <a:rPr dirty="0"/>
              <a:t> </a:t>
            </a:r>
            <a:r>
              <a:rPr dirty="0" err="1"/>
              <a:t>uczestnika</a:t>
            </a:r>
            <a:r>
              <a:rPr dirty="0"/>
              <a:t>, </a:t>
            </a:r>
            <a:r>
              <a:rPr dirty="0" err="1"/>
              <a:t>który</a:t>
            </a:r>
            <a:r>
              <a:rPr dirty="0"/>
              <a:t> </a:t>
            </a:r>
            <a:r>
              <a:rPr dirty="0" err="1"/>
              <a:t>będzie</a:t>
            </a:r>
            <a:r>
              <a:rPr dirty="0"/>
              <a:t> </a:t>
            </a:r>
            <a:r>
              <a:rPr dirty="0" err="1"/>
              <a:t>przypominał</a:t>
            </a:r>
            <a:r>
              <a:rPr dirty="0"/>
              <a:t> </a:t>
            </a:r>
            <a:r>
              <a:rPr dirty="0" err="1"/>
              <a:t>grupie</a:t>
            </a:r>
            <a:r>
              <a:rPr dirty="0"/>
              <a:t> o </a:t>
            </a:r>
            <a:r>
              <a:rPr dirty="0" err="1"/>
              <a:t>limitach</a:t>
            </a:r>
            <a:r>
              <a:rPr dirty="0"/>
              <a:t> </a:t>
            </a:r>
            <a:r>
              <a:rPr dirty="0" err="1"/>
              <a:t>czasowych</a:t>
            </a:r>
            <a:r>
              <a:rPr dirty="0"/>
              <a:t>!</a:t>
            </a:r>
          </a:p>
        </p:txBody>
      </p:sp>
      <p:sp>
        <p:nvSpPr>
          <p:cNvPr id="633" name="Uwaga"/>
          <p:cNvSpPr txBox="1"/>
          <p:nvPr/>
        </p:nvSpPr>
        <p:spPr>
          <a:xfrm>
            <a:off x="8878227" y="4015377"/>
            <a:ext cx="677216" cy="307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400" b="1">
                <a:solidFill>
                  <a:schemeClr val="accent1"/>
                </a:solidFill>
              </a:defRPr>
            </a:lvl1pPr>
          </a:lstStyle>
          <a:p>
            <a:r>
              <a:t>Uwaga</a:t>
            </a:r>
          </a:p>
        </p:txBody>
      </p:sp>
      <p:pic>
        <p:nvPicPr>
          <p:cNvPr id="634" name="02-ikona-strzalek.png" descr="02-ikona-strzalek.png"/>
          <p:cNvPicPr>
            <a:picLocks noChangeAspect="1"/>
          </p:cNvPicPr>
          <p:nvPr/>
        </p:nvPicPr>
        <p:blipFill>
          <a:blip r:embed="rId3"/>
          <a:stretch>
            <a:fillRect/>
          </a:stretch>
        </p:blipFill>
        <p:spPr>
          <a:xfrm>
            <a:off x="7932711" y="564271"/>
            <a:ext cx="378060" cy="378060"/>
          </a:xfrm>
          <a:prstGeom prst="rect">
            <a:avLst/>
          </a:prstGeom>
          <a:ln w="12700">
            <a:miter lim="400000"/>
          </a:ln>
        </p:spPr>
      </p:pic>
      <p:pic>
        <p:nvPicPr>
          <p:cNvPr id="635" name="03-ikona-swiatelka.png" descr="03-ikona-swiatelka.png"/>
          <p:cNvPicPr>
            <a:picLocks noChangeAspect="1"/>
          </p:cNvPicPr>
          <p:nvPr/>
        </p:nvPicPr>
        <p:blipFill>
          <a:blip r:embed="rId4"/>
          <a:stretch>
            <a:fillRect/>
          </a:stretch>
        </p:blipFill>
        <p:spPr>
          <a:xfrm>
            <a:off x="8372977" y="559215"/>
            <a:ext cx="378060" cy="378060"/>
          </a:xfrm>
          <a:prstGeom prst="rect">
            <a:avLst/>
          </a:prstGeom>
          <a:ln w="12700">
            <a:miter lim="400000"/>
          </a:ln>
        </p:spPr>
      </p:pic>
      <p:pic>
        <p:nvPicPr>
          <p:cNvPr id="636" name="image160.jpeg" descr="image160.jpeg"/>
          <p:cNvPicPr>
            <a:picLocks noChangeAspect="1"/>
          </p:cNvPicPr>
          <p:nvPr/>
        </p:nvPicPr>
        <p:blipFill>
          <a:blip r:embed="rId5"/>
          <a:srcRect l="20428"/>
          <a:stretch>
            <a:fillRect/>
          </a:stretch>
        </p:blipFill>
        <p:spPr>
          <a:xfrm>
            <a:off x="-50085" y="-3505"/>
            <a:ext cx="4234811" cy="686501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634"/>
                                        </p:tgtEl>
                                        <p:attrNameLst>
                                          <p:attrName>style.visibility</p:attrName>
                                        </p:attrNameLst>
                                      </p:cBhvr>
                                      <p:to>
                                        <p:strVal val="visible"/>
                                      </p:to>
                                    </p:set>
                                    <p:animEffect transition="in" filter="dissolve">
                                      <p:cBhvr>
                                        <p:cTn id="7" dur="1000"/>
                                        <p:tgtEl>
                                          <p:spTgt spid="6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629"/>
                                        </p:tgtEl>
                                        <p:attrNameLst>
                                          <p:attrName>style.visibility</p:attrName>
                                        </p:attrNameLst>
                                      </p:cBhvr>
                                      <p:to>
                                        <p:strVal val="visible"/>
                                      </p:to>
                                    </p:set>
                                    <p:animEffect transition="in" filter="dissolve">
                                      <p:cBhvr>
                                        <p:cTn id="12" dur="1500"/>
                                        <p:tgtEl>
                                          <p:spTgt spid="62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631"/>
                                        </p:tgtEl>
                                        <p:attrNameLst>
                                          <p:attrName>style.visibility</p:attrName>
                                        </p:attrNameLst>
                                      </p:cBhvr>
                                      <p:to>
                                        <p:strVal val="visible"/>
                                      </p:to>
                                    </p:set>
                                    <p:animEffect transition="in" filter="dissolve">
                                      <p:cBhvr>
                                        <p:cTn id="17" dur="1500"/>
                                        <p:tgtEl>
                                          <p:spTgt spid="631"/>
                                        </p:tgtEl>
                                      </p:cBhvr>
                                    </p:animEffect>
                                  </p:childTnLst>
                                </p:cTn>
                              </p:par>
                              <p:par>
                                <p:cTn id="18" presetID="9" presetClass="entr" fill="hold" grpId="4" nodeType="withEffect">
                                  <p:stCondLst>
                                    <p:cond delay="0"/>
                                  </p:stCondLst>
                                  <p:iterate>
                                    <p:tmAbs val="0"/>
                                  </p:iterate>
                                  <p:childTnLst>
                                    <p:set>
                                      <p:cBhvr>
                                        <p:cTn id="19" fill="hold"/>
                                        <p:tgtEl>
                                          <p:spTgt spid="626"/>
                                        </p:tgtEl>
                                        <p:attrNameLst>
                                          <p:attrName>style.visibility</p:attrName>
                                        </p:attrNameLst>
                                      </p:cBhvr>
                                      <p:to>
                                        <p:strVal val="visible"/>
                                      </p:to>
                                    </p:set>
                                    <p:animEffect transition="in" filter="dissolve">
                                      <p:cBhvr>
                                        <p:cTn id="20" dur="1500"/>
                                        <p:tgtEl>
                                          <p:spTgt spid="626"/>
                                        </p:tgtEl>
                                      </p:cBhvr>
                                    </p:animEffect>
                                  </p:childTnLst>
                                </p:cTn>
                              </p:par>
                              <p:par>
                                <p:cTn id="21" presetID="9" presetClass="entr" fill="hold" grpId="5" nodeType="withEffect">
                                  <p:stCondLst>
                                    <p:cond delay="0"/>
                                  </p:stCondLst>
                                  <p:iterate>
                                    <p:tmAbs val="0"/>
                                  </p:iterate>
                                  <p:childTnLst>
                                    <p:set>
                                      <p:cBhvr>
                                        <p:cTn id="22" fill="hold"/>
                                        <p:tgtEl>
                                          <p:spTgt spid="633"/>
                                        </p:tgtEl>
                                        <p:attrNameLst>
                                          <p:attrName>style.visibility</p:attrName>
                                        </p:attrNameLst>
                                      </p:cBhvr>
                                      <p:to>
                                        <p:strVal val="visible"/>
                                      </p:to>
                                    </p:set>
                                    <p:animEffect transition="in" filter="dissolve">
                                      <p:cBhvr>
                                        <p:cTn id="23" dur="1500"/>
                                        <p:tgtEl>
                                          <p:spTgt spid="633"/>
                                        </p:tgtEl>
                                      </p:cBhvr>
                                    </p:animEffect>
                                  </p:childTnLst>
                                </p:cTn>
                              </p:par>
                              <p:par>
                                <p:cTn id="24" presetID="9" presetClass="entr" fill="hold" grpId="6" nodeType="withEffect">
                                  <p:stCondLst>
                                    <p:cond delay="0"/>
                                  </p:stCondLst>
                                  <p:iterate>
                                    <p:tmAbs val="0"/>
                                  </p:iterate>
                                  <p:childTnLst>
                                    <p:set>
                                      <p:cBhvr>
                                        <p:cTn id="25" fill="hold"/>
                                        <p:tgtEl>
                                          <p:spTgt spid="632"/>
                                        </p:tgtEl>
                                        <p:attrNameLst>
                                          <p:attrName>style.visibility</p:attrName>
                                        </p:attrNameLst>
                                      </p:cBhvr>
                                      <p:to>
                                        <p:strVal val="visible"/>
                                      </p:to>
                                    </p:set>
                                    <p:animEffect transition="in" filter="dissolve">
                                      <p:cBhvr>
                                        <p:cTn id="26" dur="1500"/>
                                        <p:tgtEl>
                                          <p:spTgt spid="632"/>
                                        </p:tgtEl>
                                      </p:cBhvr>
                                    </p:animEffect>
                                  </p:childTnLst>
                                </p:cTn>
                              </p:par>
                              <p:par>
                                <p:cTn id="27" presetID="9" presetClass="entr" fill="hold" grpId="7" nodeType="withEffect">
                                  <p:stCondLst>
                                    <p:cond delay="0"/>
                                  </p:stCondLst>
                                  <p:iterate>
                                    <p:tmAbs val="0"/>
                                  </p:iterate>
                                  <p:childTnLst>
                                    <p:set>
                                      <p:cBhvr>
                                        <p:cTn id="28" fill="hold"/>
                                        <p:tgtEl>
                                          <p:spTgt spid="635"/>
                                        </p:tgtEl>
                                        <p:attrNameLst>
                                          <p:attrName>style.visibility</p:attrName>
                                        </p:attrNameLst>
                                      </p:cBhvr>
                                      <p:to>
                                        <p:strVal val="visible"/>
                                      </p:to>
                                    </p:set>
                                    <p:animEffect transition="in" filter="dissolve">
                                      <p:cBhvr>
                                        <p:cTn id="29" dur="1500"/>
                                        <p:tgtEl>
                                          <p:spTgt spid="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 grpId="4" animBg="1" advAuto="0"/>
      <p:bldP spid="629" grpId="2" animBg="1" advAuto="0"/>
      <p:bldP spid="631" grpId="3" animBg="1" advAuto="0"/>
      <p:bldP spid="632" grpId="6" animBg="1" advAuto="0"/>
      <p:bldP spid="633" grpId="5" animBg="1" advAuto="0"/>
      <p:bldP spid="634" grpId="1" animBg="1" advAuto="0"/>
      <p:bldP spid="635" grpId="7"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KONTRAKT ZASADY KOMUNIKACJI (5 minut)"/>
          <p:cNvSpPr txBox="1">
            <a:spLocks noGrp="1"/>
          </p:cNvSpPr>
          <p:nvPr>
            <p:ph type="body" sz="quarter" idx="1"/>
          </p:nvPr>
        </p:nvSpPr>
        <p:spPr>
          <a:xfrm>
            <a:off x="411387" y="553507"/>
            <a:ext cx="8701545" cy="535989"/>
          </a:xfrm>
          <a:prstGeom prst="rect">
            <a:avLst/>
          </a:prstGeom>
        </p:spPr>
        <p:txBody>
          <a:bodyPr/>
          <a:lstStyle/>
          <a:p>
            <a:pPr>
              <a:defRPr b="1"/>
            </a:pPr>
            <a:r>
              <a:t>KONTRAKT ZASADY KOMUNIKACJI</a:t>
            </a:r>
            <a:r>
              <a:rPr sz="2000"/>
              <a:t> </a:t>
            </a:r>
            <a:r>
              <a:rPr sz="2000" b="0"/>
              <a:t>(5 minut)</a:t>
            </a:r>
          </a:p>
        </p:txBody>
      </p:sp>
      <p:sp>
        <p:nvSpPr>
          <p:cNvPr id="639" name="pole tekstowe 42"/>
          <p:cNvSpPr txBox="1"/>
          <p:nvPr/>
        </p:nvSpPr>
        <p:spPr>
          <a:xfrm>
            <a:off x="1367982" y="1733965"/>
            <a:ext cx="3951640" cy="1181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spcBef>
                <a:spcPts val="600"/>
              </a:spcBef>
              <a:defRPr sz="1600" b="1">
                <a:solidFill>
                  <a:schemeClr val="accent1"/>
                </a:solidFill>
              </a:defRPr>
            </a:pPr>
            <a:r>
              <a:rPr dirty="0"/>
              <a:t>AKTYWNE SŁUCHANIE </a:t>
            </a:r>
          </a:p>
          <a:p>
            <a:pPr marL="120315" indent="-120315">
              <a:spcBef>
                <a:spcPts val="600"/>
              </a:spcBef>
              <a:buSzPct val="100000"/>
              <a:buChar char="•"/>
              <a:defRPr sz="1200"/>
            </a:pPr>
            <a:r>
              <a:rPr dirty="0"/>
              <a:t>Nie </a:t>
            </a:r>
            <a:r>
              <a:rPr dirty="0" err="1"/>
              <a:t>przerywaj</a:t>
            </a:r>
            <a:r>
              <a:rPr dirty="0"/>
              <a:t> ani </a:t>
            </a:r>
            <a:r>
              <a:rPr dirty="0" err="1"/>
              <a:t>nie</a:t>
            </a:r>
            <a:r>
              <a:rPr dirty="0"/>
              <a:t> </a:t>
            </a:r>
            <a:r>
              <a:rPr dirty="0" err="1"/>
              <a:t>komentuj</a:t>
            </a:r>
            <a:r>
              <a:rPr dirty="0"/>
              <a:t> w </a:t>
            </a:r>
            <a:r>
              <a:rPr dirty="0" err="1"/>
              <a:t>trakcie</a:t>
            </a:r>
            <a:r>
              <a:rPr dirty="0"/>
              <a:t> </a:t>
            </a:r>
            <a:r>
              <a:rPr dirty="0" err="1"/>
              <a:t>wypowiedzi</a:t>
            </a:r>
            <a:r>
              <a:rPr dirty="0"/>
              <a:t>.</a:t>
            </a:r>
            <a:endParaRPr sz="3000" dirty="0">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rPr dirty="0" err="1"/>
              <a:t>Skup</a:t>
            </a:r>
            <a:r>
              <a:rPr dirty="0"/>
              <a:t> </a:t>
            </a:r>
            <a:r>
              <a:rPr dirty="0" err="1"/>
              <a:t>się</a:t>
            </a:r>
            <a:r>
              <a:rPr dirty="0"/>
              <a:t> </a:t>
            </a:r>
            <a:r>
              <a:rPr dirty="0" err="1"/>
              <a:t>na</a:t>
            </a:r>
            <a:r>
              <a:rPr dirty="0"/>
              <a:t> </a:t>
            </a:r>
            <a:r>
              <a:rPr dirty="0" err="1"/>
              <a:t>zrozumieniu</a:t>
            </a:r>
            <a:r>
              <a:rPr dirty="0"/>
              <a:t>, </a:t>
            </a:r>
            <a:r>
              <a:rPr dirty="0" err="1"/>
              <a:t>zamiast</a:t>
            </a:r>
            <a:r>
              <a:rPr dirty="0"/>
              <a:t> </a:t>
            </a:r>
            <a:r>
              <a:rPr dirty="0" err="1"/>
              <a:t>przygotowywać</a:t>
            </a:r>
            <a:r>
              <a:rPr dirty="0"/>
              <a:t> </a:t>
            </a:r>
            <a:r>
              <a:rPr dirty="0" err="1"/>
              <a:t>swoją</a:t>
            </a:r>
            <a:r>
              <a:rPr dirty="0"/>
              <a:t> </a:t>
            </a:r>
            <a:r>
              <a:rPr dirty="0" err="1"/>
              <a:t>odpowiedź</a:t>
            </a:r>
            <a:r>
              <a:rPr dirty="0"/>
              <a:t>.</a:t>
            </a:r>
            <a:endParaRPr sz="3000" dirty="0">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rPr dirty="0" err="1"/>
              <a:t>Zadawaj</a:t>
            </a:r>
            <a:r>
              <a:rPr dirty="0"/>
              <a:t> </a:t>
            </a:r>
            <a:r>
              <a:rPr dirty="0" err="1"/>
              <a:t>pytania</a:t>
            </a:r>
            <a:r>
              <a:rPr dirty="0"/>
              <a:t> </a:t>
            </a:r>
            <a:r>
              <a:rPr dirty="0" err="1"/>
              <a:t>dopiero</a:t>
            </a:r>
            <a:r>
              <a:rPr dirty="0"/>
              <a:t> po </a:t>
            </a:r>
            <a:r>
              <a:rPr dirty="0" err="1"/>
              <a:t>zakończeniu</a:t>
            </a:r>
            <a:r>
              <a:rPr dirty="0"/>
              <a:t> </a:t>
            </a:r>
            <a:r>
              <a:rPr dirty="0" err="1"/>
              <a:t>wypowiedzi</a:t>
            </a:r>
            <a:r>
              <a:rPr dirty="0"/>
              <a:t>.</a:t>
            </a:r>
          </a:p>
        </p:txBody>
      </p:sp>
      <p:pic>
        <p:nvPicPr>
          <p:cNvPr id="640" name="01-ikona-dloni.png" descr="01-ikona-dloni.png"/>
          <p:cNvPicPr>
            <a:picLocks noChangeAspect="1"/>
          </p:cNvPicPr>
          <p:nvPr/>
        </p:nvPicPr>
        <p:blipFill>
          <a:blip r:embed="rId2"/>
          <a:stretch>
            <a:fillRect/>
          </a:stretch>
        </p:blipFill>
        <p:spPr>
          <a:xfrm>
            <a:off x="479798" y="5791908"/>
            <a:ext cx="378060" cy="378060"/>
          </a:xfrm>
          <a:prstGeom prst="rect">
            <a:avLst/>
          </a:prstGeom>
          <a:ln w="12700">
            <a:miter lim="400000"/>
          </a:ln>
        </p:spPr>
      </p:pic>
      <p:sp>
        <p:nvSpPr>
          <p:cNvPr id="641" name="Symbol zastępczy tekstu 39"/>
          <p:cNvSpPr/>
          <p:nvPr/>
        </p:nvSpPr>
        <p:spPr>
          <a:xfrm>
            <a:off x="972897" y="5877247"/>
            <a:ext cx="10627194"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1300" b="1">
                <a:solidFill>
                  <a:srgbClr val="535353"/>
                </a:solidFill>
              </a:defRPr>
            </a:lvl1pPr>
          </a:lstStyle>
          <a:p>
            <a:pPr>
              <a:defRPr b="0"/>
            </a:pPr>
            <a:r>
              <a:rPr b="1"/>
              <a:t>Sprawdzamy, czy wszyscy rozumiemy zasady i zgadzamy się na ich wspólne przestrzeganie.</a:t>
            </a:r>
          </a:p>
        </p:txBody>
      </p:sp>
      <p:grpSp>
        <p:nvGrpSpPr>
          <p:cNvPr id="644" name="Grupuj"/>
          <p:cNvGrpSpPr/>
          <p:nvPr/>
        </p:nvGrpSpPr>
        <p:grpSpPr>
          <a:xfrm>
            <a:off x="473381" y="5318966"/>
            <a:ext cx="11245238" cy="333734"/>
            <a:chOff x="0" y="0"/>
            <a:chExt cx="11245237" cy="333732"/>
          </a:xfrm>
        </p:grpSpPr>
        <p:sp>
          <p:nvSpPr>
            <p:cNvPr id="642" name="Prostokąt"/>
            <p:cNvSpPr/>
            <p:nvPr/>
          </p:nvSpPr>
          <p:spPr>
            <a:xfrm>
              <a:off x="0" y="0"/>
              <a:ext cx="11245238"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643" name="Uwaga"/>
            <p:cNvSpPr txBox="1"/>
            <p:nvPr/>
          </p:nvSpPr>
          <p:spPr>
            <a:xfrm>
              <a:off x="20574" y="992"/>
              <a:ext cx="677216"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1400" b="1">
                  <a:solidFill>
                    <a:schemeClr val="accent1"/>
                  </a:solidFill>
                </a:defRPr>
              </a:lvl1pPr>
            </a:lstStyle>
            <a:p>
              <a:r>
                <a:t>Uwaga</a:t>
              </a:r>
            </a:p>
          </p:txBody>
        </p:sp>
      </p:grpSp>
      <p:sp>
        <p:nvSpPr>
          <p:cNvPr id="645" name="pole tekstowe 42"/>
          <p:cNvSpPr txBox="1"/>
          <p:nvPr/>
        </p:nvSpPr>
        <p:spPr>
          <a:xfrm>
            <a:off x="1367982" y="3559534"/>
            <a:ext cx="4781422" cy="1181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spcBef>
                <a:spcPts val="600"/>
              </a:spcBef>
              <a:defRPr sz="1600" b="1">
                <a:solidFill>
                  <a:schemeClr val="accent1"/>
                </a:solidFill>
              </a:defRPr>
            </a:pPr>
            <a:r>
              <a:rPr dirty="0"/>
              <a:t>KOMUNIKACJA „JA” </a:t>
            </a:r>
          </a:p>
          <a:p>
            <a:pPr marL="120315" indent="-120315">
              <a:spcBef>
                <a:spcPts val="600"/>
              </a:spcBef>
              <a:buSzPct val="100000"/>
              <a:buChar char="•"/>
              <a:defRPr sz="1200"/>
            </a:pPr>
            <a:r>
              <a:rPr dirty="0" err="1"/>
              <a:t>Mów</a:t>
            </a:r>
            <a:r>
              <a:rPr dirty="0"/>
              <a:t> o </a:t>
            </a:r>
            <a:r>
              <a:rPr dirty="0" err="1"/>
              <a:t>swoich</a:t>
            </a:r>
            <a:r>
              <a:rPr dirty="0"/>
              <a:t> </a:t>
            </a:r>
            <a:r>
              <a:rPr dirty="0" err="1"/>
              <a:t>doświadczeniach</a:t>
            </a:r>
            <a:r>
              <a:rPr dirty="0"/>
              <a:t>, </a:t>
            </a:r>
            <a:r>
              <a:rPr dirty="0" err="1"/>
              <a:t>zamiast</a:t>
            </a:r>
            <a:r>
              <a:rPr dirty="0"/>
              <a:t> </a:t>
            </a:r>
            <a:r>
              <a:rPr dirty="0" err="1"/>
              <a:t>uogólniać</a:t>
            </a:r>
            <a:r>
              <a:rPr dirty="0"/>
              <a:t>.</a:t>
            </a:r>
            <a:endParaRPr sz="3000" dirty="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rPr dirty="0" err="1"/>
              <a:t>Unikaj</a:t>
            </a:r>
            <a:r>
              <a:rPr dirty="0"/>
              <a:t> </a:t>
            </a:r>
            <a:r>
              <a:rPr dirty="0" err="1"/>
              <a:t>słów</a:t>
            </a:r>
            <a:r>
              <a:rPr dirty="0"/>
              <a:t> „</a:t>
            </a:r>
            <a:r>
              <a:rPr dirty="0" err="1"/>
              <a:t>wszyscy</a:t>
            </a:r>
            <a:r>
              <a:rPr dirty="0"/>
              <a:t>”, „</a:t>
            </a:r>
            <a:r>
              <a:rPr dirty="0" err="1"/>
              <a:t>nikt</a:t>
            </a:r>
            <a:r>
              <a:rPr dirty="0"/>
              <a:t>” – </a:t>
            </a:r>
            <a:r>
              <a:rPr dirty="0" err="1"/>
              <a:t>zamiast</a:t>
            </a:r>
            <a:r>
              <a:rPr dirty="0"/>
              <a:t> </a:t>
            </a:r>
            <a:r>
              <a:rPr dirty="0" err="1"/>
              <a:t>tego</a:t>
            </a:r>
            <a:r>
              <a:rPr dirty="0"/>
              <a:t> </a:t>
            </a:r>
            <a:r>
              <a:rPr dirty="0" err="1"/>
              <a:t>używaj</a:t>
            </a:r>
            <a:r>
              <a:rPr dirty="0"/>
              <a:t> </a:t>
            </a:r>
            <a:r>
              <a:rPr dirty="0" err="1"/>
              <a:t>sformułowań</a:t>
            </a:r>
            <a:r>
              <a:rPr dirty="0"/>
              <a:t> </a:t>
            </a:r>
            <a:r>
              <a:rPr dirty="0" err="1"/>
              <a:t>typu</a:t>
            </a:r>
            <a:r>
              <a:rPr dirty="0"/>
              <a:t> „</a:t>
            </a:r>
            <a:r>
              <a:rPr dirty="0" err="1"/>
              <a:t>zauważyłam</a:t>
            </a:r>
            <a:r>
              <a:rPr dirty="0"/>
              <a:t>/-</a:t>
            </a:r>
            <a:r>
              <a:rPr dirty="0" err="1"/>
              <a:t>em</a:t>
            </a:r>
            <a:r>
              <a:rPr dirty="0"/>
              <a:t>…”.</a:t>
            </a:r>
            <a:endParaRPr sz="3000" dirty="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rPr dirty="0" err="1"/>
              <a:t>Pozwalaj</a:t>
            </a:r>
            <a:r>
              <a:rPr dirty="0"/>
              <a:t> </a:t>
            </a:r>
            <a:r>
              <a:rPr dirty="0" err="1"/>
              <a:t>na</a:t>
            </a:r>
            <a:r>
              <a:rPr dirty="0"/>
              <a:t> </a:t>
            </a:r>
            <a:r>
              <a:rPr dirty="0" err="1"/>
              <a:t>różne</a:t>
            </a:r>
            <a:r>
              <a:rPr dirty="0"/>
              <a:t> </a:t>
            </a:r>
            <a:r>
              <a:rPr dirty="0" err="1"/>
              <a:t>perspektywy</a:t>
            </a:r>
            <a:r>
              <a:rPr dirty="0"/>
              <a:t>, </a:t>
            </a:r>
            <a:r>
              <a:rPr dirty="0" err="1"/>
              <a:t>nie</a:t>
            </a:r>
            <a:r>
              <a:rPr dirty="0"/>
              <a:t> </a:t>
            </a:r>
            <a:r>
              <a:rPr dirty="0" err="1"/>
              <a:t>podważaj</a:t>
            </a:r>
            <a:r>
              <a:rPr dirty="0"/>
              <a:t> </a:t>
            </a:r>
            <a:r>
              <a:rPr dirty="0" err="1"/>
              <a:t>cudzych</a:t>
            </a:r>
            <a:r>
              <a:rPr dirty="0"/>
              <a:t> </a:t>
            </a:r>
            <a:r>
              <a:rPr dirty="0" err="1"/>
              <a:t>odczuć</a:t>
            </a:r>
            <a:r>
              <a:rPr dirty="0"/>
              <a:t>.</a:t>
            </a:r>
          </a:p>
        </p:txBody>
      </p:sp>
      <p:sp>
        <p:nvSpPr>
          <p:cNvPr id="646" name="pole tekstowe 42"/>
          <p:cNvSpPr txBox="1"/>
          <p:nvPr/>
        </p:nvSpPr>
        <p:spPr>
          <a:xfrm>
            <a:off x="7126237" y="1733965"/>
            <a:ext cx="3951640" cy="927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spcBef>
                <a:spcPts val="600"/>
              </a:spcBef>
              <a:defRPr sz="1600" b="1">
                <a:solidFill>
                  <a:schemeClr val="accent1"/>
                </a:solidFill>
              </a:defRPr>
            </a:pPr>
            <a:r>
              <a:t>POUFNOŚĆ – „CZTERY ŚCIANY” </a:t>
            </a:r>
          </a:p>
          <a:p>
            <a:pPr marL="120315" indent="-120315">
              <a:spcBef>
                <a:spcPts val="600"/>
              </a:spcBef>
              <a:buSzPct val="100000"/>
              <a:buChar char="•"/>
              <a:defRPr sz="1200"/>
            </a:pPr>
            <a:r>
              <a:t>To, co zostało powiedziane, zostaje w grupie.</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t>Możesz dzielić się refleksjami, ale bez wskazywania konkretnych osób.</a:t>
            </a:r>
          </a:p>
        </p:txBody>
      </p:sp>
      <p:sp>
        <p:nvSpPr>
          <p:cNvPr id="647" name="pole tekstowe 42"/>
          <p:cNvSpPr txBox="1"/>
          <p:nvPr/>
        </p:nvSpPr>
        <p:spPr>
          <a:xfrm>
            <a:off x="7126237" y="3559534"/>
            <a:ext cx="4781423" cy="1181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spcBef>
                <a:spcPts val="600"/>
              </a:spcBef>
              <a:defRPr sz="1600" b="1">
                <a:solidFill>
                  <a:schemeClr val="accent1"/>
                </a:solidFill>
              </a:defRPr>
            </a:pPr>
            <a:r>
              <a:t>ZIELONE ŚWIATŁO </a:t>
            </a:r>
          </a:p>
          <a:p>
            <a:pPr marL="120315" indent="-120315">
              <a:spcBef>
                <a:spcPts val="600"/>
              </a:spcBef>
              <a:buSzPct val="100000"/>
              <a:buChar char="•"/>
              <a:defRPr sz="1200"/>
            </a:pPr>
            <a:r>
              <a:t>Każda opinia jest ważna – nie oceniaj, staraj się zrozumieć.</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t>Różnorodność jest siłą – budujemy na tym, co nas łączy.</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t>Nikt nie jest zmuszany do wypowiedzi – szanujemy indywidualne granice.</a:t>
            </a:r>
          </a:p>
        </p:txBody>
      </p:sp>
      <p:sp>
        <p:nvSpPr>
          <p:cNvPr id="648" name="Numer slajdu"/>
          <p:cNvSpPr txBox="1">
            <a:spLocks noGrp="1"/>
          </p:cNvSpPr>
          <p:nvPr>
            <p:ph type="sldNum" sz="quarter" idx="2"/>
          </p:nvPr>
        </p:nvSpPr>
        <p:spPr>
          <a:xfrm>
            <a:off x="312738" y="6436042"/>
            <a:ext cx="188898"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a:t>
            </a:fld>
            <a:endParaRPr/>
          </a:p>
        </p:txBody>
      </p:sp>
      <p:sp>
        <p:nvSpPr>
          <p:cNvPr id="649" name="Prostokąt"/>
          <p:cNvSpPr/>
          <p:nvPr/>
        </p:nvSpPr>
        <p:spPr>
          <a:xfrm>
            <a:off x="497126" y="1682964"/>
            <a:ext cx="656456" cy="1214401"/>
          </a:xfrm>
          <a:prstGeom prst="roundRect">
            <a:avLst>
              <a:gd name="adj" fmla="val 0"/>
            </a:avLst>
          </a:prstGeom>
          <a:solidFill>
            <a:srgbClr val="DBF1FA"/>
          </a:solidFill>
          <a:ln w="12700">
            <a:miter lim="400000"/>
          </a:ln>
        </p:spPr>
        <p:txBody>
          <a:bodyPr lIns="45719" rIns="45719" anchor="ctr"/>
          <a:lstStyle/>
          <a:p>
            <a:pPr algn="ctr">
              <a:defRPr>
                <a:solidFill>
                  <a:srgbClr val="FFFFFF"/>
                </a:solidFill>
              </a:defRPr>
            </a:pPr>
            <a:endParaRPr/>
          </a:p>
        </p:txBody>
      </p:sp>
      <p:sp>
        <p:nvSpPr>
          <p:cNvPr id="650" name="1"/>
          <p:cNvSpPr txBox="1"/>
          <p:nvPr/>
        </p:nvSpPr>
        <p:spPr>
          <a:xfrm>
            <a:off x="668122" y="1679294"/>
            <a:ext cx="314464" cy="993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5900" b="1">
                <a:solidFill>
                  <a:schemeClr val="accent3"/>
                </a:solidFill>
              </a:defRPr>
            </a:lvl1pPr>
          </a:lstStyle>
          <a:p>
            <a:r>
              <a:t>1</a:t>
            </a:r>
          </a:p>
        </p:txBody>
      </p:sp>
      <p:grpSp>
        <p:nvGrpSpPr>
          <p:cNvPr id="653" name="Prostokąt: zaokrąglone rogi 94"/>
          <p:cNvGrpSpPr/>
          <p:nvPr/>
        </p:nvGrpSpPr>
        <p:grpSpPr>
          <a:xfrm>
            <a:off x="497126" y="3523265"/>
            <a:ext cx="656456" cy="1214401"/>
            <a:chOff x="0" y="3670"/>
            <a:chExt cx="656455" cy="1214399"/>
          </a:xfrm>
        </p:grpSpPr>
        <p:sp>
          <p:nvSpPr>
            <p:cNvPr id="651" name="Prostokąt"/>
            <p:cNvSpPr/>
            <p:nvPr/>
          </p:nvSpPr>
          <p:spPr>
            <a:xfrm>
              <a:off x="0" y="3670"/>
              <a:ext cx="656456" cy="1214400"/>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52" name="2"/>
            <p:cNvSpPr/>
            <p:nvPr/>
          </p:nvSpPr>
          <p:spPr>
            <a:xfrm>
              <a:off x="170996" y="496570"/>
              <a:ext cx="31446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5900" b="1">
                  <a:solidFill>
                    <a:schemeClr val="accent3"/>
                  </a:solidFill>
                </a:defRPr>
              </a:lvl1pPr>
            </a:lstStyle>
            <a:p>
              <a:r>
                <a:t>2</a:t>
              </a:r>
            </a:p>
          </p:txBody>
        </p:sp>
      </p:grpSp>
      <p:grpSp>
        <p:nvGrpSpPr>
          <p:cNvPr id="656" name="Prostokąt: zaokrąglone rogi 94"/>
          <p:cNvGrpSpPr/>
          <p:nvPr/>
        </p:nvGrpSpPr>
        <p:grpSpPr>
          <a:xfrm>
            <a:off x="6292893" y="1682964"/>
            <a:ext cx="656456" cy="1214401"/>
            <a:chOff x="0" y="3670"/>
            <a:chExt cx="656455" cy="1214399"/>
          </a:xfrm>
        </p:grpSpPr>
        <p:sp>
          <p:nvSpPr>
            <p:cNvPr id="654" name="Prostokąt"/>
            <p:cNvSpPr/>
            <p:nvPr/>
          </p:nvSpPr>
          <p:spPr>
            <a:xfrm>
              <a:off x="0" y="3670"/>
              <a:ext cx="656456" cy="1214400"/>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55" name="3"/>
            <p:cNvSpPr/>
            <p:nvPr/>
          </p:nvSpPr>
          <p:spPr>
            <a:xfrm>
              <a:off x="170996" y="496570"/>
              <a:ext cx="31446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5900" b="1">
                  <a:solidFill>
                    <a:schemeClr val="accent3"/>
                  </a:solidFill>
                </a:defRPr>
              </a:lvl1pPr>
            </a:lstStyle>
            <a:p>
              <a:r>
                <a:t>3</a:t>
              </a:r>
            </a:p>
          </p:txBody>
        </p:sp>
      </p:grpSp>
      <p:grpSp>
        <p:nvGrpSpPr>
          <p:cNvPr id="659" name="Prostokąt: zaokrąglone rogi 94"/>
          <p:cNvGrpSpPr/>
          <p:nvPr/>
        </p:nvGrpSpPr>
        <p:grpSpPr>
          <a:xfrm>
            <a:off x="6292893" y="3530184"/>
            <a:ext cx="656456" cy="1214401"/>
            <a:chOff x="0" y="3670"/>
            <a:chExt cx="656455" cy="1214399"/>
          </a:xfrm>
        </p:grpSpPr>
        <p:sp>
          <p:nvSpPr>
            <p:cNvPr id="657" name="Prostokąt"/>
            <p:cNvSpPr/>
            <p:nvPr/>
          </p:nvSpPr>
          <p:spPr>
            <a:xfrm>
              <a:off x="0" y="3670"/>
              <a:ext cx="656456" cy="1214400"/>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58" name="4"/>
            <p:cNvSpPr/>
            <p:nvPr/>
          </p:nvSpPr>
          <p:spPr>
            <a:xfrm>
              <a:off x="170996" y="496570"/>
              <a:ext cx="31446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5900" b="1">
                  <a:solidFill>
                    <a:schemeClr val="accent3"/>
                  </a:solidFill>
                </a:defRPr>
              </a:lvl1pPr>
            </a:lstStyle>
            <a:p>
              <a:r>
                <a:t>4</a:t>
              </a:r>
            </a:p>
          </p:txBody>
        </p:sp>
      </p:grpSp>
      <p:pic>
        <p:nvPicPr>
          <p:cNvPr id="660" name="03-ikona-swiatelka.png" descr="03-ikona-swiatelka.png"/>
          <p:cNvPicPr>
            <a:picLocks noChangeAspect="1"/>
          </p:cNvPicPr>
          <p:nvPr/>
        </p:nvPicPr>
        <p:blipFill>
          <a:blip r:embed="rId3"/>
          <a:stretch>
            <a:fillRect/>
          </a:stretch>
        </p:blipFill>
        <p:spPr>
          <a:xfrm>
            <a:off x="6918037" y="583404"/>
            <a:ext cx="378060" cy="378060"/>
          </a:xfrm>
          <a:prstGeom prst="rect">
            <a:avLst/>
          </a:prstGeom>
          <a:ln w="12700">
            <a:miter lim="400000"/>
          </a:ln>
        </p:spPr>
      </p:pic>
      <p:pic>
        <p:nvPicPr>
          <p:cNvPr id="661" name="02-ikona-strzalek.png" descr="02-ikona-strzalek.png"/>
          <p:cNvPicPr>
            <a:picLocks noChangeAspect="1"/>
          </p:cNvPicPr>
          <p:nvPr/>
        </p:nvPicPr>
        <p:blipFill>
          <a:blip r:embed="rId4"/>
          <a:stretch>
            <a:fillRect/>
          </a:stretch>
        </p:blipFill>
        <p:spPr>
          <a:xfrm>
            <a:off x="3686778" y="1623952"/>
            <a:ext cx="378060" cy="378060"/>
          </a:xfrm>
          <a:prstGeom prst="rect">
            <a:avLst/>
          </a:prstGeom>
          <a:ln w="12700">
            <a:miter lim="400000"/>
          </a:ln>
        </p:spPr>
      </p:pic>
      <p:pic>
        <p:nvPicPr>
          <p:cNvPr id="662" name="02-ikona-strzalek.png" descr="02-ikona-strzalek.png"/>
          <p:cNvPicPr>
            <a:picLocks noChangeAspect="1"/>
          </p:cNvPicPr>
          <p:nvPr/>
        </p:nvPicPr>
        <p:blipFill>
          <a:blip r:embed="rId4"/>
          <a:stretch>
            <a:fillRect/>
          </a:stretch>
        </p:blipFill>
        <p:spPr>
          <a:xfrm>
            <a:off x="3488296" y="3456764"/>
            <a:ext cx="378060" cy="378060"/>
          </a:xfrm>
          <a:prstGeom prst="rect">
            <a:avLst/>
          </a:prstGeom>
          <a:ln w="12700">
            <a:miter lim="400000"/>
          </a:ln>
        </p:spPr>
      </p:pic>
      <p:pic>
        <p:nvPicPr>
          <p:cNvPr id="663" name="02-ikona-strzalek.png" descr="02-ikona-strzalek.png"/>
          <p:cNvPicPr>
            <a:picLocks noChangeAspect="1"/>
          </p:cNvPicPr>
          <p:nvPr/>
        </p:nvPicPr>
        <p:blipFill>
          <a:blip r:embed="rId4"/>
          <a:stretch>
            <a:fillRect/>
          </a:stretch>
        </p:blipFill>
        <p:spPr>
          <a:xfrm>
            <a:off x="10349560" y="1632661"/>
            <a:ext cx="378060" cy="378060"/>
          </a:xfrm>
          <a:prstGeom prst="rect">
            <a:avLst/>
          </a:prstGeom>
          <a:ln w="12700">
            <a:miter lim="400000"/>
          </a:ln>
        </p:spPr>
      </p:pic>
      <p:pic>
        <p:nvPicPr>
          <p:cNvPr id="664" name="02-ikona-strzalek.png" descr="02-ikona-strzalek.png"/>
          <p:cNvPicPr>
            <a:picLocks noChangeAspect="1"/>
          </p:cNvPicPr>
          <p:nvPr/>
        </p:nvPicPr>
        <p:blipFill>
          <a:blip r:embed="rId4"/>
          <a:stretch>
            <a:fillRect/>
          </a:stretch>
        </p:blipFill>
        <p:spPr>
          <a:xfrm>
            <a:off x="9097705" y="3456764"/>
            <a:ext cx="378060" cy="37806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661"/>
                                        </p:tgtEl>
                                        <p:attrNameLst>
                                          <p:attrName>style.visibility</p:attrName>
                                        </p:attrNameLst>
                                      </p:cBhvr>
                                      <p:to>
                                        <p:strVal val="visible"/>
                                      </p:to>
                                    </p:set>
                                    <p:animEffect transition="in" filter="dissolve">
                                      <p:cBhvr>
                                        <p:cTn id="7" dur="1500"/>
                                        <p:tgtEl>
                                          <p:spTgt spid="661"/>
                                        </p:tgtEl>
                                      </p:cBhvr>
                                    </p:animEffect>
                                  </p:childTnLst>
                                </p:cTn>
                              </p:par>
                              <p:par>
                                <p:cTn id="8" presetID="9" presetClass="entr" fill="hold" grpId="2" nodeType="withEffect">
                                  <p:stCondLst>
                                    <p:cond delay="0"/>
                                  </p:stCondLst>
                                  <p:iterate>
                                    <p:tmAbs val="0"/>
                                  </p:iterate>
                                  <p:childTnLst>
                                    <p:set>
                                      <p:cBhvr>
                                        <p:cTn id="9" fill="hold"/>
                                        <p:tgtEl>
                                          <p:spTgt spid="639"/>
                                        </p:tgtEl>
                                        <p:attrNameLst>
                                          <p:attrName>style.visibility</p:attrName>
                                        </p:attrNameLst>
                                      </p:cBhvr>
                                      <p:to>
                                        <p:strVal val="visible"/>
                                      </p:to>
                                    </p:set>
                                    <p:animEffect transition="in" filter="dissolve">
                                      <p:cBhvr>
                                        <p:cTn id="10" dur="1500"/>
                                        <p:tgtEl>
                                          <p:spTgt spid="63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3" nodeType="clickEffect">
                                  <p:stCondLst>
                                    <p:cond delay="0"/>
                                  </p:stCondLst>
                                  <p:iterate>
                                    <p:tmAbs val="0"/>
                                  </p:iterate>
                                  <p:childTnLst>
                                    <p:set>
                                      <p:cBhvr>
                                        <p:cTn id="14" fill="hold"/>
                                        <p:tgtEl>
                                          <p:spTgt spid="662"/>
                                        </p:tgtEl>
                                        <p:attrNameLst>
                                          <p:attrName>style.visibility</p:attrName>
                                        </p:attrNameLst>
                                      </p:cBhvr>
                                      <p:to>
                                        <p:strVal val="visible"/>
                                      </p:to>
                                    </p:set>
                                    <p:animEffect transition="in" filter="dissolve">
                                      <p:cBhvr>
                                        <p:cTn id="15" dur="1500"/>
                                        <p:tgtEl>
                                          <p:spTgt spid="662"/>
                                        </p:tgtEl>
                                      </p:cBhvr>
                                    </p:animEffect>
                                  </p:childTnLst>
                                </p:cTn>
                              </p:par>
                              <p:par>
                                <p:cTn id="16" presetID="9" presetClass="entr" fill="hold" grpId="4" nodeType="withEffect">
                                  <p:stCondLst>
                                    <p:cond delay="0"/>
                                  </p:stCondLst>
                                  <p:iterate>
                                    <p:tmAbs val="0"/>
                                  </p:iterate>
                                  <p:childTnLst>
                                    <p:set>
                                      <p:cBhvr>
                                        <p:cTn id="17" fill="hold"/>
                                        <p:tgtEl>
                                          <p:spTgt spid="645"/>
                                        </p:tgtEl>
                                        <p:attrNameLst>
                                          <p:attrName>style.visibility</p:attrName>
                                        </p:attrNameLst>
                                      </p:cBhvr>
                                      <p:to>
                                        <p:strVal val="visible"/>
                                      </p:to>
                                    </p:set>
                                    <p:animEffect transition="in" filter="dissolve">
                                      <p:cBhvr>
                                        <p:cTn id="18" dur="1500"/>
                                        <p:tgtEl>
                                          <p:spTgt spid="64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fill="hold" grpId="5" nodeType="clickEffect">
                                  <p:stCondLst>
                                    <p:cond delay="0"/>
                                  </p:stCondLst>
                                  <p:iterate>
                                    <p:tmAbs val="0"/>
                                  </p:iterate>
                                  <p:childTnLst>
                                    <p:set>
                                      <p:cBhvr>
                                        <p:cTn id="22" fill="hold"/>
                                        <p:tgtEl>
                                          <p:spTgt spid="663"/>
                                        </p:tgtEl>
                                        <p:attrNameLst>
                                          <p:attrName>style.visibility</p:attrName>
                                        </p:attrNameLst>
                                      </p:cBhvr>
                                      <p:to>
                                        <p:strVal val="visible"/>
                                      </p:to>
                                    </p:set>
                                    <p:animEffect transition="in" filter="dissolve">
                                      <p:cBhvr>
                                        <p:cTn id="23" dur="1500"/>
                                        <p:tgtEl>
                                          <p:spTgt spid="663"/>
                                        </p:tgtEl>
                                      </p:cBhvr>
                                    </p:animEffect>
                                  </p:childTnLst>
                                </p:cTn>
                              </p:par>
                              <p:par>
                                <p:cTn id="24" presetID="9" presetClass="entr" fill="hold" grpId="6" nodeType="withEffect">
                                  <p:stCondLst>
                                    <p:cond delay="0"/>
                                  </p:stCondLst>
                                  <p:iterate>
                                    <p:tmAbs val="0"/>
                                  </p:iterate>
                                  <p:childTnLst>
                                    <p:set>
                                      <p:cBhvr>
                                        <p:cTn id="25" fill="hold"/>
                                        <p:tgtEl>
                                          <p:spTgt spid="646"/>
                                        </p:tgtEl>
                                        <p:attrNameLst>
                                          <p:attrName>style.visibility</p:attrName>
                                        </p:attrNameLst>
                                      </p:cBhvr>
                                      <p:to>
                                        <p:strVal val="visible"/>
                                      </p:to>
                                    </p:set>
                                    <p:animEffect transition="in" filter="dissolve">
                                      <p:cBhvr>
                                        <p:cTn id="26" dur="1500"/>
                                        <p:tgtEl>
                                          <p:spTgt spid="64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fill="hold" grpId="7" nodeType="clickEffect">
                                  <p:stCondLst>
                                    <p:cond delay="0"/>
                                  </p:stCondLst>
                                  <p:iterate>
                                    <p:tmAbs val="0"/>
                                  </p:iterate>
                                  <p:childTnLst>
                                    <p:set>
                                      <p:cBhvr>
                                        <p:cTn id="30" fill="hold"/>
                                        <p:tgtEl>
                                          <p:spTgt spid="664"/>
                                        </p:tgtEl>
                                        <p:attrNameLst>
                                          <p:attrName>style.visibility</p:attrName>
                                        </p:attrNameLst>
                                      </p:cBhvr>
                                      <p:to>
                                        <p:strVal val="visible"/>
                                      </p:to>
                                    </p:set>
                                    <p:animEffect transition="in" filter="dissolve">
                                      <p:cBhvr>
                                        <p:cTn id="31" dur="1500"/>
                                        <p:tgtEl>
                                          <p:spTgt spid="664"/>
                                        </p:tgtEl>
                                      </p:cBhvr>
                                    </p:animEffect>
                                  </p:childTnLst>
                                </p:cTn>
                              </p:par>
                              <p:par>
                                <p:cTn id="32" presetID="9" presetClass="entr" fill="hold" grpId="8" nodeType="withEffect">
                                  <p:stCondLst>
                                    <p:cond delay="0"/>
                                  </p:stCondLst>
                                  <p:iterate>
                                    <p:tmAbs val="0"/>
                                  </p:iterate>
                                  <p:childTnLst>
                                    <p:set>
                                      <p:cBhvr>
                                        <p:cTn id="33" fill="hold"/>
                                        <p:tgtEl>
                                          <p:spTgt spid="647"/>
                                        </p:tgtEl>
                                        <p:attrNameLst>
                                          <p:attrName>style.visibility</p:attrName>
                                        </p:attrNameLst>
                                      </p:cBhvr>
                                      <p:to>
                                        <p:strVal val="visible"/>
                                      </p:to>
                                    </p:set>
                                    <p:animEffect transition="in" filter="dissolve">
                                      <p:cBhvr>
                                        <p:cTn id="34" dur="1500"/>
                                        <p:tgtEl>
                                          <p:spTgt spid="647"/>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fill="hold" grpId="9" nodeType="clickEffect">
                                  <p:stCondLst>
                                    <p:cond delay="0"/>
                                  </p:stCondLst>
                                  <p:iterate>
                                    <p:tmAbs val="0"/>
                                  </p:iterate>
                                  <p:childTnLst>
                                    <p:set>
                                      <p:cBhvr>
                                        <p:cTn id="38" fill="hold"/>
                                        <p:tgtEl>
                                          <p:spTgt spid="640"/>
                                        </p:tgtEl>
                                        <p:attrNameLst>
                                          <p:attrName>style.visibility</p:attrName>
                                        </p:attrNameLst>
                                      </p:cBhvr>
                                      <p:to>
                                        <p:strVal val="visible"/>
                                      </p:to>
                                    </p:set>
                                    <p:animEffect transition="in" filter="dissolve">
                                      <p:cBhvr>
                                        <p:cTn id="39" dur="1500"/>
                                        <p:tgtEl>
                                          <p:spTgt spid="640"/>
                                        </p:tgtEl>
                                      </p:cBhvr>
                                    </p:animEffect>
                                  </p:childTnLst>
                                </p:cTn>
                              </p:par>
                              <p:par>
                                <p:cTn id="40" presetID="9" presetClass="entr" fill="hold" grpId="10" nodeType="withEffect">
                                  <p:stCondLst>
                                    <p:cond delay="0"/>
                                  </p:stCondLst>
                                  <p:iterate>
                                    <p:tmAbs val="0"/>
                                  </p:iterate>
                                  <p:childTnLst>
                                    <p:set>
                                      <p:cBhvr>
                                        <p:cTn id="41" fill="hold"/>
                                        <p:tgtEl>
                                          <p:spTgt spid="644"/>
                                        </p:tgtEl>
                                        <p:attrNameLst>
                                          <p:attrName>style.visibility</p:attrName>
                                        </p:attrNameLst>
                                      </p:cBhvr>
                                      <p:to>
                                        <p:strVal val="visible"/>
                                      </p:to>
                                    </p:set>
                                    <p:animEffect transition="in" filter="dissolve">
                                      <p:cBhvr>
                                        <p:cTn id="42" dur="1500"/>
                                        <p:tgtEl>
                                          <p:spTgt spid="644"/>
                                        </p:tgtEl>
                                      </p:cBhvr>
                                    </p:animEffect>
                                  </p:childTnLst>
                                </p:cTn>
                              </p:par>
                              <p:par>
                                <p:cTn id="43" presetID="9" presetClass="entr" fill="hold" grpId="11" nodeType="withEffect">
                                  <p:stCondLst>
                                    <p:cond delay="0"/>
                                  </p:stCondLst>
                                  <p:iterate>
                                    <p:tmAbs val="0"/>
                                  </p:iterate>
                                  <p:childTnLst>
                                    <p:set>
                                      <p:cBhvr>
                                        <p:cTn id="44" fill="hold"/>
                                        <p:tgtEl>
                                          <p:spTgt spid="641"/>
                                        </p:tgtEl>
                                        <p:attrNameLst>
                                          <p:attrName>style.visibility</p:attrName>
                                        </p:attrNameLst>
                                      </p:cBhvr>
                                      <p:to>
                                        <p:strVal val="visible"/>
                                      </p:to>
                                    </p:set>
                                    <p:animEffect transition="in" filter="dissolve">
                                      <p:cBhvr>
                                        <p:cTn id="45" dur="1500"/>
                                        <p:tgtEl>
                                          <p:spTgt spid="641"/>
                                        </p:tgtEl>
                                      </p:cBhvr>
                                    </p:animEffect>
                                  </p:childTnLst>
                                </p:cTn>
                              </p:par>
                              <p:par>
                                <p:cTn id="46" presetID="9" presetClass="entr" fill="hold" grpId="12" nodeType="withEffect">
                                  <p:stCondLst>
                                    <p:cond delay="0"/>
                                  </p:stCondLst>
                                  <p:iterate>
                                    <p:tmAbs val="0"/>
                                  </p:iterate>
                                  <p:childTnLst>
                                    <p:set>
                                      <p:cBhvr>
                                        <p:cTn id="47" fill="hold"/>
                                        <p:tgtEl>
                                          <p:spTgt spid="660"/>
                                        </p:tgtEl>
                                        <p:attrNameLst>
                                          <p:attrName>style.visibility</p:attrName>
                                        </p:attrNameLst>
                                      </p:cBhvr>
                                      <p:to>
                                        <p:strVal val="visible"/>
                                      </p:to>
                                    </p:set>
                                    <p:animEffect transition="in" filter="dissolve">
                                      <p:cBhvr>
                                        <p:cTn id="48" dur="1500"/>
                                        <p:tgtEl>
                                          <p:spTgt spid="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9" grpId="2" animBg="1" advAuto="0"/>
      <p:bldP spid="640" grpId="9" animBg="1" advAuto="0"/>
      <p:bldP spid="641" grpId="11" animBg="1" advAuto="0"/>
      <p:bldP spid="644" grpId="10" animBg="1" advAuto="0"/>
      <p:bldP spid="645" grpId="4" animBg="1" advAuto="0"/>
      <p:bldP spid="646" grpId="6" animBg="1" advAuto="0"/>
      <p:bldP spid="647" grpId="8" animBg="1" advAuto="0"/>
      <p:bldP spid="660" grpId="12" animBg="1" advAuto="0"/>
      <p:bldP spid="661" grpId="1" animBg="1" advAuto="0"/>
      <p:bldP spid="662" grpId="3" animBg="1" advAuto="0"/>
      <p:bldP spid="663" grpId="5" animBg="1" advAuto="0"/>
      <p:bldP spid="664" grpId="7"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 name="Numer slajdu"/>
          <p:cNvSpPr txBox="1">
            <a:spLocks noGrp="1"/>
          </p:cNvSpPr>
          <p:nvPr>
            <p:ph type="sldNum" sz="quarter" idx="2"/>
          </p:nvPr>
        </p:nvSpPr>
        <p:spPr>
          <a:xfrm>
            <a:off x="312738" y="6436042"/>
            <a:ext cx="188898"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6</a:t>
            </a:fld>
            <a:endParaRPr/>
          </a:p>
        </p:txBody>
      </p:sp>
      <p:sp>
        <p:nvSpPr>
          <p:cNvPr id="667" name="RUNDKA INTEGRACYJNA (15 minut)"/>
          <p:cNvSpPr txBox="1">
            <a:spLocks noGrp="1"/>
          </p:cNvSpPr>
          <p:nvPr>
            <p:ph type="body" sz="quarter" idx="1"/>
          </p:nvPr>
        </p:nvSpPr>
        <p:spPr>
          <a:xfrm>
            <a:off x="411387" y="549552"/>
            <a:ext cx="5801965" cy="479099"/>
          </a:xfrm>
          <a:prstGeom prst="rect">
            <a:avLst/>
          </a:prstGeom>
        </p:spPr>
        <p:txBody>
          <a:bodyPr/>
          <a:lstStyle/>
          <a:p>
            <a:pPr>
              <a:defRPr b="1"/>
            </a:pPr>
            <a:r>
              <a:t>RUNDKA INTEGRACYJNA</a:t>
            </a:r>
            <a:r>
              <a:rPr b="0"/>
              <a:t> </a:t>
            </a:r>
            <a:r>
              <a:rPr sz="2000" b="0"/>
              <a:t>(15 minut)</a:t>
            </a:r>
          </a:p>
        </p:txBody>
      </p:sp>
      <p:sp>
        <p:nvSpPr>
          <p:cNvPr id="668" name="Symbol zastępczy tekstu 39"/>
          <p:cNvSpPr/>
          <p:nvPr/>
        </p:nvSpPr>
        <p:spPr>
          <a:xfrm>
            <a:off x="458945" y="1222329"/>
            <a:ext cx="11143504" cy="758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1600">
                <a:solidFill>
                  <a:schemeClr val="accent1"/>
                </a:solidFill>
              </a:defRPr>
            </a:lvl1pPr>
          </a:lstStyle>
          <a:p>
            <a:r>
              <a:rPr dirty="0"/>
              <a:t>Za </a:t>
            </a:r>
            <a:r>
              <a:rPr dirty="0" err="1"/>
              <a:t>chwilę</a:t>
            </a:r>
            <a:r>
              <a:rPr dirty="0"/>
              <a:t> </a:t>
            </a:r>
            <a:r>
              <a:rPr dirty="0" err="1"/>
              <a:t>pojawią</a:t>
            </a:r>
            <a:r>
              <a:rPr dirty="0"/>
              <a:t> </a:t>
            </a:r>
            <a:r>
              <a:rPr dirty="0" err="1"/>
              <a:t>się</a:t>
            </a:r>
            <a:r>
              <a:rPr dirty="0"/>
              <a:t> </a:t>
            </a:r>
            <a:r>
              <a:rPr dirty="0" err="1"/>
              <a:t>trzy</a:t>
            </a:r>
            <a:r>
              <a:rPr dirty="0"/>
              <a:t> </a:t>
            </a:r>
            <a:r>
              <a:rPr dirty="0" err="1"/>
              <a:t>pytania</a:t>
            </a:r>
            <a:r>
              <a:rPr dirty="0"/>
              <a:t> – </a:t>
            </a:r>
            <a:r>
              <a:rPr dirty="0" err="1"/>
              <a:t>najpierw</a:t>
            </a:r>
            <a:r>
              <a:rPr dirty="0"/>
              <a:t> je </a:t>
            </a:r>
            <a:r>
              <a:rPr dirty="0" err="1"/>
              <a:t>przeczytam</a:t>
            </a:r>
            <a:r>
              <a:rPr dirty="0"/>
              <a:t>, a </a:t>
            </a:r>
            <a:r>
              <a:rPr dirty="0" err="1"/>
              <a:t>następnie</a:t>
            </a:r>
            <a:r>
              <a:rPr dirty="0"/>
              <a:t> </a:t>
            </a:r>
            <a:r>
              <a:rPr dirty="0" err="1"/>
              <a:t>odpowiadać</a:t>
            </a:r>
            <a:r>
              <a:rPr dirty="0"/>
              <a:t> </a:t>
            </a:r>
            <a:r>
              <a:rPr dirty="0" err="1"/>
              <a:t>zacznie</a:t>
            </a:r>
            <a:r>
              <a:rPr dirty="0"/>
              <a:t> </a:t>
            </a:r>
            <a:r>
              <a:rPr dirty="0" err="1"/>
              <a:t>pierwsza</a:t>
            </a:r>
            <a:r>
              <a:rPr dirty="0"/>
              <a:t> </a:t>
            </a:r>
            <a:r>
              <a:rPr dirty="0" err="1"/>
              <a:t>osoba</a:t>
            </a:r>
            <a:r>
              <a:rPr dirty="0"/>
              <a:t> po </a:t>
            </a:r>
            <a:r>
              <a:rPr dirty="0" err="1"/>
              <a:t>mojej</a:t>
            </a:r>
            <a:r>
              <a:rPr dirty="0"/>
              <a:t> </a:t>
            </a:r>
            <a:r>
              <a:rPr dirty="0" err="1"/>
              <a:t>lewej</a:t>
            </a:r>
            <a:r>
              <a:rPr dirty="0"/>
              <a:t> </a:t>
            </a:r>
            <a:r>
              <a:rPr dirty="0" err="1"/>
              <a:t>stronie</a:t>
            </a:r>
            <a:r>
              <a:rPr dirty="0"/>
              <a:t>. Po </a:t>
            </a:r>
            <a:r>
              <a:rPr dirty="0" err="1"/>
              <a:t>odpowiedzi</a:t>
            </a:r>
            <a:r>
              <a:rPr dirty="0"/>
              <a:t> </a:t>
            </a:r>
            <a:r>
              <a:rPr dirty="0" err="1"/>
              <a:t>na</a:t>
            </a:r>
            <a:r>
              <a:rPr dirty="0"/>
              <a:t> </a:t>
            </a:r>
            <a:r>
              <a:rPr dirty="0" err="1"/>
              <a:t>wszystkie</a:t>
            </a:r>
            <a:r>
              <a:rPr dirty="0"/>
              <a:t> </a:t>
            </a:r>
            <a:r>
              <a:rPr dirty="0" err="1"/>
              <a:t>trzy</a:t>
            </a:r>
            <a:r>
              <a:rPr dirty="0"/>
              <a:t> </a:t>
            </a:r>
            <a:r>
              <a:rPr dirty="0" err="1"/>
              <a:t>pytania</a:t>
            </a:r>
            <a:r>
              <a:rPr dirty="0"/>
              <a:t> </a:t>
            </a:r>
            <a:r>
              <a:rPr dirty="0" err="1"/>
              <a:t>przekażę</a:t>
            </a:r>
            <a:r>
              <a:rPr dirty="0"/>
              <a:t> </a:t>
            </a:r>
            <a:r>
              <a:rPr dirty="0" err="1"/>
              <a:t>głos</a:t>
            </a:r>
            <a:r>
              <a:rPr dirty="0"/>
              <a:t> </a:t>
            </a:r>
            <a:r>
              <a:rPr dirty="0" err="1"/>
              <a:t>dalej</a:t>
            </a:r>
            <a:r>
              <a:rPr dirty="0"/>
              <a:t> w </a:t>
            </a:r>
            <a:r>
              <a:rPr dirty="0" err="1"/>
              <a:t>lewo</a:t>
            </a:r>
            <a:r>
              <a:rPr dirty="0"/>
              <a:t>. </a:t>
            </a:r>
            <a:r>
              <a:rPr dirty="0" err="1"/>
              <a:t>Rundkę</a:t>
            </a:r>
            <a:r>
              <a:rPr dirty="0"/>
              <a:t> </a:t>
            </a:r>
            <a:r>
              <a:rPr dirty="0" err="1"/>
              <a:t>zakończę</a:t>
            </a:r>
            <a:r>
              <a:rPr dirty="0"/>
              <a:t> ja </a:t>
            </a:r>
            <a:r>
              <a:rPr dirty="0" err="1"/>
              <a:t>i</a:t>
            </a:r>
            <a:r>
              <a:rPr dirty="0"/>
              <a:t> </a:t>
            </a:r>
            <a:r>
              <a:rPr dirty="0" err="1"/>
              <a:t>przejdziemy</a:t>
            </a:r>
            <a:r>
              <a:rPr dirty="0"/>
              <a:t> do </a:t>
            </a:r>
            <a:r>
              <a:rPr dirty="0" err="1"/>
              <a:t>kolejnego</a:t>
            </a:r>
            <a:r>
              <a:rPr dirty="0"/>
              <a:t> </a:t>
            </a:r>
            <a:r>
              <a:rPr dirty="0" err="1"/>
              <a:t>slajdu</a:t>
            </a:r>
            <a:r>
              <a:rPr dirty="0"/>
              <a:t>.</a:t>
            </a:r>
          </a:p>
        </p:txBody>
      </p:sp>
      <p:pic>
        <p:nvPicPr>
          <p:cNvPr id="669" name="01-ikona-dloni.png" descr="01-ikona-dloni.png"/>
          <p:cNvPicPr>
            <a:picLocks noChangeAspect="1"/>
          </p:cNvPicPr>
          <p:nvPr/>
        </p:nvPicPr>
        <p:blipFill>
          <a:blip r:embed="rId2"/>
          <a:stretch>
            <a:fillRect/>
          </a:stretch>
        </p:blipFill>
        <p:spPr>
          <a:xfrm>
            <a:off x="530297" y="5991675"/>
            <a:ext cx="378060" cy="378060"/>
          </a:xfrm>
          <a:prstGeom prst="rect">
            <a:avLst/>
          </a:prstGeom>
          <a:ln w="12700">
            <a:miter lim="400000"/>
          </a:ln>
        </p:spPr>
      </p:pic>
      <p:pic>
        <p:nvPicPr>
          <p:cNvPr id="670" name="01-ikona-dloni.png" descr="01-ikona-dloni.png"/>
          <p:cNvPicPr>
            <a:picLocks noChangeAspect="1"/>
          </p:cNvPicPr>
          <p:nvPr/>
        </p:nvPicPr>
        <p:blipFill>
          <a:blip r:embed="rId2"/>
          <a:stretch>
            <a:fillRect/>
          </a:stretch>
        </p:blipFill>
        <p:spPr>
          <a:xfrm>
            <a:off x="530297" y="5563308"/>
            <a:ext cx="378060" cy="378060"/>
          </a:xfrm>
          <a:prstGeom prst="rect">
            <a:avLst/>
          </a:prstGeom>
          <a:ln w="12700">
            <a:miter lim="400000"/>
          </a:ln>
        </p:spPr>
      </p:pic>
      <p:sp>
        <p:nvSpPr>
          <p:cNvPr id="671" name="Symbol zastępczy tekstu 39"/>
          <p:cNvSpPr/>
          <p:nvPr/>
        </p:nvSpPr>
        <p:spPr>
          <a:xfrm>
            <a:off x="997996" y="5661347"/>
            <a:ext cx="10663707" cy="758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defRPr sz="1300">
                <a:solidFill>
                  <a:srgbClr val="535353"/>
                </a:solidFill>
              </a:defRPr>
            </a:pPr>
            <a:r>
              <a:t>Przestrzegajcie zasad dotyczących aktywnego słuchania i komunikacji „ja”.</a:t>
            </a:r>
            <a:br/>
            <a:endParaRPr/>
          </a:p>
          <a:p>
            <a:pPr>
              <a:defRPr sz="1300">
                <a:solidFill>
                  <a:srgbClr val="535353"/>
                </a:solidFill>
              </a:defRPr>
            </a:pPr>
            <a:r>
              <a:t>Osoba czytająca pytanie staje się moderatorem, życzliwie zabezpiecza przestrzeń na wypowiedź dla każdego uczestnika.</a:t>
            </a:r>
          </a:p>
        </p:txBody>
      </p:sp>
      <p:pic>
        <p:nvPicPr>
          <p:cNvPr id="672" name="02-ikona-strzalek.png" descr="02-ikona-strzalek.png"/>
          <p:cNvPicPr>
            <a:picLocks noChangeAspect="1"/>
          </p:cNvPicPr>
          <p:nvPr/>
        </p:nvPicPr>
        <p:blipFill>
          <a:blip r:embed="rId3"/>
          <a:stretch>
            <a:fillRect/>
          </a:stretch>
        </p:blipFill>
        <p:spPr>
          <a:xfrm>
            <a:off x="5541753" y="600071"/>
            <a:ext cx="378060" cy="378060"/>
          </a:xfrm>
          <a:prstGeom prst="rect">
            <a:avLst/>
          </a:prstGeom>
          <a:ln w="12700">
            <a:miter lim="400000"/>
          </a:ln>
        </p:spPr>
      </p:pic>
      <p:pic>
        <p:nvPicPr>
          <p:cNvPr id="673" name="03-ikona-swiatelka.png" descr="03-ikona-swiatelka.png"/>
          <p:cNvPicPr>
            <a:picLocks noChangeAspect="1"/>
          </p:cNvPicPr>
          <p:nvPr/>
        </p:nvPicPr>
        <p:blipFill>
          <a:blip r:embed="rId4"/>
          <a:stretch>
            <a:fillRect/>
          </a:stretch>
        </p:blipFill>
        <p:spPr>
          <a:xfrm>
            <a:off x="6024322" y="593674"/>
            <a:ext cx="378060" cy="378060"/>
          </a:xfrm>
          <a:prstGeom prst="rect">
            <a:avLst/>
          </a:prstGeom>
          <a:ln w="12700">
            <a:miter lim="400000"/>
          </a:ln>
        </p:spPr>
      </p:pic>
      <p:sp>
        <p:nvSpPr>
          <p:cNvPr id="674" name="Symbol zastępczy tekstu 16"/>
          <p:cNvSpPr/>
          <p:nvPr/>
        </p:nvSpPr>
        <p:spPr>
          <a:xfrm>
            <a:off x="2442097" y="2478363"/>
            <a:ext cx="7307806" cy="6524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spcBef>
                <a:spcPts val="1000"/>
              </a:spcBef>
              <a:defRPr sz="2800" b="1">
                <a:solidFill>
                  <a:schemeClr val="accent1"/>
                </a:solidFill>
              </a:defRPr>
            </a:pPr>
            <a:r>
              <a:rPr>
                <a:solidFill>
                  <a:srgbClr val="4BA5DF"/>
                </a:solidFill>
              </a:rPr>
              <a:t>1.</a:t>
            </a:r>
            <a:r>
              <a:t> Ulubiona forma imienia w pracy.</a:t>
            </a:r>
          </a:p>
        </p:txBody>
      </p:sp>
      <p:sp>
        <p:nvSpPr>
          <p:cNvPr id="675" name="Symbol zastępczy tekstu 16"/>
          <p:cNvSpPr/>
          <p:nvPr/>
        </p:nvSpPr>
        <p:spPr>
          <a:xfrm>
            <a:off x="2471705" y="3395072"/>
            <a:ext cx="6484192" cy="6568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spcBef>
                <a:spcPts val="1000"/>
              </a:spcBef>
              <a:defRPr sz="2800" b="1">
                <a:solidFill>
                  <a:schemeClr val="accent1"/>
                </a:solidFill>
              </a:defRPr>
            </a:pPr>
            <a:r>
              <a:rPr>
                <a:solidFill>
                  <a:srgbClr val="4BA5DF"/>
                </a:solidFill>
              </a:rPr>
              <a:t>2.</a:t>
            </a:r>
            <a:r>
              <a:t> Ulubiona postać literacka.</a:t>
            </a:r>
          </a:p>
        </p:txBody>
      </p:sp>
      <p:sp>
        <p:nvSpPr>
          <p:cNvPr id="676" name="Symbol zastępczy tekstu 16"/>
          <p:cNvSpPr/>
          <p:nvPr/>
        </p:nvSpPr>
        <p:spPr>
          <a:xfrm>
            <a:off x="2430656" y="4328895"/>
            <a:ext cx="7200081" cy="758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spcBef>
                <a:spcPts val="1000"/>
              </a:spcBef>
              <a:defRPr sz="2800" b="1">
                <a:solidFill>
                  <a:schemeClr val="accent1"/>
                </a:solidFill>
              </a:defRPr>
            </a:pPr>
            <a:r>
              <a:rPr dirty="0">
                <a:solidFill>
                  <a:srgbClr val="4BA5DF"/>
                </a:solidFill>
              </a:rPr>
              <a:t>3.</a:t>
            </a:r>
            <a:r>
              <a:rPr dirty="0"/>
              <a:t> </a:t>
            </a:r>
            <a:r>
              <a:rPr dirty="0" err="1"/>
              <a:t>Stwórz</a:t>
            </a:r>
            <a:r>
              <a:rPr dirty="0"/>
              <a:t> </a:t>
            </a:r>
            <a:r>
              <a:rPr dirty="0" err="1"/>
              <a:t>metaforę</a:t>
            </a:r>
            <a:r>
              <a:rPr dirty="0"/>
              <a:t> „</a:t>
            </a:r>
            <a:r>
              <a:rPr dirty="0" err="1"/>
              <a:t>Zaufanie</a:t>
            </a:r>
            <a:r>
              <a:rPr dirty="0"/>
              <a:t> jest jak…”.</a:t>
            </a:r>
          </a:p>
        </p:txBody>
      </p:sp>
      <p:grpSp>
        <p:nvGrpSpPr>
          <p:cNvPr id="679" name="Grupuj"/>
          <p:cNvGrpSpPr/>
          <p:nvPr/>
        </p:nvGrpSpPr>
        <p:grpSpPr>
          <a:xfrm>
            <a:off x="473381" y="5158637"/>
            <a:ext cx="11245238" cy="333734"/>
            <a:chOff x="0" y="0"/>
            <a:chExt cx="11245237" cy="333732"/>
          </a:xfrm>
        </p:grpSpPr>
        <p:sp>
          <p:nvSpPr>
            <p:cNvPr id="677" name="Prostokąt"/>
            <p:cNvSpPr/>
            <p:nvPr/>
          </p:nvSpPr>
          <p:spPr>
            <a:xfrm>
              <a:off x="0" y="0"/>
              <a:ext cx="11245238"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678" name="Uwaga"/>
            <p:cNvSpPr txBox="1"/>
            <p:nvPr/>
          </p:nvSpPr>
          <p:spPr>
            <a:xfrm>
              <a:off x="20574" y="992"/>
              <a:ext cx="677216"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1400" b="1">
                  <a:solidFill>
                    <a:schemeClr val="accent1"/>
                  </a:solidFill>
                </a:defRPr>
              </a:lvl1pPr>
            </a:lstStyle>
            <a:p>
              <a:r>
                <a:t>Uwaga</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672"/>
                                        </p:tgtEl>
                                        <p:attrNameLst>
                                          <p:attrName>style.visibility</p:attrName>
                                        </p:attrNameLst>
                                      </p:cBhvr>
                                      <p:to>
                                        <p:strVal val="visible"/>
                                      </p:to>
                                    </p:set>
                                    <p:animEffect transition="in" filter="dissolve">
                                      <p:cBhvr>
                                        <p:cTn id="7" dur="1500"/>
                                        <p:tgtEl>
                                          <p:spTgt spid="67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668"/>
                                        </p:tgtEl>
                                        <p:attrNameLst>
                                          <p:attrName>style.visibility</p:attrName>
                                        </p:attrNameLst>
                                      </p:cBhvr>
                                      <p:to>
                                        <p:strVal val="visible"/>
                                      </p:to>
                                    </p:set>
                                    <p:animEffect transition="in" filter="dissolve">
                                      <p:cBhvr>
                                        <p:cTn id="12" dur="1500"/>
                                        <p:tgtEl>
                                          <p:spTgt spid="668"/>
                                        </p:tgtEl>
                                      </p:cBhvr>
                                    </p:animEffect>
                                  </p:childTnLst>
                                </p:cTn>
                              </p:par>
                              <p:par>
                                <p:cTn id="13" presetID="9" presetClass="entr" fill="hold" grpId="3" nodeType="withEffect">
                                  <p:stCondLst>
                                    <p:cond delay="0"/>
                                  </p:stCondLst>
                                  <p:iterate>
                                    <p:tmAbs val="0"/>
                                  </p:iterate>
                                  <p:childTnLst>
                                    <p:set>
                                      <p:cBhvr>
                                        <p:cTn id="14" fill="hold"/>
                                        <p:tgtEl>
                                          <p:spTgt spid="679"/>
                                        </p:tgtEl>
                                        <p:attrNameLst>
                                          <p:attrName>style.visibility</p:attrName>
                                        </p:attrNameLst>
                                      </p:cBhvr>
                                      <p:to>
                                        <p:strVal val="visible"/>
                                      </p:to>
                                    </p:set>
                                    <p:animEffect transition="in" filter="dissolve">
                                      <p:cBhvr>
                                        <p:cTn id="15" dur="1500"/>
                                        <p:tgtEl>
                                          <p:spTgt spid="679"/>
                                        </p:tgtEl>
                                      </p:cBhvr>
                                    </p:animEffect>
                                  </p:childTnLst>
                                </p:cTn>
                              </p:par>
                              <p:par>
                                <p:cTn id="16" presetID="9" presetClass="entr" fill="hold" grpId="4" nodeType="withEffect">
                                  <p:stCondLst>
                                    <p:cond delay="0"/>
                                  </p:stCondLst>
                                  <p:iterate>
                                    <p:tmAbs val="0"/>
                                  </p:iterate>
                                  <p:childTnLst>
                                    <p:set>
                                      <p:cBhvr>
                                        <p:cTn id="17" fill="hold"/>
                                        <p:tgtEl>
                                          <p:spTgt spid="670"/>
                                        </p:tgtEl>
                                        <p:attrNameLst>
                                          <p:attrName>style.visibility</p:attrName>
                                        </p:attrNameLst>
                                      </p:cBhvr>
                                      <p:to>
                                        <p:strVal val="visible"/>
                                      </p:to>
                                    </p:set>
                                    <p:animEffect transition="in" filter="dissolve">
                                      <p:cBhvr>
                                        <p:cTn id="18" dur="1500"/>
                                        <p:tgtEl>
                                          <p:spTgt spid="670"/>
                                        </p:tgtEl>
                                      </p:cBhvr>
                                    </p:animEffect>
                                  </p:childTnLst>
                                </p:cTn>
                              </p:par>
                              <p:par>
                                <p:cTn id="19" presetID="9" presetClass="entr" fill="hold" grpId="5" nodeType="withEffect">
                                  <p:stCondLst>
                                    <p:cond delay="0"/>
                                  </p:stCondLst>
                                  <p:iterate>
                                    <p:tmAbs val="0"/>
                                  </p:iterate>
                                  <p:childTnLst>
                                    <p:set>
                                      <p:cBhvr>
                                        <p:cTn id="20" fill="hold"/>
                                        <p:tgtEl>
                                          <p:spTgt spid="669"/>
                                        </p:tgtEl>
                                        <p:attrNameLst>
                                          <p:attrName>style.visibility</p:attrName>
                                        </p:attrNameLst>
                                      </p:cBhvr>
                                      <p:to>
                                        <p:strVal val="visible"/>
                                      </p:to>
                                    </p:set>
                                    <p:animEffect transition="in" filter="dissolve">
                                      <p:cBhvr>
                                        <p:cTn id="21" dur="1500"/>
                                        <p:tgtEl>
                                          <p:spTgt spid="669"/>
                                        </p:tgtEl>
                                      </p:cBhvr>
                                    </p:animEffect>
                                  </p:childTnLst>
                                </p:cTn>
                              </p:par>
                              <p:par>
                                <p:cTn id="22" presetID="9" presetClass="entr" fill="hold" grpId="6" nodeType="withEffect">
                                  <p:stCondLst>
                                    <p:cond delay="0"/>
                                  </p:stCondLst>
                                  <p:iterate>
                                    <p:tmAbs val="0"/>
                                  </p:iterate>
                                  <p:childTnLst>
                                    <p:set>
                                      <p:cBhvr>
                                        <p:cTn id="23" fill="hold"/>
                                        <p:tgtEl>
                                          <p:spTgt spid="671"/>
                                        </p:tgtEl>
                                        <p:attrNameLst>
                                          <p:attrName>style.visibility</p:attrName>
                                        </p:attrNameLst>
                                      </p:cBhvr>
                                      <p:to>
                                        <p:strVal val="visible"/>
                                      </p:to>
                                    </p:set>
                                    <p:animEffect transition="in" filter="dissolve">
                                      <p:cBhvr>
                                        <p:cTn id="24" dur="1500"/>
                                        <p:tgtEl>
                                          <p:spTgt spid="67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fill="hold" grpId="7" nodeType="clickEffect">
                                  <p:stCondLst>
                                    <p:cond delay="0"/>
                                  </p:stCondLst>
                                  <p:iterate>
                                    <p:tmAbs val="0"/>
                                  </p:iterate>
                                  <p:childTnLst>
                                    <p:set>
                                      <p:cBhvr>
                                        <p:cTn id="28" fill="hold"/>
                                        <p:tgtEl>
                                          <p:spTgt spid="674"/>
                                        </p:tgtEl>
                                        <p:attrNameLst>
                                          <p:attrName>style.visibility</p:attrName>
                                        </p:attrNameLst>
                                      </p:cBhvr>
                                      <p:to>
                                        <p:strVal val="visible"/>
                                      </p:to>
                                    </p:set>
                                    <p:animEffect transition="in" filter="dissolve">
                                      <p:cBhvr>
                                        <p:cTn id="29" dur="1500"/>
                                        <p:tgtEl>
                                          <p:spTgt spid="674"/>
                                        </p:tgtEl>
                                      </p:cBhvr>
                                    </p:animEffect>
                                  </p:childTnLst>
                                </p:cTn>
                              </p:par>
                              <p:par>
                                <p:cTn id="30" presetID="9" presetClass="entr" fill="hold" grpId="8" nodeType="withEffect">
                                  <p:stCondLst>
                                    <p:cond delay="0"/>
                                  </p:stCondLst>
                                  <p:iterate>
                                    <p:tmAbs val="0"/>
                                  </p:iterate>
                                  <p:childTnLst>
                                    <p:set>
                                      <p:cBhvr>
                                        <p:cTn id="31" fill="hold"/>
                                        <p:tgtEl>
                                          <p:spTgt spid="675"/>
                                        </p:tgtEl>
                                        <p:attrNameLst>
                                          <p:attrName>style.visibility</p:attrName>
                                        </p:attrNameLst>
                                      </p:cBhvr>
                                      <p:to>
                                        <p:strVal val="visible"/>
                                      </p:to>
                                    </p:set>
                                    <p:animEffect transition="in" filter="dissolve">
                                      <p:cBhvr>
                                        <p:cTn id="32" dur="1500"/>
                                        <p:tgtEl>
                                          <p:spTgt spid="675"/>
                                        </p:tgtEl>
                                      </p:cBhvr>
                                    </p:animEffect>
                                  </p:childTnLst>
                                </p:cTn>
                              </p:par>
                              <p:par>
                                <p:cTn id="33" presetID="9" presetClass="entr" fill="hold" grpId="9" nodeType="withEffect">
                                  <p:stCondLst>
                                    <p:cond delay="0"/>
                                  </p:stCondLst>
                                  <p:iterate>
                                    <p:tmAbs val="0"/>
                                  </p:iterate>
                                  <p:childTnLst>
                                    <p:set>
                                      <p:cBhvr>
                                        <p:cTn id="34" fill="hold"/>
                                        <p:tgtEl>
                                          <p:spTgt spid="676"/>
                                        </p:tgtEl>
                                        <p:attrNameLst>
                                          <p:attrName>style.visibility</p:attrName>
                                        </p:attrNameLst>
                                      </p:cBhvr>
                                      <p:to>
                                        <p:strVal val="visible"/>
                                      </p:to>
                                    </p:set>
                                    <p:animEffect transition="in" filter="dissolve">
                                      <p:cBhvr>
                                        <p:cTn id="35" dur="1500"/>
                                        <p:tgtEl>
                                          <p:spTgt spid="676"/>
                                        </p:tgtEl>
                                      </p:cBhvr>
                                    </p:animEffect>
                                  </p:childTnLst>
                                </p:cTn>
                              </p:par>
                              <p:par>
                                <p:cTn id="36" presetID="9" presetClass="entr" fill="hold" grpId="10" nodeType="withEffect">
                                  <p:stCondLst>
                                    <p:cond delay="0"/>
                                  </p:stCondLst>
                                  <p:iterate>
                                    <p:tmAbs val="0"/>
                                  </p:iterate>
                                  <p:childTnLst>
                                    <p:set>
                                      <p:cBhvr>
                                        <p:cTn id="37" fill="hold"/>
                                        <p:tgtEl>
                                          <p:spTgt spid="673"/>
                                        </p:tgtEl>
                                        <p:attrNameLst>
                                          <p:attrName>style.visibility</p:attrName>
                                        </p:attrNameLst>
                                      </p:cBhvr>
                                      <p:to>
                                        <p:strVal val="visible"/>
                                      </p:to>
                                    </p:set>
                                    <p:animEffect transition="in" filter="dissolve">
                                      <p:cBhvr>
                                        <p:cTn id="38" dur="1500"/>
                                        <p:tgtEl>
                                          <p:spTgt spid="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 grpId="2" animBg="1" advAuto="0"/>
      <p:bldP spid="669" grpId="5" animBg="1" advAuto="0"/>
      <p:bldP spid="670" grpId="4" animBg="1" advAuto="0"/>
      <p:bldP spid="671" grpId="6" animBg="1" advAuto="0"/>
      <p:bldP spid="672" grpId="1" animBg="1" advAuto="0"/>
      <p:bldP spid="673" grpId="10" animBg="1" advAuto="0"/>
      <p:bldP spid="674" grpId="7" animBg="1" advAuto="0"/>
      <p:bldP spid="675" grpId="8" animBg="1" advAuto="0"/>
      <p:bldP spid="676" grpId="9" animBg="1" advAuto="0"/>
      <p:bldP spid="679" grpId="3"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SŁUCHAMY  AUDIOBOOKA (30 minut)"/>
          <p:cNvSpPr txBox="1">
            <a:spLocks noGrp="1"/>
          </p:cNvSpPr>
          <p:nvPr>
            <p:ph type="body" sz="quarter" idx="1"/>
          </p:nvPr>
        </p:nvSpPr>
        <p:spPr>
          <a:xfrm>
            <a:off x="407987" y="553507"/>
            <a:ext cx="3828031" cy="1162730"/>
          </a:xfrm>
          <a:prstGeom prst="rect">
            <a:avLst/>
          </a:prstGeom>
        </p:spPr>
        <p:txBody>
          <a:bodyPr/>
          <a:lstStyle/>
          <a:p>
            <a:r>
              <a:rPr b="1"/>
              <a:t>SŁUCHAMY </a:t>
            </a:r>
            <a:br>
              <a:rPr b="1"/>
            </a:br>
            <a:r>
              <a:rPr b="1"/>
              <a:t>AUDIOBOOKA</a:t>
            </a:r>
            <a:r>
              <a:t> </a:t>
            </a:r>
            <a:r>
              <a:rPr sz="2000"/>
              <a:t>(30 minut)</a:t>
            </a:r>
          </a:p>
        </p:txBody>
      </p:sp>
      <p:sp>
        <p:nvSpPr>
          <p:cNvPr id="682" name="Numer slajdu"/>
          <p:cNvSpPr txBox="1">
            <a:spLocks noGrp="1"/>
          </p:cNvSpPr>
          <p:nvPr>
            <p:ph type="sldNum" sz="quarter" idx="2"/>
          </p:nvPr>
        </p:nvSpPr>
        <p:spPr>
          <a:xfrm>
            <a:off x="312738" y="6436042"/>
            <a:ext cx="188898"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7</a:t>
            </a:fld>
            <a:endParaRPr/>
          </a:p>
        </p:txBody>
      </p:sp>
      <p:sp>
        <p:nvSpPr>
          <p:cNvPr id="683" name="Symbol zastępczy tekstu 39"/>
          <p:cNvSpPr/>
          <p:nvPr/>
        </p:nvSpPr>
        <p:spPr>
          <a:xfrm>
            <a:off x="5411571" y="1897179"/>
            <a:ext cx="3164715" cy="24944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marL="160421" indent="-160421">
              <a:buSzPct val="100000"/>
              <a:buChar char="•"/>
              <a:defRPr sz="1600">
                <a:solidFill>
                  <a:schemeClr val="accent1"/>
                </a:solidFill>
              </a:defRPr>
            </a:pPr>
            <a:r>
              <a:rPr b="1" dirty="0"/>
              <a:t>SKUPIENIE NA TREŚCI</a:t>
            </a:r>
            <a:r>
              <a:rPr dirty="0"/>
              <a:t> </a:t>
            </a:r>
            <a:br>
              <a:rPr dirty="0"/>
            </a:br>
            <a:r>
              <a:rPr dirty="0"/>
              <a:t>– AKTYWNE SŁUCHANIE.</a:t>
            </a:r>
          </a:p>
          <a:p>
            <a:pPr marL="160421" indent="-160421">
              <a:buSzPct val="100000"/>
              <a:buChar char="•"/>
              <a:defRPr sz="1600">
                <a:solidFill>
                  <a:schemeClr val="accent1"/>
                </a:solidFill>
              </a:defRPr>
            </a:pPr>
            <a:endParaRPr dirty="0"/>
          </a:p>
          <a:p>
            <a:pPr marL="160421" indent="-160421">
              <a:buSzPct val="100000"/>
              <a:buChar char="•"/>
              <a:defRPr sz="1600">
                <a:solidFill>
                  <a:schemeClr val="accent1"/>
                </a:solidFill>
              </a:defRPr>
            </a:pPr>
            <a:r>
              <a:rPr dirty="0"/>
              <a:t>MOŻESZ </a:t>
            </a:r>
            <a:r>
              <a:rPr b="1" dirty="0"/>
              <a:t>ROBIĆ NOTATKI</a:t>
            </a:r>
            <a:r>
              <a:rPr dirty="0"/>
              <a:t>, </a:t>
            </a:r>
            <a:br>
              <a:rPr dirty="0"/>
            </a:br>
            <a:r>
              <a:rPr dirty="0"/>
              <a:t>ABY ZAPAMIĘTAĆ WAŻNE </a:t>
            </a:r>
            <a:br>
              <a:rPr dirty="0"/>
            </a:br>
            <a:r>
              <a:rPr dirty="0"/>
              <a:t>MOMENTY.</a:t>
            </a:r>
          </a:p>
          <a:p>
            <a:pPr marL="160421" indent="-160421">
              <a:buSzPct val="100000"/>
              <a:buChar char="•"/>
              <a:defRPr sz="1600">
                <a:solidFill>
                  <a:schemeClr val="accent1"/>
                </a:solidFill>
              </a:defRPr>
            </a:pPr>
            <a:endParaRPr dirty="0"/>
          </a:p>
          <a:p>
            <a:pPr marL="160421" indent="-160421">
              <a:buSzPct val="100000"/>
              <a:buChar char="•"/>
              <a:defRPr sz="1600">
                <a:solidFill>
                  <a:schemeClr val="accent1"/>
                </a:solidFill>
              </a:defRPr>
            </a:pPr>
            <a:r>
              <a:rPr b="1" dirty="0"/>
              <a:t>WSTRZYMUJEMY SIĘ</a:t>
            </a:r>
            <a:br>
              <a:rPr b="1" dirty="0"/>
            </a:br>
            <a:r>
              <a:rPr b="1" dirty="0"/>
              <a:t>OD KOMENTARZY</a:t>
            </a:r>
            <a:r>
              <a:rPr dirty="0"/>
              <a:t> </a:t>
            </a:r>
            <a:br>
              <a:rPr dirty="0"/>
            </a:br>
            <a:r>
              <a:rPr dirty="0"/>
              <a:t>DO KOŃCA ODSŁUCHU.</a:t>
            </a:r>
          </a:p>
        </p:txBody>
      </p:sp>
      <p:sp>
        <p:nvSpPr>
          <p:cNvPr id="684" name="Symbol zastępczy tekstu 39"/>
          <p:cNvSpPr/>
          <p:nvPr/>
        </p:nvSpPr>
        <p:spPr>
          <a:xfrm>
            <a:off x="5542432" y="558900"/>
            <a:ext cx="5442241" cy="8460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defRPr sz="1600">
                <a:solidFill>
                  <a:schemeClr val="accent1"/>
                </a:solidFill>
              </a:defRPr>
            </a:pPr>
            <a:r>
              <a:t>Za chwilę włączymy audiobook, jednak najpierw kilka podpowiedzi, jak słuchać skutecznie, aby pomóc sobie</a:t>
            </a:r>
            <a:br/>
            <a:r>
              <a:t> i innym w odbiorze.</a:t>
            </a:r>
          </a:p>
        </p:txBody>
      </p:sp>
      <p:pic>
        <p:nvPicPr>
          <p:cNvPr id="685" name="01-ikona-dloni.png" descr="01-ikona-dloni.png"/>
          <p:cNvPicPr>
            <a:picLocks noChangeAspect="1"/>
          </p:cNvPicPr>
          <p:nvPr/>
        </p:nvPicPr>
        <p:blipFill>
          <a:blip r:embed="rId2"/>
          <a:stretch>
            <a:fillRect/>
          </a:stretch>
        </p:blipFill>
        <p:spPr>
          <a:xfrm>
            <a:off x="5357402" y="5902775"/>
            <a:ext cx="378060" cy="378060"/>
          </a:xfrm>
          <a:prstGeom prst="rect">
            <a:avLst/>
          </a:prstGeom>
          <a:ln w="12700">
            <a:miter lim="400000"/>
          </a:ln>
        </p:spPr>
      </p:pic>
      <p:pic>
        <p:nvPicPr>
          <p:cNvPr id="686" name="01-ikona-dloni.png" descr="01-ikona-dloni.png"/>
          <p:cNvPicPr>
            <a:picLocks noChangeAspect="1"/>
          </p:cNvPicPr>
          <p:nvPr/>
        </p:nvPicPr>
        <p:blipFill>
          <a:blip r:embed="rId2"/>
          <a:stretch>
            <a:fillRect/>
          </a:stretch>
        </p:blipFill>
        <p:spPr>
          <a:xfrm>
            <a:off x="5357402" y="5436308"/>
            <a:ext cx="378060" cy="378060"/>
          </a:xfrm>
          <a:prstGeom prst="rect">
            <a:avLst/>
          </a:prstGeom>
          <a:ln w="12700">
            <a:miter lim="400000"/>
          </a:ln>
        </p:spPr>
      </p:pic>
      <p:sp>
        <p:nvSpPr>
          <p:cNvPr id="687" name="Symbol zastępczy tekstu 39"/>
          <p:cNvSpPr/>
          <p:nvPr/>
        </p:nvSpPr>
        <p:spPr>
          <a:xfrm>
            <a:off x="5974378" y="5383141"/>
            <a:ext cx="5591551" cy="9216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p>
            <a:pPr>
              <a:lnSpc>
                <a:spcPts val="2700"/>
              </a:lnSpc>
              <a:defRPr sz="1300"/>
            </a:pPr>
            <a:r>
              <a:rPr sz="1300" dirty="0" err="1"/>
              <a:t>Rozdajemy</a:t>
            </a:r>
            <a:r>
              <a:rPr sz="1300" dirty="0"/>
              <a:t> </a:t>
            </a:r>
            <a:r>
              <a:rPr sz="1300" dirty="0" err="1"/>
              <a:t>uczestnikom</a:t>
            </a:r>
            <a:r>
              <a:rPr sz="1300" dirty="0"/>
              <a:t> </a:t>
            </a:r>
            <a:r>
              <a:rPr sz="1300" dirty="0" err="1"/>
              <a:t>kartki</a:t>
            </a:r>
            <a:r>
              <a:rPr sz="1300" dirty="0"/>
              <a:t> </a:t>
            </a:r>
            <a:r>
              <a:rPr sz="1300" dirty="0" err="1"/>
              <a:t>i</a:t>
            </a:r>
            <a:r>
              <a:rPr sz="1300" dirty="0"/>
              <a:t> </a:t>
            </a:r>
            <a:r>
              <a:rPr sz="1300" dirty="0" err="1"/>
              <a:t>długopisy</a:t>
            </a:r>
            <a:r>
              <a:rPr sz="1300" dirty="0"/>
              <a:t>.</a:t>
            </a:r>
          </a:p>
          <a:p>
            <a:pPr>
              <a:lnSpc>
                <a:spcPts val="2700"/>
              </a:lnSpc>
              <a:defRPr sz="1300"/>
            </a:pPr>
            <a:r>
              <a:rPr sz="1300" b="1" dirty="0" err="1"/>
              <a:t>Włączamy</a:t>
            </a:r>
            <a:r>
              <a:rPr sz="1300" b="1" dirty="0"/>
              <a:t> audiobook</a:t>
            </a:r>
            <a:r>
              <a:rPr lang="pl-PL" sz="1300" b="1" dirty="0"/>
              <a:t>a</a:t>
            </a:r>
            <a:r>
              <a:rPr sz="1300" b="1" dirty="0"/>
              <a:t>. </a:t>
            </a:r>
            <a:r>
              <a:rPr sz="1300" dirty="0"/>
              <a:t>Po </a:t>
            </a:r>
            <a:r>
              <a:rPr sz="1300" dirty="0" err="1"/>
              <a:t>jego</a:t>
            </a:r>
            <a:r>
              <a:rPr sz="1300" dirty="0"/>
              <a:t> </a:t>
            </a:r>
            <a:r>
              <a:rPr sz="1300" dirty="0" err="1"/>
              <a:t>odsłuchaniu</a:t>
            </a:r>
            <a:r>
              <a:rPr sz="1300" dirty="0"/>
              <a:t> </a:t>
            </a:r>
            <a:r>
              <a:rPr sz="1300" dirty="0" err="1"/>
              <a:t>przechodzimy</a:t>
            </a:r>
            <a:r>
              <a:rPr sz="1300" dirty="0"/>
              <a:t> do </a:t>
            </a:r>
            <a:r>
              <a:rPr sz="1300" dirty="0" err="1"/>
              <a:t>kolejnego</a:t>
            </a:r>
            <a:r>
              <a:rPr sz="1300" dirty="0"/>
              <a:t> </a:t>
            </a:r>
            <a:r>
              <a:rPr sz="1300" dirty="0" err="1"/>
              <a:t>slajdu</a:t>
            </a:r>
            <a:r>
              <a:rPr sz="1300" dirty="0"/>
              <a:t>. </a:t>
            </a:r>
            <a:r>
              <a:rPr sz="1300" dirty="0" err="1"/>
              <a:t>Miłego</a:t>
            </a:r>
            <a:r>
              <a:rPr sz="1300" dirty="0"/>
              <a:t> </a:t>
            </a:r>
            <a:r>
              <a:rPr sz="1300" dirty="0" err="1"/>
              <a:t>słuchania</a:t>
            </a:r>
            <a:r>
              <a:rPr sz="1300" dirty="0"/>
              <a:t>!</a:t>
            </a:r>
          </a:p>
        </p:txBody>
      </p:sp>
      <p:sp>
        <p:nvSpPr>
          <p:cNvPr id="688" name="Prostokąt"/>
          <p:cNvSpPr/>
          <p:nvPr/>
        </p:nvSpPr>
        <p:spPr>
          <a:xfrm>
            <a:off x="5258579" y="4912566"/>
            <a:ext cx="6501626" cy="333734"/>
          </a:xfrm>
          <a:prstGeom prst="rect">
            <a:avLst/>
          </a:prstGeom>
          <a:solidFill>
            <a:srgbClr val="F3F3F3"/>
          </a:solidFill>
          <a:ln w="12700">
            <a:miter lim="400000"/>
          </a:ln>
        </p:spPr>
        <p:txBody>
          <a:bodyPr lIns="45719" rIns="45719" anchor="ctr"/>
          <a:lstStyle/>
          <a:p>
            <a:endParaRPr/>
          </a:p>
        </p:txBody>
      </p:sp>
      <p:sp>
        <p:nvSpPr>
          <p:cNvPr id="689" name="Uwaga"/>
          <p:cNvSpPr txBox="1"/>
          <p:nvPr/>
        </p:nvSpPr>
        <p:spPr>
          <a:xfrm>
            <a:off x="5366341" y="4913559"/>
            <a:ext cx="849978" cy="307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defRPr sz="1400" b="1">
                <a:solidFill>
                  <a:schemeClr val="accent1"/>
                </a:solidFill>
              </a:defRPr>
            </a:lvl1pPr>
          </a:lstStyle>
          <a:p>
            <a:r>
              <a:t>Uwaga</a:t>
            </a:r>
          </a:p>
        </p:txBody>
      </p:sp>
      <p:pic>
        <p:nvPicPr>
          <p:cNvPr id="694" name="Okladka.png" descr="Okladka.png"/>
          <p:cNvPicPr>
            <a:picLocks noChangeAspect="1"/>
          </p:cNvPicPr>
          <p:nvPr/>
        </p:nvPicPr>
        <p:blipFill>
          <a:blip r:embed="rId3"/>
          <a:stretch>
            <a:fillRect/>
          </a:stretch>
        </p:blipFill>
        <p:spPr>
          <a:xfrm>
            <a:off x="889847" y="1791914"/>
            <a:ext cx="2864311" cy="4152794"/>
          </a:xfrm>
          <a:prstGeom prst="rect">
            <a:avLst/>
          </a:prstGeom>
          <a:ln w="12700">
            <a:miter lim="400000"/>
          </a:ln>
        </p:spPr>
      </p:pic>
      <p:pic>
        <p:nvPicPr>
          <p:cNvPr id="695" name="03-ikona-swiatelka.png" descr="03-ikona-swiatelka.png"/>
          <p:cNvPicPr>
            <a:picLocks noChangeAspect="1"/>
          </p:cNvPicPr>
          <p:nvPr/>
        </p:nvPicPr>
        <p:blipFill>
          <a:blip r:embed="rId4"/>
          <a:stretch>
            <a:fillRect/>
          </a:stretch>
        </p:blipFill>
        <p:spPr>
          <a:xfrm>
            <a:off x="10795643" y="607320"/>
            <a:ext cx="378060" cy="378060"/>
          </a:xfrm>
          <a:prstGeom prst="rect">
            <a:avLst/>
          </a:prstGeom>
          <a:ln w="12700">
            <a:miter lim="400000"/>
          </a:ln>
        </p:spPr>
      </p:pic>
      <p:pic>
        <p:nvPicPr>
          <p:cNvPr id="696" name="02-ikona-strzalek.png" descr="02-ikona-strzalek.png"/>
          <p:cNvPicPr>
            <a:picLocks noChangeAspect="1"/>
          </p:cNvPicPr>
          <p:nvPr/>
        </p:nvPicPr>
        <p:blipFill>
          <a:blip r:embed="rId5"/>
          <a:stretch>
            <a:fillRect/>
          </a:stretch>
        </p:blipFill>
        <p:spPr>
          <a:xfrm>
            <a:off x="10302490" y="588940"/>
            <a:ext cx="378060" cy="378060"/>
          </a:xfrm>
          <a:prstGeom prst="rect">
            <a:avLst/>
          </a:prstGeom>
          <a:ln w="12700">
            <a:miter lim="400000"/>
          </a:ln>
        </p:spPr>
      </p:pic>
      <p:grpSp>
        <p:nvGrpSpPr>
          <p:cNvPr id="2" name="Grupuj">
            <a:extLst>
              <a:ext uri="{FF2B5EF4-FFF2-40B4-BE49-F238E27FC236}">
                <a16:creationId xmlns:a16="http://schemas.microsoft.com/office/drawing/2014/main" id="{01F4E878-9FC1-BA4C-F913-9548F0EE60F9}"/>
              </a:ext>
            </a:extLst>
          </p:cNvPr>
          <p:cNvGrpSpPr/>
          <p:nvPr/>
        </p:nvGrpSpPr>
        <p:grpSpPr>
          <a:xfrm>
            <a:off x="9039050" y="1840909"/>
            <a:ext cx="2526880" cy="2588035"/>
            <a:chOff x="0" y="0"/>
            <a:chExt cx="2526878" cy="2588033"/>
          </a:xfrm>
        </p:grpSpPr>
        <p:sp>
          <p:nvSpPr>
            <p:cNvPr id="3" name="Prostokąt zaokrąglony">
              <a:extLst>
                <a:ext uri="{FF2B5EF4-FFF2-40B4-BE49-F238E27FC236}">
                  <a16:creationId xmlns:a16="http://schemas.microsoft.com/office/drawing/2014/main" id="{F6078F6C-44C2-4C80-D07C-48130D4895C7}"/>
                </a:ext>
              </a:extLst>
            </p:cNvPr>
            <p:cNvSpPr/>
            <p:nvPr/>
          </p:nvSpPr>
          <p:spPr>
            <a:xfrm>
              <a:off x="0" y="-1"/>
              <a:ext cx="2526879" cy="2588034"/>
            </a:xfrm>
            <a:prstGeom prst="roundRect">
              <a:avLst>
                <a:gd name="adj" fmla="val 10788"/>
              </a:avLst>
            </a:prstGeom>
            <a:noFill/>
            <a:ln w="25400" cap="flat">
              <a:solidFill>
                <a:srgbClr val="000000"/>
              </a:solidFill>
              <a:prstDash val="solid"/>
              <a:miter lim="400000"/>
            </a:ln>
            <a:effectLst/>
          </p:spPr>
          <p:txBody>
            <a:bodyPr wrap="square" lIns="45718" tIns="45718" rIns="45718" bIns="45718" numCol="1" anchor="ctr">
              <a:noAutofit/>
            </a:bodyP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sp>
          <p:nvSpPr>
            <p:cNvPr id="4" name="Audiobook">
              <a:extLst>
                <a:ext uri="{FF2B5EF4-FFF2-40B4-BE49-F238E27FC236}">
                  <a16:creationId xmlns:a16="http://schemas.microsoft.com/office/drawing/2014/main" id="{0D4C59E7-A449-8B46-4C25-003DEC614A02}"/>
                </a:ext>
              </a:extLst>
            </p:cNvPr>
            <p:cNvSpPr txBox="1"/>
            <p:nvPr/>
          </p:nvSpPr>
          <p:spPr>
            <a:xfrm>
              <a:off x="671968" y="2243554"/>
              <a:ext cx="1182941" cy="2876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457200">
                <a:defRPr sz="1300">
                  <a:solidFill>
                    <a:srgbClr val="000000"/>
                  </a:solidFill>
                  <a:latin typeface="Helvetica Neue UltraLight"/>
                  <a:ea typeface="Helvetica Neue UltraLight"/>
                  <a:cs typeface="Helvetica Neue UltraLight"/>
                  <a:sym typeface="Helvetica Neue UltraLight"/>
                </a:defRPr>
              </a:lvl1pPr>
            </a:lstStyle>
            <a:p>
              <a:r>
                <a:t>Audiobook</a:t>
              </a:r>
            </a:p>
          </p:txBody>
        </p:sp>
        <p:pic>
          <p:nvPicPr>
            <p:cNvPr id="5" name="qrcode (3).png" descr="qrcode (3).png">
              <a:extLst>
                <a:ext uri="{FF2B5EF4-FFF2-40B4-BE49-F238E27FC236}">
                  <a16:creationId xmlns:a16="http://schemas.microsoft.com/office/drawing/2014/main" id="{59CA8974-91B9-60F5-52AC-25F0E1E9415D}"/>
                </a:ext>
              </a:extLst>
            </p:cNvPr>
            <p:cNvPicPr>
              <a:picLocks noChangeAspect="1"/>
            </p:cNvPicPr>
            <p:nvPr/>
          </p:nvPicPr>
          <p:blipFill>
            <a:blip r:embed="rId6"/>
            <a:srcRect b="7155"/>
            <a:stretch>
              <a:fillRect/>
            </a:stretch>
          </p:blipFill>
          <p:spPr>
            <a:xfrm>
              <a:off x="173914" y="204491"/>
              <a:ext cx="2179051" cy="2023132"/>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696"/>
                                        </p:tgtEl>
                                        <p:attrNameLst>
                                          <p:attrName>style.visibility</p:attrName>
                                        </p:attrNameLst>
                                      </p:cBhvr>
                                      <p:to>
                                        <p:strVal val="visible"/>
                                      </p:to>
                                    </p:set>
                                    <p:animEffect transition="in" filter="dissolve">
                                      <p:cBhvr>
                                        <p:cTn id="7" dur="1500"/>
                                        <p:tgtEl>
                                          <p:spTgt spid="69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684"/>
                                        </p:tgtEl>
                                        <p:attrNameLst>
                                          <p:attrName>style.visibility</p:attrName>
                                        </p:attrNameLst>
                                      </p:cBhvr>
                                      <p:to>
                                        <p:strVal val="visible"/>
                                      </p:to>
                                    </p:set>
                                    <p:animEffect transition="in" filter="dissolve">
                                      <p:cBhvr>
                                        <p:cTn id="12" dur="1500"/>
                                        <p:tgtEl>
                                          <p:spTgt spid="68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683"/>
                                        </p:tgtEl>
                                        <p:attrNameLst>
                                          <p:attrName>style.visibility</p:attrName>
                                        </p:attrNameLst>
                                      </p:cBhvr>
                                      <p:to>
                                        <p:strVal val="visible"/>
                                      </p:to>
                                    </p:set>
                                    <p:animEffect transition="in" filter="dissolve">
                                      <p:cBhvr>
                                        <p:cTn id="17" dur="1500"/>
                                        <p:tgtEl>
                                          <p:spTgt spid="683"/>
                                        </p:tgtEl>
                                      </p:cBhvr>
                                    </p:animEffect>
                                  </p:childTnLst>
                                </p:cTn>
                              </p:par>
                              <p:par>
                                <p:cTn id="18" presetID="9" presetClass="entr" fill="hold" grpId="5" nodeType="withEffect">
                                  <p:stCondLst>
                                    <p:cond delay="0"/>
                                  </p:stCondLst>
                                  <p:iterate>
                                    <p:tmAbs val="0"/>
                                  </p:iterate>
                                  <p:childTnLst>
                                    <p:set>
                                      <p:cBhvr>
                                        <p:cTn id="19" fill="hold"/>
                                        <p:tgtEl>
                                          <p:spTgt spid="688"/>
                                        </p:tgtEl>
                                        <p:attrNameLst>
                                          <p:attrName>style.visibility</p:attrName>
                                        </p:attrNameLst>
                                      </p:cBhvr>
                                      <p:to>
                                        <p:strVal val="visible"/>
                                      </p:to>
                                    </p:set>
                                    <p:animEffect transition="in" filter="dissolve">
                                      <p:cBhvr>
                                        <p:cTn id="20" dur="1500"/>
                                        <p:tgtEl>
                                          <p:spTgt spid="688"/>
                                        </p:tgtEl>
                                      </p:cBhvr>
                                    </p:animEffect>
                                  </p:childTnLst>
                                </p:cTn>
                              </p:par>
                              <p:par>
                                <p:cTn id="21" presetID="9" presetClass="entr" fill="hold" grpId="6" nodeType="withEffect">
                                  <p:stCondLst>
                                    <p:cond delay="0"/>
                                  </p:stCondLst>
                                  <p:iterate>
                                    <p:tmAbs val="0"/>
                                  </p:iterate>
                                  <p:childTnLst>
                                    <p:set>
                                      <p:cBhvr>
                                        <p:cTn id="22" fill="hold"/>
                                        <p:tgtEl>
                                          <p:spTgt spid="689"/>
                                        </p:tgtEl>
                                        <p:attrNameLst>
                                          <p:attrName>style.visibility</p:attrName>
                                        </p:attrNameLst>
                                      </p:cBhvr>
                                      <p:to>
                                        <p:strVal val="visible"/>
                                      </p:to>
                                    </p:set>
                                    <p:animEffect transition="in" filter="dissolve">
                                      <p:cBhvr>
                                        <p:cTn id="23" dur="1500"/>
                                        <p:tgtEl>
                                          <p:spTgt spid="689"/>
                                        </p:tgtEl>
                                      </p:cBhvr>
                                    </p:animEffect>
                                  </p:childTnLst>
                                </p:cTn>
                              </p:par>
                              <p:par>
                                <p:cTn id="24" presetID="9" presetClass="entr" fill="hold" grpId="7" nodeType="withEffect">
                                  <p:stCondLst>
                                    <p:cond delay="0"/>
                                  </p:stCondLst>
                                  <p:iterate>
                                    <p:tmAbs val="0"/>
                                  </p:iterate>
                                  <p:childTnLst>
                                    <p:set>
                                      <p:cBhvr>
                                        <p:cTn id="25" fill="hold"/>
                                        <p:tgtEl>
                                          <p:spTgt spid="686"/>
                                        </p:tgtEl>
                                        <p:attrNameLst>
                                          <p:attrName>style.visibility</p:attrName>
                                        </p:attrNameLst>
                                      </p:cBhvr>
                                      <p:to>
                                        <p:strVal val="visible"/>
                                      </p:to>
                                    </p:set>
                                    <p:animEffect transition="in" filter="dissolve">
                                      <p:cBhvr>
                                        <p:cTn id="26" dur="1500"/>
                                        <p:tgtEl>
                                          <p:spTgt spid="686"/>
                                        </p:tgtEl>
                                      </p:cBhvr>
                                    </p:animEffect>
                                  </p:childTnLst>
                                </p:cTn>
                              </p:par>
                              <p:par>
                                <p:cTn id="27" presetID="9" presetClass="entr" fill="hold" grpId="8" nodeType="withEffect">
                                  <p:stCondLst>
                                    <p:cond delay="0"/>
                                  </p:stCondLst>
                                  <p:iterate>
                                    <p:tmAbs val="0"/>
                                  </p:iterate>
                                  <p:childTnLst>
                                    <p:set>
                                      <p:cBhvr>
                                        <p:cTn id="28" fill="hold"/>
                                        <p:tgtEl>
                                          <p:spTgt spid="687"/>
                                        </p:tgtEl>
                                        <p:attrNameLst>
                                          <p:attrName>style.visibility</p:attrName>
                                        </p:attrNameLst>
                                      </p:cBhvr>
                                      <p:to>
                                        <p:strVal val="visible"/>
                                      </p:to>
                                    </p:set>
                                    <p:animEffect transition="in" filter="dissolve">
                                      <p:cBhvr>
                                        <p:cTn id="29" dur="1500"/>
                                        <p:tgtEl>
                                          <p:spTgt spid="687"/>
                                        </p:tgtEl>
                                      </p:cBhvr>
                                    </p:animEffect>
                                  </p:childTnLst>
                                </p:cTn>
                              </p:par>
                              <p:par>
                                <p:cTn id="30" presetID="9" presetClass="entr" fill="hold" grpId="9" nodeType="withEffect">
                                  <p:stCondLst>
                                    <p:cond delay="0"/>
                                  </p:stCondLst>
                                  <p:iterate>
                                    <p:tmAbs val="0"/>
                                  </p:iterate>
                                  <p:childTnLst>
                                    <p:set>
                                      <p:cBhvr>
                                        <p:cTn id="31" fill="hold"/>
                                        <p:tgtEl>
                                          <p:spTgt spid="685"/>
                                        </p:tgtEl>
                                        <p:attrNameLst>
                                          <p:attrName>style.visibility</p:attrName>
                                        </p:attrNameLst>
                                      </p:cBhvr>
                                      <p:to>
                                        <p:strVal val="visible"/>
                                      </p:to>
                                    </p:set>
                                    <p:animEffect transition="in" filter="dissolve">
                                      <p:cBhvr>
                                        <p:cTn id="32" dur="1500"/>
                                        <p:tgtEl>
                                          <p:spTgt spid="685"/>
                                        </p:tgtEl>
                                      </p:cBhvr>
                                    </p:animEffect>
                                  </p:childTnLst>
                                </p:cTn>
                              </p:par>
                              <p:par>
                                <p:cTn id="33" presetID="9" presetClass="entr" fill="hold" grpId="10" nodeType="withEffect">
                                  <p:stCondLst>
                                    <p:cond delay="0"/>
                                  </p:stCondLst>
                                  <p:iterate>
                                    <p:tmAbs val="0"/>
                                  </p:iterate>
                                  <p:childTnLst>
                                    <p:set>
                                      <p:cBhvr>
                                        <p:cTn id="34" fill="hold"/>
                                        <p:tgtEl>
                                          <p:spTgt spid="695"/>
                                        </p:tgtEl>
                                        <p:attrNameLst>
                                          <p:attrName>style.visibility</p:attrName>
                                        </p:attrNameLst>
                                      </p:cBhvr>
                                      <p:to>
                                        <p:strVal val="visible"/>
                                      </p:to>
                                    </p:set>
                                    <p:animEffect transition="in" filter="dissolve">
                                      <p:cBhvr>
                                        <p:cTn id="35" dur="1500"/>
                                        <p:tgtEl>
                                          <p:spTgt spid="69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fill="hold" grpId="0" nodeType="clickEffect">
                                  <p:stCondLst>
                                    <p:cond delay="0"/>
                                  </p:stCondLst>
                                  <p:iterate>
                                    <p:tmAbs val="0"/>
                                  </p:iterate>
                                  <p:childTnLst>
                                    <p:set>
                                      <p:cBhvr>
                                        <p:cTn id="39" fill="hold"/>
                                        <p:tgtEl>
                                          <p:spTgt spid="2"/>
                                        </p:tgtEl>
                                        <p:attrNameLst>
                                          <p:attrName>style.visibility</p:attrName>
                                        </p:attrNameLst>
                                      </p:cBhvr>
                                      <p:to>
                                        <p:strVal val="visible"/>
                                      </p:to>
                                    </p:set>
                                    <p:animEffect transition="in" filter="fade">
                                      <p:cBhvr>
                                        <p:cTn id="40"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 grpId="3" animBg="1" advAuto="0"/>
      <p:bldP spid="684" grpId="2" animBg="1" advAuto="0"/>
      <p:bldP spid="685" grpId="9" animBg="1" advAuto="0"/>
      <p:bldP spid="686" grpId="7" animBg="1" advAuto="0"/>
      <p:bldP spid="687" grpId="8" animBg="1" advAuto="0"/>
      <p:bldP spid="688" grpId="5" animBg="1" advAuto="0"/>
      <p:bldP spid="689" grpId="6" animBg="1" advAuto="0"/>
      <p:bldP spid="695" grpId="10" animBg="1" advAuto="0"/>
      <p:bldP spid="696" grpId="1" animBg="1" advAuto="0"/>
      <p:bldP spid="2"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Prostokąt 7"/>
          <p:cNvSpPr/>
          <p:nvPr/>
        </p:nvSpPr>
        <p:spPr>
          <a:xfrm>
            <a:off x="6355546" y="2024789"/>
            <a:ext cx="5307884" cy="1987094"/>
          </a:xfrm>
          <a:prstGeom prst="rect">
            <a:avLst/>
          </a:prstGeom>
          <a:ln w="25400">
            <a:solidFill>
              <a:srgbClr val="F3F3F3"/>
            </a:solidFill>
            <a:miter lim="400000"/>
          </a:ln>
        </p:spPr>
        <p:txBody>
          <a:bodyPr lIns="45719" rIns="45719" anchor="ctr"/>
          <a:lstStyle/>
          <a:p>
            <a:pPr algn="ctr">
              <a:defRPr>
                <a:solidFill>
                  <a:srgbClr val="FFFFFF"/>
                </a:solidFill>
              </a:defRPr>
            </a:pPr>
            <a:endParaRPr/>
          </a:p>
        </p:txBody>
      </p:sp>
      <p:sp>
        <p:nvSpPr>
          <p:cNvPr id="699" name="Prostokąt 7"/>
          <p:cNvSpPr/>
          <p:nvPr/>
        </p:nvSpPr>
        <p:spPr>
          <a:xfrm>
            <a:off x="482587" y="2024789"/>
            <a:ext cx="5307884" cy="1987094"/>
          </a:xfrm>
          <a:prstGeom prst="rect">
            <a:avLst/>
          </a:prstGeom>
          <a:ln w="25400">
            <a:solidFill>
              <a:srgbClr val="F3F3F3"/>
            </a:solidFill>
            <a:miter lim="400000"/>
          </a:ln>
        </p:spPr>
        <p:txBody>
          <a:bodyPr lIns="45719" rIns="45719" anchor="ctr"/>
          <a:lstStyle/>
          <a:p>
            <a:pPr algn="ctr">
              <a:defRPr>
                <a:solidFill>
                  <a:srgbClr val="FFFFFF"/>
                </a:solidFill>
              </a:defRPr>
            </a:pPr>
            <a:endParaRPr/>
          </a:p>
        </p:txBody>
      </p:sp>
      <p:sp>
        <p:nvSpPr>
          <p:cNvPr id="700" name="Numer slajdu"/>
          <p:cNvSpPr txBox="1">
            <a:spLocks noGrp="1"/>
          </p:cNvSpPr>
          <p:nvPr>
            <p:ph type="sldNum" sz="quarter" idx="2"/>
          </p:nvPr>
        </p:nvSpPr>
        <p:spPr>
          <a:xfrm>
            <a:off x="312738" y="6436042"/>
            <a:ext cx="188898"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8</a:t>
            </a:fld>
            <a:endParaRPr/>
          </a:p>
        </p:txBody>
      </p:sp>
      <p:sp>
        <p:nvSpPr>
          <p:cNvPr id="701" name="Przełącza slajdy i czyta wszystkie 5 pytań na forum dla podzespołów.…"/>
          <p:cNvSpPr txBox="1"/>
          <p:nvPr/>
        </p:nvSpPr>
        <p:spPr>
          <a:xfrm>
            <a:off x="514207" y="2522255"/>
            <a:ext cx="4863362" cy="19860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marL="120315" indent="-120315">
              <a:spcBef>
                <a:spcPts val="600"/>
              </a:spcBef>
              <a:buSzPct val="100000"/>
              <a:buChar char="•"/>
              <a:defRPr sz="1200"/>
            </a:pPr>
            <a:r>
              <a:rPr dirty="0" err="1"/>
              <a:t>Przełącza</a:t>
            </a:r>
            <a:r>
              <a:rPr dirty="0"/>
              <a:t> </a:t>
            </a:r>
            <a:r>
              <a:rPr dirty="0" err="1"/>
              <a:t>slajdy</a:t>
            </a:r>
            <a:r>
              <a:rPr dirty="0"/>
              <a:t> </a:t>
            </a:r>
            <a:r>
              <a:rPr dirty="0" err="1"/>
              <a:t>i</a:t>
            </a:r>
            <a:r>
              <a:rPr dirty="0"/>
              <a:t> </a:t>
            </a:r>
            <a:r>
              <a:rPr dirty="0" err="1"/>
              <a:t>czyta</a:t>
            </a:r>
            <a:r>
              <a:rPr dirty="0"/>
              <a:t> </a:t>
            </a:r>
            <a:r>
              <a:rPr dirty="0" err="1"/>
              <a:t>wszystkie</a:t>
            </a:r>
            <a:r>
              <a:rPr dirty="0"/>
              <a:t> 5 </a:t>
            </a:r>
            <a:r>
              <a:rPr dirty="0" err="1"/>
              <a:t>pytań</a:t>
            </a:r>
            <a:r>
              <a:rPr dirty="0"/>
              <a:t> </a:t>
            </a:r>
            <a:r>
              <a:rPr dirty="0" err="1"/>
              <a:t>na</a:t>
            </a:r>
            <a:r>
              <a:rPr dirty="0"/>
              <a:t> forum </a:t>
            </a:r>
            <a:r>
              <a:rPr dirty="0" err="1"/>
              <a:t>dla</a:t>
            </a:r>
            <a:r>
              <a:rPr dirty="0"/>
              <a:t> </a:t>
            </a:r>
            <a:r>
              <a:rPr dirty="0" err="1"/>
              <a:t>podzespołów</a:t>
            </a:r>
            <a:r>
              <a:rPr dirty="0"/>
              <a:t>.</a:t>
            </a:r>
            <a:endParaRPr sz="3000" dirty="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rPr dirty="0" err="1"/>
              <a:t>Mierzy</a:t>
            </a:r>
            <a:r>
              <a:rPr dirty="0"/>
              <a:t> </a:t>
            </a:r>
            <a:r>
              <a:rPr dirty="0" err="1"/>
              <a:t>czas</a:t>
            </a:r>
            <a:r>
              <a:rPr dirty="0"/>
              <a:t> </a:t>
            </a:r>
            <a:r>
              <a:rPr dirty="0" err="1"/>
              <a:t>każdej</a:t>
            </a:r>
            <a:r>
              <a:rPr dirty="0"/>
              <a:t> </a:t>
            </a:r>
            <a:r>
              <a:rPr dirty="0" err="1"/>
              <a:t>dyskusji</a:t>
            </a:r>
            <a:r>
              <a:rPr dirty="0"/>
              <a:t> </a:t>
            </a:r>
            <a:r>
              <a:rPr dirty="0" err="1"/>
              <a:t>i</a:t>
            </a:r>
            <a:r>
              <a:rPr dirty="0"/>
              <a:t> </a:t>
            </a:r>
            <a:r>
              <a:rPr dirty="0" err="1"/>
              <a:t>informuje</a:t>
            </a:r>
            <a:r>
              <a:rPr dirty="0"/>
              <a:t> </a:t>
            </a:r>
            <a:r>
              <a:rPr dirty="0" err="1"/>
              <a:t>na</a:t>
            </a:r>
            <a:r>
              <a:rPr dirty="0"/>
              <a:t> forum:</a:t>
            </a:r>
            <a:endParaRPr sz="3000" dirty="0">
              <a:solidFill>
                <a:srgbClr val="000000"/>
              </a:solidFill>
              <a:latin typeface="Helvetica Neue UltraLight"/>
              <a:ea typeface="Helvetica Neue UltraLight"/>
              <a:cs typeface="Helvetica Neue UltraLight"/>
              <a:sym typeface="Helvetica Neue UltraLight"/>
            </a:endParaRPr>
          </a:p>
          <a:p>
            <a:pPr marL="501315" lvl="1" indent="-120315">
              <a:spcBef>
                <a:spcPts val="600"/>
              </a:spcBef>
              <a:buSzPct val="100000"/>
              <a:buChar char="•"/>
              <a:defRPr sz="1200"/>
            </a:pPr>
            <a:r>
              <a:rPr dirty="0"/>
              <a:t>po 5 </a:t>
            </a:r>
            <a:r>
              <a:rPr dirty="0" err="1"/>
              <a:t>minutach</a:t>
            </a:r>
            <a:r>
              <a:rPr dirty="0"/>
              <a:t> – </a:t>
            </a:r>
            <a:r>
              <a:rPr dirty="0" err="1"/>
              <a:t>przypomnienie</a:t>
            </a:r>
            <a:r>
              <a:rPr dirty="0"/>
              <a:t> o </a:t>
            </a:r>
            <a:r>
              <a:rPr dirty="0" err="1"/>
              <a:t>upływie</a:t>
            </a:r>
            <a:r>
              <a:rPr dirty="0"/>
              <a:t> </a:t>
            </a:r>
            <a:r>
              <a:rPr dirty="0" err="1"/>
              <a:t>czasu</a:t>
            </a:r>
            <a:r>
              <a:rPr dirty="0"/>
              <a:t>;</a:t>
            </a:r>
            <a:endParaRPr sz="3000" dirty="0">
              <a:solidFill>
                <a:srgbClr val="000000"/>
              </a:solidFill>
              <a:latin typeface="Helvetica Neue UltraLight"/>
              <a:ea typeface="Helvetica Neue UltraLight"/>
              <a:cs typeface="Helvetica Neue UltraLight"/>
              <a:sym typeface="Helvetica Neue UltraLight"/>
            </a:endParaRPr>
          </a:p>
          <a:p>
            <a:pPr marL="501315" lvl="1" indent="-120315">
              <a:spcBef>
                <a:spcPts val="600"/>
              </a:spcBef>
              <a:buSzPct val="100000"/>
              <a:buChar char="•"/>
              <a:defRPr sz="1200"/>
            </a:pPr>
            <a:r>
              <a:rPr dirty="0"/>
              <a:t>2 </a:t>
            </a:r>
            <a:r>
              <a:rPr dirty="0" err="1"/>
              <a:t>minuty</a:t>
            </a:r>
            <a:r>
              <a:rPr dirty="0"/>
              <a:t> </a:t>
            </a:r>
            <a:r>
              <a:rPr dirty="0" err="1"/>
              <a:t>przed</a:t>
            </a:r>
            <a:r>
              <a:rPr dirty="0"/>
              <a:t> </a:t>
            </a:r>
            <a:r>
              <a:rPr dirty="0" err="1"/>
              <a:t>końcem</a:t>
            </a:r>
            <a:r>
              <a:rPr dirty="0"/>
              <a:t> – </a:t>
            </a:r>
            <a:r>
              <a:rPr dirty="0" err="1"/>
              <a:t>sygnał</a:t>
            </a:r>
            <a:r>
              <a:rPr dirty="0"/>
              <a:t> do </a:t>
            </a:r>
            <a:r>
              <a:rPr dirty="0" err="1"/>
              <a:t>podsumowania</a:t>
            </a:r>
            <a:r>
              <a:rPr dirty="0"/>
              <a:t>;</a:t>
            </a:r>
            <a:endParaRPr sz="3000" dirty="0">
              <a:solidFill>
                <a:srgbClr val="000000"/>
              </a:solidFill>
              <a:latin typeface="Helvetica Neue UltraLight"/>
              <a:ea typeface="Helvetica Neue UltraLight"/>
              <a:cs typeface="Helvetica Neue UltraLight"/>
              <a:sym typeface="Helvetica Neue UltraLight"/>
            </a:endParaRPr>
          </a:p>
          <a:p>
            <a:pPr marL="501315" lvl="1" indent="-120315">
              <a:spcBef>
                <a:spcPts val="600"/>
              </a:spcBef>
              <a:buSzPct val="100000"/>
              <a:buChar char="•"/>
              <a:defRPr sz="1200"/>
            </a:pPr>
            <a:r>
              <a:rPr dirty="0" err="1"/>
              <a:t>koniec</a:t>
            </a:r>
            <a:r>
              <a:rPr dirty="0"/>
              <a:t> </a:t>
            </a:r>
            <a:r>
              <a:rPr dirty="0" err="1"/>
              <a:t>czasu</a:t>
            </a:r>
            <a:r>
              <a:rPr dirty="0"/>
              <a:t> – </a:t>
            </a:r>
            <a:r>
              <a:rPr dirty="0" err="1"/>
              <a:t>przejście</a:t>
            </a:r>
            <a:r>
              <a:rPr dirty="0"/>
              <a:t> do </a:t>
            </a:r>
            <a:r>
              <a:rPr dirty="0" err="1"/>
              <a:t>kolejnego</a:t>
            </a:r>
            <a:r>
              <a:rPr dirty="0"/>
              <a:t> </a:t>
            </a:r>
            <a:r>
              <a:rPr dirty="0" err="1"/>
              <a:t>pytania</a:t>
            </a:r>
            <a:endParaRPr dirty="0"/>
          </a:p>
        </p:txBody>
      </p:sp>
      <p:sp>
        <p:nvSpPr>
          <p:cNvPr id="702" name="Grupuj"/>
          <p:cNvSpPr txBox="1"/>
          <p:nvPr/>
        </p:nvSpPr>
        <p:spPr>
          <a:xfrm>
            <a:off x="6419313" y="2586856"/>
            <a:ext cx="5180350" cy="12983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marL="120315" indent="-120315">
              <a:spcBef>
                <a:spcPts val="600"/>
              </a:spcBef>
              <a:buSzPct val="100000"/>
              <a:buChar char="•"/>
              <a:defRPr sz="1200"/>
            </a:pPr>
            <a:r>
              <a:t>Zmienia się przy każdym pytaniu (zgodnie z ruchem wskazówek zegara).</a:t>
            </a:r>
            <a:endParaRPr sz="28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t>Pilnuje czasu wewnętrznej dyskusji  (maksymalnie 10 minut na pytanie).</a:t>
            </a:r>
            <a:endParaRPr sz="28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t>Dba o równą przestrzeń dla każdego uczestnika.</a:t>
            </a:r>
          </a:p>
        </p:txBody>
      </p:sp>
      <p:sp>
        <p:nvSpPr>
          <p:cNvPr id="703" name="Symbol zastępczy tekstu 39"/>
          <p:cNvSpPr/>
          <p:nvPr/>
        </p:nvSpPr>
        <p:spPr>
          <a:xfrm>
            <a:off x="466576" y="1151419"/>
            <a:ext cx="6772679" cy="5962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1600">
                <a:solidFill>
                  <a:schemeClr val="accent1"/>
                </a:solidFill>
              </a:defRPr>
            </a:lvl1pPr>
          </a:lstStyle>
          <a:p>
            <a:r>
              <a:t>Za chwilę rozpoczniemy pracę w podgrupach, aby ułatwić proces rozmowy. Przed podziałem na grupy omówimy kluczowe role.</a:t>
            </a:r>
          </a:p>
        </p:txBody>
      </p:sp>
      <p:sp>
        <p:nvSpPr>
          <p:cNvPr id="704" name="Symbol zastępczy tekstu 27"/>
          <p:cNvSpPr txBox="1"/>
          <p:nvPr/>
        </p:nvSpPr>
        <p:spPr>
          <a:xfrm>
            <a:off x="413355" y="553780"/>
            <a:ext cx="7776261" cy="4790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ts val="2800"/>
              </a:lnSpc>
              <a:defRPr sz="2800" b="1">
                <a:solidFill>
                  <a:schemeClr val="accent1"/>
                </a:solidFill>
              </a:defRPr>
            </a:pPr>
            <a:r>
              <a:rPr dirty="0"/>
              <a:t>DYSKUSJA W PODGRUPACH: </a:t>
            </a:r>
            <a:r>
              <a:rPr lang="pl-PL" b="0" dirty="0"/>
              <a:t>Role</a:t>
            </a:r>
            <a:r>
              <a:rPr dirty="0"/>
              <a:t> </a:t>
            </a:r>
            <a:r>
              <a:rPr sz="2000" b="0" dirty="0"/>
              <a:t>(5 </a:t>
            </a:r>
            <a:r>
              <a:rPr sz="2000" b="0" dirty="0" err="1"/>
              <a:t>minut</a:t>
            </a:r>
            <a:r>
              <a:rPr sz="2000" b="0" dirty="0"/>
              <a:t>)</a:t>
            </a:r>
            <a:r>
              <a:rPr b="0" dirty="0"/>
              <a:t> </a:t>
            </a:r>
          </a:p>
        </p:txBody>
      </p:sp>
      <p:pic>
        <p:nvPicPr>
          <p:cNvPr id="705" name="01-ikona-dloni.png" descr="01-ikona-dloni.png"/>
          <p:cNvPicPr>
            <a:picLocks noChangeAspect="1"/>
          </p:cNvPicPr>
          <p:nvPr/>
        </p:nvPicPr>
        <p:blipFill>
          <a:blip r:embed="rId2"/>
          <a:stretch>
            <a:fillRect/>
          </a:stretch>
        </p:blipFill>
        <p:spPr>
          <a:xfrm>
            <a:off x="479798" y="4983537"/>
            <a:ext cx="378060" cy="378060"/>
          </a:xfrm>
          <a:prstGeom prst="rect">
            <a:avLst/>
          </a:prstGeom>
          <a:ln w="12700">
            <a:miter lim="400000"/>
          </a:ln>
        </p:spPr>
      </p:pic>
      <p:sp>
        <p:nvSpPr>
          <p:cNvPr id="706" name="Symbol zastępczy tekstu 39"/>
          <p:cNvSpPr/>
          <p:nvPr/>
        </p:nvSpPr>
        <p:spPr>
          <a:xfrm>
            <a:off x="960197" y="5081576"/>
            <a:ext cx="10627194" cy="10759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defRPr sz="1300">
                <a:solidFill>
                  <a:srgbClr val="535353"/>
                </a:solidFill>
              </a:defRPr>
            </a:pPr>
            <a:r>
              <a:rPr b="1" dirty="0" err="1"/>
              <a:t>W</a:t>
            </a:r>
            <a:r>
              <a:rPr b="1" dirty="0" err="1">
                <a:latin typeface="Helvetica Neue"/>
                <a:ea typeface="Helvetica Neue"/>
                <a:cs typeface="Helvetica Neue"/>
                <a:sym typeface="Helvetica Neue"/>
              </a:rPr>
              <a:t>yznaczamy</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prowadzącego</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ćwiczenie</a:t>
            </a:r>
            <a:r>
              <a:rPr b="1" dirty="0">
                <a:latin typeface="Helvetica Neue"/>
                <a:ea typeface="Helvetica Neue"/>
                <a:cs typeface="Helvetica Neue"/>
                <a:sym typeface="Helvetica Neue"/>
              </a:rPr>
              <a:t>.</a:t>
            </a:r>
            <a:r>
              <a:rPr dirty="0"/>
              <a:t> Po </a:t>
            </a:r>
            <a:r>
              <a:rPr dirty="0" err="1"/>
              <a:t>przypisaniu</a:t>
            </a:r>
            <a:r>
              <a:rPr dirty="0"/>
              <a:t> </a:t>
            </a:r>
            <a:r>
              <a:rPr dirty="0" err="1"/>
              <a:t>ról</a:t>
            </a:r>
            <a:r>
              <a:rPr dirty="0"/>
              <a:t> </a:t>
            </a:r>
            <a:r>
              <a:rPr dirty="0" err="1"/>
              <a:t>przechodzimy</a:t>
            </a:r>
            <a:r>
              <a:rPr dirty="0"/>
              <a:t> do </a:t>
            </a:r>
            <a:r>
              <a:rPr dirty="0" err="1"/>
              <a:t>kolejnego</a:t>
            </a:r>
            <a:r>
              <a:rPr dirty="0"/>
              <a:t> </a:t>
            </a:r>
            <a:r>
              <a:rPr dirty="0" err="1"/>
              <a:t>slajdu</a:t>
            </a:r>
            <a:r>
              <a:rPr dirty="0"/>
              <a:t>.</a:t>
            </a:r>
          </a:p>
          <a:p>
            <a:pPr>
              <a:defRPr sz="1300">
                <a:solidFill>
                  <a:srgbClr val="535353"/>
                </a:solidFill>
              </a:defRPr>
            </a:pPr>
            <a:endParaRPr dirty="0"/>
          </a:p>
          <a:p>
            <a:pPr>
              <a:defRPr sz="1300">
                <a:solidFill>
                  <a:srgbClr val="535353"/>
                </a:solidFill>
              </a:defRPr>
            </a:pPr>
            <a:r>
              <a:rPr dirty="0" err="1"/>
              <a:t>Treść</a:t>
            </a:r>
            <a:r>
              <a:rPr dirty="0"/>
              <a:t> </a:t>
            </a:r>
            <a:r>
              <a:rPr dirty="0" err="1"/>
              <a:t>kolejnego</a:t>
            </a:r>
            <a:r>
              <a:rPr dirty="0"/>
              <a:t> </a:t>
            </a:r>
            <a:r>
              <a:rPr dirty="0" err="1"/>
              <a:t>slajdu</a:t>
            </a:r>
            <a:r>
              <a:rPr dirty="0"/>
              <a:t> </a:t>
            </a:r>
            <a:r>
              <a:rPr dirty="0" err="1"/>
              <a:t>czyta</a:t>
            </a:r>
            <a:r>
              <a:rPr dirty="0"/>
              <a:t> </a:t>
            </a:r>
            <a:r>
              <a:rPr dirty="0" err="1"/>
              <a:t>wybrany</a:t>
            </a:r>
            <a:r>
              <a:rPr dirty="0"/>
              <a:t> </a:t>
            </a:r>
            <a:r>
              <a:rPr dirty="0" err="1"/>
              <a:t>prowadzący</a:t>
            </a:r>
            <a:r>
              <a:rPr dirty="0"/>
              <a:t> </a:t>
            </a:r>
            <a:r>
              <a:rPr dirty="0" err="1"/>
              <a:t>ćwiczenie</a:t>
            </a:r>
            <a:r>
              <a:rPr dirty="0"/>
              <a:t>.</a:t>
            </a:r>
          </a:p>
          <a:p>
            <a:pPr>
              <a:defRPr sz="1300">
                <a:solidFill>
                  <a:srgbClr val="535353"/>
                </a:solidFill>
              </a:defRPr>
            </a:pPr>
            <a:endParaRPr dirty="0"/>
          </a:p>
          <a:p>
            <a:pPr>
              <a:defRPr sz="1300">
                <a:solidFill>
                  <a:srgbClr val="535353"/>
                </a:solidFill>
              </a:defRPr>
            </a:pPr>
            <a:r>
              <a:rPr dirty="0" err="1"/>
              <a:t>Moderatorów</a:t>
            </a:r>
            <a:r>
              <a:rPr dirty="0"/>
              <a:t> </a:t>
            </a:r>
            <a:r>
              <a:rPr dirty="0" err="1"/>
              <a:t>wewnętrznych</a:t>
            </a:r>
            <a:r>
              <a:rPr dirty="0"/>
              <a:t> </a:t>
            </a:r>
            <a:r>
              <a:rPr dirty="0" err="1"/>
              <a:t>wyznaczamy</a:t>
            </a:r>
            <a:r>
              <a:rPr dirty="0"/>
              <a:t> po </a:t>
            </a:r>
            <a:r>
              <a:rPr dirty="0" err="1"/>
              <a:t>podziale</a:t>
            </a:r>
            <a:r>
              <a:rPr dirty="0"/>
              <a:t> </a:t>
            </a:r>
            <a:r>
              <a:rPr dirty="0" err="1"/>
              <a:t>na</a:t>
            </a:r>
            <a:r>
              <a:rPr dirty="0"/>
              <a:t> </a:t>
            </a:r>
            <a:r>
              <a:rPr dirty="0" err="1"/>
              <a:t>podgrupy</a:t>
            </a:r>
            <a:r>
              <a:rPr dirty="0"/>
              <a:t> (</a:t>
            </a:r>
            <a:r>
              <a:rPr dirty="0" err="1"/>
              <a:t>następne</a:t>
            </a:r>
            <a:r>
              <a:rPr dirty="0"/>
              <a:t> </a:t>
            </a:r>
            <a:r>
              <a:rPr dirty="0" err="1"/>
              <a:t>slajdy</a:t>
            </a:r>
            <a:r>
              <a:rPr dirty="0"/>
              <a:t>).</a:t>
            </a:r>
          </a:p>
        </p:txBody>
      </p:sp>
      <p:pic>
        <p:nvPicPr>
          <p:cNvPr id="707" name="01-ikona-dloni.png" descr="01-ikona-dloni.png"/>
          <p:cNvPicPr>
            <a:picLocks noChangeAspect="1"/>
          </p:cNvPicPr>
          <p:nvPr/>
        </p:nvPicPr>
        <p:blipFill>
          <a:blip r:embed="rId2"/>
          <a:stretch>
            <a:fillRect/>
          </a:stretch>
        </p:blipFill>
        <p:spPr>
          <a:xfrm>
            <a:off x="479798" y="5388897"/>
            <a:ext cx="378060" cy="378060"/>
          </a:xfrm>
          <a:prstGeom prst="rect">
            <a:avLst/>
          </a:prstGeom>
          <a:ln w="12700">
            <a:miter lim="400000"/>
          </a:ln>
        </p:spPr>
      </p:pic>
      <p:pic>
        <p:nvPicPr>
          <p:cNvPr id="708" name="01-ikona-dloni.png" descr="01-ikona-dloni.png"/>
          <p:cNvPicPr>
            <a:picLocks noChangeAspect="1"/>
          </p:cNvPicPr>
          <p:nvPr/>
        </p:nvPicPr>
        <p:blipFill>
          <a:blip r:embed="rId2"/>
          <a:stretch>
            <a:fillRect/>
          </a:stretch>
        </p:blipFill>
        <p:spPr>
          <a:xfrm>
            <a:off x="479798" y="5798689"/>
            <a:ext cx="378060" cy="378060"/>
          </a:xfrm>
          <a:prstGeom prst="rect">
            <a:avLst/>
          </a:prstGeom>
          <a:ln w="12700">
            <a:miter lim="400000"/>
          </a:ln>
        </p:spPr>
      </p:pic>
      <p:grpSp>
        <p:nvGrpSpPr>
          <p:cNvPr id="711" name="Prostokąt z rogami zaokrąglonymi z jednej strony 58"/>
          <p:cNvGrpSpPr/>
          <p:nvPr/>
        </p:nvGrpSpPr>
        <p:grpSpPr>
          <a:xfrm>
            <a:off x="485739" y="2025232"/>
            <a:ext cx="5301581" cy="437857"/>
            <a:chOff x="-232847" y="0"/>
            <a:chExt cx="5301579" cy="437856"/>
          </a:xfrm>
        </p:grpSpPr>
        <p:sp>
          <p:nvSpPr>
            <p:cNvPr id="709" name="Prostokąt"/>
            <p:cNvSpPr/>
            <p:nvPr/>
          </p:nvSpPr>
          <p:spPr>
            <a:xfrm>
              <a:off x="-232848" y="0"/>
              <a:ext cx="5301580" cy="437857"/>
            </a:xfrm>
            <a:prstGeom prst="rect">
              <a:avLst/>
            </a:prstGeom>
            <a:solidFill>
              <a:schemeClr val="accent3"/>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710" name="PROWADZĄCY ĆWICZENIE"/>
            <p:cNvSpPr txBox="1"/>
            <p:nvPr/>
          </p:nvSpPr>
          <p:spPr>
            <a:xfrm>
              <a:off x="-81280" y="65258"/>
              <a:ext cx="5025412"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defRPr sz="1400" b="1">
                  <a:solidFill>
                    <a:srgbClr val="FFFFFF"/>
                  </a:solidFill>
                </a:defRPr>
              </a:lvl1pPr>
            </a:lstStyle>
            <a:p>
              <a:r>
                <a:t>PROWADZĄCY ĆWICZENIE</a:t>
              </a:r>
            </a:p>
          </p:txBody>
        </p:sp>
      </p:grpSp>
      <p:grpSp>
        <p:nvGrpSpPr>
          <p:cNvPr id="714" name="Prostokąt z rogami zaokrąglonymi z jednej strony 58"/>
          <p:cNvGrpSpPr/>
          <p:nvPr/>
        </p:nvGrpSpPr>
        <p:grpSpPr>
          <a:xfrm>
            <a:off x="6358697" y="2025232"/>
            <a:ext cx="5301581" cy="437857"/>
            <a:chOff x="-232847" y="0"/>
            <a:chExt cx="5301579" cy="437856"/>
          </a:xfrm>
        </p:grpSpPr>
        <p:sp>
          <p:nvSpPr>
            <p:cNvPr id="712" name="Prostokąt"/>
            <p:cNvSpPr/>
            <p:nvPr/>
          </p:nvSpPr>
          <p:spPr>
            <a:xfrm>
              <a:off x="-232848" y="0"/>
              <a:ext cx="5301580" cy="437857"/>
            </a:xfrm>
            <a:prstGeom prst="rect">
              <a:avLst/>
            </a:prstGeom>
            <a:solidFill>
              <a:schemeClr val="accent1">
                <a:lumOff val="-4901"/>
              </a:schemeClr>
            </a:solidFill>
            <a:ln w="12700" cap="flat">
              <a:solidFill>
                <a:srgbClr val="003A73"/>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713" name="ROLA MODERATORA WEWNĄTRZ GRUPY"/>
            <p:cNvSpPr txBox="1"/>
            <p:nvPr/>
          </p:nvSpPr>
          <p:spPr>
            <a:xfrm>
              <a:off x="-81280" y="65258"/>
              <a:ext cx="4974394"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defRPr sz="1400" b="1">
                  <a:solidFill>
                    <a:srgbClr val="FFFFFF"/>
                  </a:solidFill>
                </a:defRPr>
              </a:lvl1pPr>
            </a:lstStyle>
            <a:p>
              <a:r>
                <a:t>ROLA MODERATORA WEWNĄTRZ GRUPY</a:t>
              </a:r>
            </a:p>
          </p:txBody>
        </p:sp>
      </p:grpSp>
      <p:pic>
        <p:nvPicPr>
          <p:cNvPr id="715" name="03-ikona-swiatelka.png" descr="03-ikona-swiatelka.png"/>
          <p:cNvPicPr>
            <a:picLocks noChangeAspect="1"/>
          </p:cNvPicPr>
          <p:nvPr/>
        </p:nvPicPr>
        <p:blipFill>
          <a:blip r:embed="rId3"/>
          <a:stretch>
            <a:fillRect/>
          </a:stretch>
        </p:blipFill>
        <p:spPr>
          <a:xfrm>
            <a:off x="7318438" y="576825"/>
            <a:ext cx="378060" cy="378060"/>
          </a:xfrm>
          <a:prstGeom prst="rect">
            <a:avLst/>
          </a:prstGeom>
          <a:ln w="12700">
            <a:miter lim="400000"/>
          </a:ln>
        </p:spPr>
      </p:pic>
      <p:grpSp>
        <p:nvGrpSpPr>
          <p:cNvPr id="718" name="Grupuj"/>
          <p:cNvGrpSpPr/>
          <p:nvPr/>
        </p:nvGrpSpPr>
        <p:grpSpPr>
          <a:xfrm>
            <a:off x="473381" y="4527173"/>
            <a:ext cx="11245238" cy="333734"/>
            <a:chOff x="0" y="0"/>
            <a:chExt cx="11245237" cy="333732"/>
          </a:xfrm>
        </p:grpSpPr>
        <p:sp>
          <p:nvSpPr>
            <p:cNvPr id="716" name="Prostokąt"/>
            <p:cNvSpPr/>
            <p:nvPr/>
          </p:nvSpPr>
          <p:spPr>
            <a:xfrm>
              <a:off x="0" y="0"/>
              <a:ext cx="11245238"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717" name="Uwaga"/>
            <p:cNvSpPr txBox="1"/>
            <p:nvPr/>
          </p:nvSpPr>
          <p:spPr>
            <a:xfrm>
              <a:off x="20574" y="992"/>
              <a:ext cx="677216"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1400" b="1">
                  <a:solidFill>
                    <a:schemeClr val="accent1"/>
                  </a:solidFill>
                </a:defRPr>
              </a:lvl1pPr>
            </a:lstStyle>
            <a:p>
              <a:r>
                <a:t>Uwaga</a:t>
              </a:r>
            </a:p>
          </p:txBody>
        </p:sp>
      </p:grpSp>
      <p:pic>
        <p:nvPicPr>
          <p:cNvPr id="719" name="02-ikona-strzalek.png" descr="02-ikona-strzalek.png"/>
          <p:cNvPicPr>
            <a:picLocks noChangeAspect="1"/>
          </p:cNvPicPr>
          <p:nvPr/>
        </p:nvPicPr>
        <p:blipFill>
          <a:blip r:embed="rId4"/>
          <a:stretch>
            <a:fillRect/>
          </a:stretch>
        </p:blipFill>
        <p:spPr>
          <a:xfrm>
            <a:off x="6899063" y="562260"/>
            <a:ext cx="378060" cy="37806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719"/>
                                        </p:tgtEl>
                                        <p:attrNameLst>
                                          <p:attrName>style.visibility</p:attrName>
                                        </p:attrNameLst>
                                      </p:cBhvr>
                                      <p:to>
                                        <p:strVal val="visible"/>
                                      </p:to>
                                    </p:set>
                                    <p:animEffect transition="in" filter="dissolve">
                                      <p:cBhvr>
                                        <p:cTn id="7" dur="1500"/>
                                        <p:tgtEl>
                                          <p:spTgt spid="7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703"/>
                                        </p:tgtEl>
                                        <p:attrNameLst>
                                          <p:attrName>style.visibility</p:attrName>
                                        </p:attrNameLst>
                                      </p:cBhvr>
                                      <p:to>
                                        <p:strVal val="visible"/>
                                      </p:to>
                                    </p:set>
                                    <p:animEffect transition="in" filter="dissolve">
                                      <p:cBhvr>
                                        <p:cTn id="12" dur="1000"/>
                                        <p:tgtEl>
                                          <p:spTgt spid="70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699"/>
                                        </p:tgtEl>
                                        <p:attrNameLst>
                                          <p:attrName>style.visibility</p:attrName>
                                        </p:attrNameLst>
                                      </p:cBhvr>
                                      <p:to>
                                        <p:strVal val="visible"/>
                                      </p:to>
                                    </p:set>
                                    <p:animEffect transition="in" filter="dissolve">
                                      <p:cBhvr>
                                        <p:cTn id="17" dur="1000"/>
                                        <p:tgtEl>
                                          <p:spTgt spid="699"/>
                                        </p:tgtEl>
                                      </p:cBhvr>
                                    </p:animEffect>
                                  </p:childTnLst>
                                </p:cTn>
                              </p:par>
                              <p:par>
                                <p:cTn id="18" presetID="9" presetClass="entr" fill="hold" grpId="4" nodeType="withEffect">
                                  <p:stCondLst>
                                    <p:cond delay="0"/>
                                  </p:stCondLst>
                                  <p:iterate>
                                    <p:tmAbs val="0"/>
                                  </p:iterate>
                                  <p:childTnLst>
                                    <p:set>
                                      <p:cBhvr>
                                        <p:cTn id="19" fill="hold"/>
                                        <p:tgtEl>
                                          <p:spTgt spid="711"/>
                                        </p:tgtEl>
                                        <p:attrNameLst>
                                          <p:attrName>style.visibility</p:attrName>
                                        </p:attrNameLst>
                                      </p:cBhvr>
                                      <p:to>
                                        <p:strVal val="visible"/>
                                      </p:to>
                                    </p:set>
                                    <p:animEffect transition="in" filter="dissolve">
                                      <p:cBhvr>
                                        <p:cTn id="20" dur="1000"/>
                                        <p:tgtEl>
                                          <p:spTgt spid="711"/>
                                        </p:tgtEl>
                                      </p:cBhvr>
                                    </p:animEffect>
                                  </p:childTnLst>
                                </p:cTn>
                              </p:par>
                              <p:par>
                                <p:cTn id="21" presetID="9" presetClass="entr" fill="hold" grpId="5" nodeType="withEffect">
                                  <p:stCondLst>
                                    <p:cond delay="0"/>
                                  </p:stCondLst>
                                  <p:iterate>
                                    <p:tmAbs val="0"/>
                                  </p:iterate>
                                  <p:childTnLst>
                                    <p:set>
                                      <p:cBhvr>
                                        <p:cTn id="22" fill="hold"/>
                                        <p:tgtEl>
                                          <p:spTgt spid="701"/>
                                        </p:tgtEl>
                                        <p:attrNameLst>
                                          <p:attrName>style.visibility</p:attrName>
                                        </p:attrNameLst>
                                      </p:cBhvr>
                                      <p:to>
                                        <p:strVal val="visible"/>
                                      </p:to>
                                    </p:set>
                                    <p:animEffect transition="in" filter="dissolve">
                                      <p:cBhvr>
                                        <p:cTn id="23" dur="1000"/>
                                        <p:tgtEl>
                                          <p:spTgt spid="70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fill="hold" grpId="6" nodeType="clickEffect">
                                  <p:stCondLst>
                                    <p:cond delay="0"/>
                                  </p:stCondLst>
                                  <p:iterate>
                                    <p:tmAbs val="0"/>
                                  </p:iterate>
                                  <p:childTnLst>
                                    <p:set>
                                      <p:cBhvr>
                                        <p:cTn id="27" fill="hold"/>
                                        <p:tgtEl>
                                          <p:spTgt spid="698"/>
                                        </p:tgtEl>
                                        <p:attrNameLst>
                                          <p:attrName>style.visibility</p:attrName>
                                        </p:attrNameLst>
                                      </p:cBhvr>
                                      <p:to>
                                        <p:strVal val="visible"/>
                                      </p:to>
                                    </p:set>
                                    <p:animEffect transition="in" filter="dissolve">
                                      <p:cBhvr>
                                        <p:cTn id="28" dur="1000"/>
                                        <p:tgtEl>
                                          <p:spTgt spid="698"/>
                                        </p:tgtEl>
                                      </p:cBhvr>
                                    </p:animEffect>
                                  </p:childTnLst>
                                </p:cTn>
                              </p:par>
                              <p:par>
                                <p:cTn id="29" presetID="9" presetClass="entr" fill="hold" grpId="7" nodeType="withEffect">
                                  <p:stCondLst>
                                    <p:cond delay="0"/>
                                  </p:stCondLst>
                                  <p:iterate>
                                    <p:tmAbs val="0"/>
                                  </p:iterate>
                                  <p:childTnLst>
                                    <p:set>
                                      <p:cBhvr>
                                        <p:cTn id="30" fill="hold"/>
                                        <p:tgtEl>
                                          <p:spTgt spid="714"/>
                                        </p:tgtEl>
                                        <p:attrNameLst>
                                          <p:attrName>style.visibility</p:attrName>
                                        </p:attrNameLst>
                                      </p:cBhvr>
                                      <p:to>
                                        <p:strVal val="visible"/>
                                      </p:to>
                                    </p:set>
                                    <p:animEffect transition="in" filter="dissolve">
                                      <p:cBhvr>
                                        <p:cTn id="31" dur="1000"/>
                                        <p:tgtEl>
                                          <p:spTgt spid="714"/>
                                        </p:tgtEl>
                                      </p:cBhvr>
                                    </p:animEffect>
                                  </p:childTnLst>
                                </p:cTn>
                              </p:par>
                              <p:par>
                                <p:cTn id="32" presetID="9" presetClass="entr" fill="hold" grpId="8" nodeType="withEffect">
                                  <p:stCondLst>
                                    <p:cond delay="0"/>
                                  </p:stCondLst>
                                  <p:iterate>
                                    <p:tmAbs val="0"/>
                                  </p:iterate>
                                  <p:childTnLst>
                                    <p:set>
                                      <p:cBhvr>
                                        <p:cTn id="33" fill="hold"/>
                                        <p:tgtEl>
                                          <p:spTgt spid="702"/>
                                        </p:tgtEl>
                                        <p:attrNameLst>
                                          <p:attrName>style.visibility</p:attrName>
                                        </p:attrNameLst>
                                      </p:cBhvr>
                                      <p:to>
                                        <p:strVal val="visible"/>
                                      </p:to>
                                    </p:set>
                                    <p:animEffect transition="in" filter="dissolve">
                                      <p:cBhvr>
                                        <p:cTn id="34" dur="1000"/>
                                        <p:tgtEl>
                                          <p:spTgt spid="70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fill="hold" grpId="9" nodeType="clickEffect">
                                  <p:stCondLst>
                                    <p:cond delay="0"/>
                                  </p:stCondLst>
                                  <p:iterate>
                                    <p:tmAbs val="0"/>
                                  </p:iterate>
                                  <p:childTnLst>
                                    <p:set>
                                      <p:cBhvr>
                                        <p:cTn id="38" fill="hold"/>
                                        <p:tgtEl>
                                          <p:spTgt spid="718"/>
                                        </p:tgtEl>
                                        <p:attrNameLst>
                                          <p:attrName>style.visibility</p:attrName>
                                        </p:attrNameLst>
                                      </p:cBhvr>
                                      <p:to>
                                        <p:strVal val="visible"/>
                                      </p:to>
                                    </p:set>
                                    <p:animEffect transition="in" filter="dissolve">
                                      <p:cBhvr>
                                        <p:cTn id="39" dur="1000"/>
                                        <p:tgtEl>
                                          <p:spTgt spid="718"/>
                                        </p:tgtEl>
                                      </p:cBhvr>
                                    </p:animEffect>
                                  </p:childTnLst>
                                </p:cTn>
                              </p:par>
                              <p:par>
                                <p:cTn id="40" presetID="9" presetClass="entr" fill="hold" grpId="10" nodeType="withEffect">
                                  <p:stCondLst>
                                    <p:cond delay="0"/>
                                  </p:stCondLst>
                                  <p:iterate>
                                    <p:tmAbs val="0"/>
                                  </p:iterate>
                                  <p:childTnLst>
                                    <p:set>
                                      <p:cBhvr>
                                        <p:cTn id="41" fill="hold"/>
                                        <p:tgtEl>
                                          <p:spTgt spid="705"/>
                                        </p:tgtEl>
                                        <p:attrNameLst>
                                          <p:attrName>style.visibility</p:attrName>
                                        </p:attrNameLst>
                                      </p:cBhvr>
                                      <p:to>
                                        <p:strVal val="visible"/>
                                      </p:to>
                                    </p:set>
                                    <p:animEffect transition="in" filter="dissolve">
                                      <p:cBhvr>
                                        <p:cTn id="42" dur="1000"/>
                                        <p:tgtEl>
                                          <p:spTgt spid="705"/>
                                        </p:tgtEl>
                                      </p:cBhvr>
                                    </p:animEffect>
                                  </p:childTnLst>
                                </p:cTn>
                              </p:par>
                              <p:par>
                                <p:cTn id="43" presetID="9" presetClass="entr" fill="hold" grpId="11" nodeType="withEffect">
                                  <p:stCondLst>
                                    <p:cond delay="0"/>
                                  </p:stCondLst>
                                  <p:iterate>
                                    <p:tmAbs val="0"/>
                                  </p:iterate>
                                  <p:childTnLst>
                                    <p:set>
                                      <p:cBhvr>
                                        <p:cTn id="44" fill="hold"/>
                                        <p:tgtEl>
                                          <p:spTgt spid="706"/>
                                        </p:tgtEl>
                                        <p:attrNameLst>
                                          <p:attrName>style.visibility</p:attrName>
                                        </p:attrNameLst>
                                      </p:cBhvr>
                                      <p:to>
                                        <p:strVal val="visible"/>
                                      </p:to>
                                    </p:set>
                                    <p:animEffect transition="in" filter="dissolve">
                                      <p:cBhvr>
                                        <p:cTn id="45" dur="1000"/>
                                        <p:tgtEl>
                                          <p:spTgt spid="706"/>
                                        </p:tgtEl>
                                      </p:cBhvr>
                                    </p:animEffect>
                                  </p:childTnLst>
                                </p:cTn>
                              </p:par>
                              <p:par>
                                <p:cTn id="46" presetID="9" presetClass="entr" fill="hold" grpId="12" nodeType="withEffect">
                                  <p:stCondLst>
                                    <p:cond delay="0"/>
                                  </p:stCondLst>
                                  <p:iterate>
                                    <p:tmAbs val="0"/>
                                  </p:iterate>
                                  <p:childTnLst>
                                    <p:set>
                                      <p:cBhvr>
                                        <p:cTn id="47" fill="hold"/>
                                        <p:tgtEl>
                                          <p:spTgt spid="707"/>
                                        </p:tgtEl>
                                        <p:attrNameLst>
                                          <p:attrName>style.visibility</p:attrName>
                                        </p:attrNameLst>
                                      </p:cBhvr>
                                      <p:to>
                                        <p:strVal val="visible"/>
                                      </p:to>
                                    </p:set>
                                    <p:animEffect transition="in" filter="dissolve">
                                      <p:cBhvr>
                                        <p:cTn id="48" dur="1000"/>
                                        <p:tgtEl>
                                          <p:spTgt spid="707"/>
                                        </p:tgtEl>
                                      </p:cBhvr>
                                    </p:animEffect>
                                  </p:childTnLst>
                                </p:cTn>
                              </p:par>
                              <p:par>
                                <p:cTn id="49" presetID="9" presetClass="entr" fill="hold" grpId="13" nodeType="withEffect">
                                  <p:stCondLst>
                                    <p:cond delay="0"/>
                                  </p:stCondLst>
                                  <p:iterate>
                                    <p:tmAbs val="0"/>
                                  </p:iterate>
                                  <p:childTnLst>
                                    <p:set>
                                      <p:cBhvr>
                                        <p:cTn id="50" fill="hold"/>
                                        <p:tgtEl>
                                          <p:spTgt spid="708"/>
                                        </p:tgtEl>
                                        <p:attrNameLst>
                                          <p:attrName>style.visibility</p:attrName>
                                        </p:attrNameLst>
                                      </p:cBhvr>
                                      <p:to>
                                        <p:strVal val="visible"/>
                                      </p:to>
                                    </p:set>
                                    <p:animEffect transition="in" filter="dissolve">
                                      <p:cBhvr>
                                        <p:cTn id="51" dur="1000"/>
                                        <p:tgtEl>
                                          <p:spTgt spid="708"/>
                                        </p:tgtEl>
                                      </p:cBhvr>
                                    </p:animEffect>
                                  </p:childTnLst>
                                </p:cTn>
                              </p:par>
                              <p:par>
                                <p:cTn id="52" presetID="9" presetClass="entr" fill="hold" grpId="14" nodeType="withEffect">
                                  <p:stCondLst>
                                    <p:cond delay="0"/>
                                  </p:stCondLst>
                                  <p:iterate>
                                    <p:tmAbs val="0"/>
                                  </p:iterate>
                                  <p:childTnLst>
                                    <p:set>
                                      <p:cBhvr>
                                        <p:cTn id="53" fill="hold"/>
                                        <p:tgtEl>
                                          <p:spTgt spid="715"/>
                                        </p:tgtEl>
                                        <p:attrNameLst>
                                          <p:attrName>style.visibility</p:attrName>
                                        </p:attrNameLst>
                                      </p:cBhvr>
                                      <p:to>
                                        <p:strVal val="visible"/>
                                      </p:to>
                                    </p:set>
                                    <p:animEffect transition="in" filter="dissolve">
                                      <p:cBhvr>
                                        <p:cTn id="54" dur="2000"/>
                                        <p:tgtEl>
                                          <p:spTgt spid="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 grpId="6" animBg="1" advAuto="0"/>
      <p:bldP spid="699" grpId="3" animBg="1" advAuto="0"/>
      <p:bldP spid="701" grpId="5" animBg="1" advAuto="0"/>
      <p:bldP spid="702" grpId="8" animBg="1" advAuto="0"/>
      <p:bldP spid="703" grpId="2" animBg="1" advAuto="0"/>
      <p:bldP spid="705" grpId="10" animBg="1" advAuto="0"/>
      <p:bldP spid="706" grpId="11" animBg="1" advAuto="0"/>
      <p:bldP spid="707" grpId="12" animBg="1" advAuto="0"/>
      <p:bldP spid="708" grpId="13" animBg="1" advAuto="0"/>
      <p:bldP spid="711" grpId="4" animBg="1" advAuto="0"/>
      <p:bldP spid="714" grpId="7" animBg="1" advAuto="0"/>
      <p:bldP spid="715" grpId="14" animBg="1" advAuto="0"/>
      <p:bldP spid="718" grpId="9" animBg="1" advAuto="0"/>
      <p:bldP spid="719"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 name="Prostokąt 7"/>
          <p:cNvSpPr/>
          <p:nvPr/>
        </p:nvSpPr>
        <p:spPr>
          <a:xfrm>
            <a:off x="6355546" y="2431632"/>
            <a:ext cx="5307884" cy="2137625"/>
          </a:xfrm>
          <a:prstGeom prst="rect">
            <a:avLst/>
          </a:prstGeom>
          <a:ln w="25400">
            <a:solidFill>
              <a:srgbClr val="F3F3F3"/>
            </a:solidFill>
            <a:miter lim="400000"/>
          </a:ln>
        </p:spPr>
        <p:txBody>
          <a:bodyPr lIns="45719" rIns="45719" anchor="ctr"/>
          <a:lstStyle/>
          <a:p>
            <a:pPr algn="ctr">
              <a:defRPr>
                <a:solidFill>
                  <a:srgbClr val="FFFFFF"/>
                </a:solidFill>
              </a:defRPr>
            </a:pPr>
            <a:endParaRPr/>
          </a:p>
        </p:txBody>
      </p:sp>
      <p:sp>
        <p:nvSpPr>
          <p:cNvPr id="722" name="Prostokąt 7"/>
          <p:cNvSpPr/>
          <p:nvPr/>
        </p:nvSpPr>
        <p:spPr>
          <a:xfrm>
            <a:off x="482587" y="2431632"/>
            <a:ext cx="5307884" cy="2137625"/>
          </a:xfrm>
          <a:prstGeom prst="rect">
            <a:avLst/>
          </a:prstGeom>
          <a:ln w="25400">
            <a:solidFill>
              <a:srgbClr val="F3F3F3"/>
            </a:solidFill>
            <a:miter lim="400000"/>
          </a:ln>
        </p:spPr>
        <p:txBody>
          <a:bodyPr lIns="45719" rIns="45719" anchor="ctr"/>
          <a:lstStyle/>
          <a:p>
            <a:pPr algn="ctr">
              <a:defRPr>
                <a:solidFill>
                  <a:srgbClr val="FFFFFF"/>
                </a:solidFill>
              </a:defRPr>
            </a:pPr>
            <a:endParaRPr/>
          </a:p>
        </p:txBody>
      </p:sp>
      <p:sp>
        <p:nvSpPr>
          <p:cNvPr id="723" name="Numer slajdu"/>
          <p:cNvSpPr txBox="1">
            <a:spLocks noGrp="1"/>
          </p:cNvSpPr>
          <p:nvPr>
            <p:ph type="sldNum" sz="quarter" idx="2"/>
          </p:nvPr>
        </p:nvSpPr>
        <p:spPr>
          <a:xfrm>
            <a:off x="312738" y="6436042"/>
            <a:ext cx="188898"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9</a:t>
            </a:fld>
            <a:endParaRPr/>
          </a:p>
        </p:txBody>
      </p:sp>
      <p:sp>
        <p:nvSpPr>
          <p:cNvPr id="724" name="Symbol zastępczy tekstu 39"/>
          <p:cNvSpPr/>
          <p:nvPr/>
        </p:nvSpPr>
        <p:spPr>
          <a:xfrm>
            <a:off x="466576" y="1151419"/>
            <a:ext cx="10985259" cy="8545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1600">
                <a:solidFill>
                  <a:schemeClr val="accent1"/>
                </a:solidFill>
              </a:defRPr>
            </a:lvl1pPr>
          </a:lstStyle>
          <a:p>
            <a:r>
              <a:t>Podczas dyskusji analizujemy postaci i sytuacje z opowiadania, koncentrując się na swoich odczuciach i refleksjach. Unikamy odniesień do osobistych doświadczeń – rozmawiamy w bezpiecznej przestrzeni metafory. Przed podziałem na grupy przypomnijmy cele spotkania.</a:t>
            </a:r>
          </a:p>
        </p:txBody>
      </p:sp>
      <p:sp>
        <p:nvSpPr>
          <p:cNvPr id="725" name="Symbol zastępczy tekstu 27"/>
          <p:cNvSpPr txBox="1"/>
          <p:nvPr/>
        </p:nvSpPr>
        <p:spPr>
          <a:xfrm>
            <a:off x="413355" y="553780"/>
            <a:ext cx="7250253" cy="4790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ts val="2800"/>
              </a:lnSpc>
              <a:defRPr sz="2800" b="1">
                <a:solidFill>
                  <a:schemeClr val="accent1"/>
                </a:solidFill>
              </a:defRPr>
            </a:pPr>
            <a:r>
              <a:rPr dirty="0"/>
              <a:t>DYSKUSJA W PODGRUPACH: </a:t>
            </a:r>
            <a:r>
              <a:rPr b="0" dirty="0"/>
              <a:t>Cel</a:t>
            </a:r>
            <a:r>
              <a:rPr dirty="0"/>
              <a:t> </a:t>
            </a:r>
            <a:r>
              <a:rPr sz="2000" b="0" dirty="0"/>
              <a:t>(3 </a:t>
            </a:r>
            <a:r>
              <a:rPr sz="2000" b="0" dirty="0" err="1"/>
              <a:t>minuty</a:t>
            </a:r>
            <a:r>
              <a:rPr sz="2000" b="0" dirty="0"/>
              <a:t>)</a:t>
            </a:r>
            <a:r>
              <a:rPr b="0" dirty="0"/>
              <a:t> </a:t>
            </a:r>
          </a:p>
        </p:txBody>
      </p:sp>
      <p:pic>
        <p:nvPicPr>
          <p:cNvPr id="726" name="01-ikona-dloni.png" descr="01-ikona-dloni.png"/>
          <p:cNvPicPr>
            <a:picLocks noChangeAspect="1"/>
          </p:cNvPicPr>
          <p:nvPr/>
        </p:nvPicPr>
        <p:blipFill>
          <a:blip r:embed="rId2"/>
          <a:stretch>
            <a:fillRect/>
          </a:stretch>
        </p:blipFill>
        <p:spPr>
          <a:xfrm>
            <a:off x="479798" y="5770937"/>
            <a:ext cx="378060" cy="378060"/>
          </a:xfrm>
          <a:prstGeom prst="rect">
            <a:avLst/>
          </a:prstGeom>
          <a:ln w="12700">
            <a:miter lim="400000"/>
          </a:ln>
        </p:spPr>
      </p:pic>
      <p:sp>
        <p:nvSpPr>
          <p:cNvPr id="727" name="Symbol zastępczy tekstu 39"/>
          <p:cNvSpPr/>
          <p:nvPr/>
        </p:nvSpPr>
        <p:spPr>
          <a:xfrm>
            <a:off x="972897" y="5868976"/>
            <a:ext cx="10627194" cy="220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1300">
                <a:solidFill>
                  <a:srgbClr val="535353"/>
                </a:solidFill>
              </a:defRPr>
            </a:lvl1pPr>
          </a:lstStyle>
          <a:p>
            <a:r>
              <a:t>Sprawdź, czy wszystkie zasady są jasne dla uczestników. Jeżeli tak, przejdźcie do kolejnego slajdu.</a:t>
            </a:r>
          </a:p>
        </p:txBody>
      </p:sp>
      <p:grpSp>
        <p:nvGrpSpPr>
          <p:cNvPr id="730" name="Grupuj"/>
          <p:cNvGrpSpPr/>
          <p:nvPr/>
        </p:nvGrpSpPr>
        <p:grpSpPr>
          <a:xfrm>
            <a:off x="485739" y="2418932"/>
            <a:ext cx="5301581" cy="623198"/>
            <a:chOff x="0" y="0"/>
            <a:chExt cx="5301579" cy="623197"/>
          </a:xfrm>
        </p:grpSpPr>
        <p:sp>
          <p:nvSpPr>
            <p:cNvPr id="728" name="Prostokąt"/>
            <p:cNvSpPr/>
            <p:nvPr/>
          </p:nvSpPr>
          <p:spPr>
            <a:xfrm>
              <a:off x="0" y="0"/>
              <a:ext cx="5301580" cy="623198"/>
            </a:xfrm>
            <a:prstGeom prst="rect">
              <a:avLst/>
            </a:prstGeom>
            <a:solidFill>
              <a:schemeClr val="accent3"/>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729" name="ZROZUMIENIE I ZACIEKAWIENIE…"/>
            <p:cNvSpPr txBox="1"/>
            <p:nvPr/>
          </p:nvSpPr>
          <p:spPr>
            <a:xfrm>
              <a:off x="151567" y="46208"/>
              <a:ext cx="4991877" cy="523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defRPr sz="1400" b="1">
                  <a:solidFill>
                    <a:srgbClr val="FFFFFF"/>
                  </a:solidFill>
                </a:defRPr>
              </a:pPr>
              <a:r>
                <a:t>ZROZUMIENIE I ZACIEKAWIENIE </a:t>
              </a:r>
            </a:p>
            <a:p>
              <a:pPr>
                <a:defRPr sz="1400" b="1">
                  <a:solidFill>
                    <a:srgbClr val="FFFFFF"/>
                  </a:solidFill>
                </a:defRPr>
              </a:pPr>
              <a:r>
                <a:t>PERSPEKTYWĄ INNYCH</a:t>
              </a:r>
            </a:p>
          </p:txBody>
        </p:sp>
      </p:grpSp>
      <p:grpSp>
        <p:nvGrpSpPr>
          <p:cNvPr id="733" name="Grupuj"/>
          <p:cNvGrpSpPr/>
          <p:nvPr/>
        </p:nvGrpSpPr>
        <p:grpSpPr>
          <a:xfrm>
            <a:off x="6358697" y="2418932"/>
            <a:ext cx="5301581" cy="610498"/>
            <a:chOff x="0" y="0"/>
            <a:chExt cx="5301579" cy="610497"/>
          </a:xfrm>
        </p:grpSpPr>
        <p:sp>
          <p:nvSpPr>
            <p:cNvPr id="731" name="Prostokąt"/>
            <p:cNvSpPr/>
            <p:nvPr/>
          </p:nvSpPr>
          <p:spPr>
            <a:xfrm>
              <a:off x="0" y="0"/>
              <a:ext cx="5301580" cy="610498"/>
            </a:xfrm>
            <a:prstGeom prst="rect">
              <a:avLst/>
            </a:prstGeom>
            <a:solidFill>
              <a:schemeClr val="accent1">
                <a:lumOff val="-4901"/>
              </a:schemeClr>
            </a:solidFill>
            <a:ln w="12700" cap="flat">
              <a:solidFill>
                <a:srgbClr val="003A73"/>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732" name="DOBRA PRAKTYKA W DYSKUSJI:  MINUTA CISZY PRZED KAŻDĄ ODPOWIEDZIĄ"/>
            <p:cNvSpPr txBox="1"/>
            <p:nvPr/>
          </p:nvSpPr>
          <p:spPr>
            <a:xfrm>
              <a:off x="151567" y="33508"/>
              <a:ext cx="4974395" cy="523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defRPr sz="1400" b="1">
                  <a:solidFill>
                    <a:srgbClr val="FFFFFF"/>
                  </a:solidFill>
                </a:defRPr>
              </a:pPr>
              <a:r>
                <a:t>DOBRA PRAKTYKA W DYSKUSJI: </a:t>
              </a:r>
              <a:br/>
              <a:r>
                <a:t>MINUTA CISZY PRZED KAŻDĄ ODPOWIEDZIĄ</a:t>
              </a:r>
            </a:p>
          </p:txBody>
        </p:sp>
      </p:grpSp>
      <p:sp>
        <p:nvSpPr>
          <p:cNvPr id="734" name="Słuchamy odpowiedzi innych z otwartością i bez oceniania.…"/>
          <p:cNvSpPr txBox="1"/>
          <p:nvPr/>
        </p:nvSpPr>
        <p:spPr>
          <a:xfrm>
            <a:off x="514207" y="3137640"/>
            <a:ext cx="5244644" cy="1203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marL="120315" indent="-120315">
              <a:spcBef>
                <a:spcPts val="600"/>
              </a:spcBef>
              <a:buSzPct val="100000"/>
              <a:buChar char="•"/>
              <a:defRPr sz="1200"/>
            </a:pPr>
            <a:r>
              <a:t>Słuchamy odpowiedzi innych z otwartością i bez oceniania.</a:t>
            </a:r>
          </a:p>
          <a:p>
            <a:pPr marL="120315" indent="-120315">
              <a:spcBef>
                <a:spcPts val="600"/>
              </a:spcBef>
              <a:buSzPct val="100000"/>
              <a:buChar char="•"/>
              <a:defRPr sz="1200"/>
            </a:pPr>
            <a:r>
              <a:t>Dzielimy się własnymi refleksjami szczerze i swobodnie.</a:t>
            </a:r>
          </a:p>
          <a:p>
            <a:pPr marL="120315" indent="-120315">
              <a:spcBef>
                <a:spcPts val="600"/>
              </a:spcBef>
              <a:buSzPct val="100000"/>
              <a:buChar char="•"/>
              <a:defRPr sz="1200"/>
            </a:pPr>
            <a:r>
              <a:t>Wartością jest różnorodność spojrzeń.</a:t>
            </a:r>
          </a:p>
          <a:p>
            <a:pPr marL="120315" indent="-120315">
              <a:spcBef>
                <a:spcPts val="600"/>
              </a:spcBef>
              <a:buSzPct val="100000"/>
              <a:buChar char="•"/>
              <a:defRPr sz="1200"/>
            </a:pPr>
            <a:r>
              <a:t>W zaangażowany sposób odpowiadamy na pytania, które pomogą nam ustalić kluczowe wartości zespołu.</a:t>
            </a:r>
          </a:p>
        </p:txBody>
      </p:sp>
      <p:sp>
        <p:nvSpPr>
          <p:cNvPr id="735" name="Po przeczytanym pytaniu zachowajmy minutę ciszy.…"/>
          <p:cNvSpPr txBox="1"/>
          <p:nvPr/>
        </p:nvSpPr>
        <p:spPr>
          <a:xfrm>
            <a:off x="6387165" y="3137640"/>
            <a:ext cx="5244644" cy="1203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marL="120315" indent="-120315">
              <a:spcBef>
                <a:spcPts val="600"/>
              </a:spcBef>
              <a:buSzPct val="100000"/>
              <a:buChar char="•"/>
              <a:defRPr sz="1200"/>
            </a:pPr>
            <a:r>
              <a:t>Po przeczytanym pytaniu zachowajmy minutę ciszy.</a:t>
            </a:r>
          </a:p>
          <a:p>
            <a:pPr marL="120315" indent="-120315">
              <a:spcBef>
                <a:spcPts val="600"/>
              </a:spcBef>
              <a:buSzPct val="100000"/>
              <a:buChar char="•"/>
              <a:defRPr sz="1200"/>
            </a:pPr>
            <a:r>
              <a:t>Najpierw osobista refleksja i krótkie notatki – pozwoli to na skupienie uwagi na słuchaniu zamiast bieżącego wymyślania odpowiedzi.</a:t>
            </a:r>
          </a:p>
          <a:p>
            <a:pPr marL="120315" indent="-120315">
              <a:spcBef>
                <a:spcPts val="600"/>
              </a:spcBef>
              <a:buSzPct val="100000"/>
              <a:buChar char="•"/>
              <a:defRPr sz="1200"/>
            </a:pPr>
            <a:r>
              <a:t>Potem otwarta wymiana myśli, bez pośpiechu.</a:t>
            </a:r>
          </a:p>
        </p:txBody>
      </p:sp>
      <p:pic>
        <p:nvPicPr>
          <p:cNvPr id="736" name="03-ikona-swiatelka.png" descr="03-ikona-swiatelka.png"/>
          <p:cNvPicPr>
            <a:picLocks noChangeAspect="1"/>
          </p:cNvPicPr>
          <p:nvPr/>
        </p:nvPicPr>
        <p:blipFill>
          <a:blip r:embed="rId3"/>
          <a:stretch>
            <a:fillRect/>
          </a:stretch>
        </p:blipFill>
        <p:spPr>
          <a:xfrm>
            <a:off x="6665678" y="581926"/>
            <a:ext cx="378060" cy="378060"/>
          </a:xfrm>
          <a:prstGeom prst="rect">
            <a:avLst/>
          </a:prstGeom>
          <a:ln w="12700">
            <a:miter lim="400000"/>
          </a:ln>
        </p:spPr>
      </p:pic>
      <p:grpSp>
        <p:nvGrpSpPr>
          <p:cNvPr id="739" name="Grupuj"/>
          <p:cNvGrpSpPr/>
          <p:nvPr/>
        </p:nvGrpSpPr>
        <p:grpSpPr>
          <a:xfrm>
            <a:off x="473381" y="5301873"/>
            <a:ext cx="11245238" cy="333734"/>
            <a:chOff x="0" y="0"/>
            <a:chExt cx="11245237" cy="333732"/>
          </a:xfrm>
        </p:grpSpPr>
        <p:sp>
          <p:nvSpPr>
            <p:cNvPr id="737" name="Prostokąt"/>
            <p:cNvSpPr/>
            <p:nvPr/>
          </p:nvSpPr>
          <p:spPr>
            <a:xfrm>
              <a:off x="0" y="0"/>
              <a:ext cx="11245238"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738" name="Uwaga"/>
            <p:cNvSpPr txBox="1"/>
            <p:nvPr/>
          </p:nvSpPr>
          <p:spPr>
            <a:xfrm>
              <a:off x="20574" y="992"/>
              <a:ext cx="677216"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1400" b="1">
                  <a:solidFill>
                    <a:schemeClr val="accent1"/>
                  </a:solidFill>
                </a:defRPr>
              </a:lvl1pPr>
            </a:lstStyle>
            <a:p>
              <a:r>
                <a:t>Uwaga</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724"/>
                                        </p:tgtEl>
                                        <p:attrNameLst>
                                          <p:attrName>style.visibility</p:attrName>
                                        </p:attrNameLst>
                                      </p:cBhvr>
                                      <p:to>
                                        <p:strVal val="visible"/>
                                      </p:to>
                                    </p:set>
                                    <p:animEffect transition="in" filter="dissolve">
                                      <p:cBhvr>
                                        <p:cTn id="7" dur="1000"/>
                                        <p:tgtEl>
                                          <p:spTgt spid="7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730"/>
                                        </p:tgtEl>
                                        <p:attrNameLst>
                                          <p:attrName>style.visibility</p:attrName>
                                        </p:attrNameLst>
                                      </p:cBhvr>
                                      <p:to>
                                        <p:strVal val="visible"/>
                                      </p:to>
                                    </p:set>
                                    <p:animEffect transition="in" filter="dissolve">
                                      <p:cBhvr>
                                        <p:cTn id="12" dur="1000"/>
                                        <p:tgtEl>
                                          <p:spTgt spid="730"/>
                                        </p:tgtEl>
                                      </p:cBhvr>
                                    </p:animEffect>
                                  </p:childTnLst>
                                </p:cTn>
                              </p:par>
                              <p:par>
                                <p:cTn id="13" presetID="9" presetClass="entr" fill="hold" grpId="3" nodeType="withEffect">
                                  <p:stCondLst>
                                    <p:cond delay="0"/>
                                  </p:stCondLst>
                                  <p:iterate>
                                    <p:tmAbs val="0"/>
                                  </p:iterate>
                                  <p:childTnLst>
                                    <p:set>
                                      <p:cBhvr>
                                        <p:cTn id="14" fill="hold"/>
                                        <p:tgtEl>
                                          <p:spTgt spid="722"/>
                                        </p:tgtEl>
                                        <p:attrNameLst>
                                          <p:attrName>style.visibility</p:attrName>
                                        </p:attrNameLst>
                                      </p:cBhvr>
                                      <p:to>
                                        <p:strVal val="visible"/>
                                      </p:to>
                                    </p:set>
                                    <p:animEffect transition="in" filter="dissolve">
                                      <p:cBhvr>
                                        <p:cTn id="15" dur="1000"/>
                                        <p:tgtEl>
                                          <p:spTgt spid="722"/>
                                        </p:tgtEl>
                                      </p:cBhvr>
                                    </p:animEffect>
                                  </p:childTnLst>
                                </p:cTn>
                              </p:par>
                              <p:par>
                                <p:cTn id="16" presetID="9" presetClass="entr" fill="hold" grpId="4" nodeType="withEffect">
                                  <p:stCondLst>
                                    <p:cond delay="0"/>
                                  </p:stCondLst>
                                  <p:iterate>
                                    <p:tmAbs val="0"/>
                                  </p:iterate>
                                  <p:childTnLst>
                                    <p:set>
                                      <p:cBhvr>
                                        <p:cTn id="17" fill="hold"/>
                                        <p:tgtEl>
                                          <p:spTgt spid="734"/>
                                        </p:tgtEl>
                                        <p:attrNameLst>
                                          <p:attrName>style.visibility</p:attrName>
                                        </p:attrNameLst>
                                      </p:cBhvr>
                                      <p:to>
                                        <p:strVal val="visible"/>
                                      </p:to>
                                    </p:set>
                                    <p:animEffect transition="in" filter="dissolve">
                                      <p:cBhvr>
                                        <p:cTn id="18" dur="1000"/>
                                        <p:tgtEl>
                                          <p:spTgt spid="73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fill="hold" grpId="5" nodeType="clickEffect">
                                  <p:stCondLst>
                                    <p:cond delay="0"/>
                                  </p:stCondLst>
                                  <p:iterate>
                                    <p:tmAbs val="0"/>
                                  </p:iterate>
                                  <p:childTnLst>
                                    <p:set>
                                      <p:cBhvr>
                                        <p:cTn id="22" fill="hold"/>
                                        <p:tgtEl>
                                          <p:spTgt spid="733"/>
                                        </p:tgtEl>
                                        <p:attrNameLst>
                                          <p:attrName>style.visibility</p:attrName>
                                        </p:attrNameLst>
                                      </p:cBhvr>
                                      <p:to>
                                        <p:strVal val="visible"/>
                                      </p:to>
                                    </p:set>
                                    <p:animEffect transition="in" filter="dissolve">
                                      <p:cBhvr>
                                        <p:cTn id="23" dur="1000"/>
                                        <p:tgtEl>
                                          <p:spTgt spid="733"/>
                                        </p:tgtEl>
                                      </p:cBhvr>
                                    </p:animEffect>
                                  </p:childTnLst>
                                </p:cTn>
                              </p:par>
                              <p:par>
                                <p:cTn id="24" presetID="9" presetClass="entr" fill="hold" grpId="6" nodeType="withEffect">
                                  <p:stCondLst>
                                    <p:cond delay="0"/>
                                  </p:stCondLst>
                                  <p:iterate>
                                    <p:tmAbs val="0"/>
                                  </p:iterate>
                                  <p:childTnLst>
                                    <p:set>
                                      <p:cBhvr>
                                        <p:cTn id="25" fill="hold"/>
                                        <p:tgtEl>
                                          <p:spTgt spid="721"/>
                                        </p:tgtEl>
                                        <p:attrNameLst>
                                          <p:attrName>style.visibility</p:attrName>
                                        </p:attrNameLst>
                                      </p:cBhvr>
                                      <p:to>
                                        <p:strVal val="visible"/>
                                      </p:to>
                                    </p:set>
                                    <p:animEffect transition="in" filter="dissolve">
                                      <p:cBhvr>
                                        <p:cTn id="26" dur="1000"/>
                                        <p:tgtEl>
                                          <p:spTgt spid="721"/>
                                        </p:tgtEl>
                                      </p:cBhvr>
                                    </p:animEffect>
                                  </p:childTnLst>
                                </p:cTn>
                              </p:par>
                              <p:par>
                                <p:cTn id="27" presetID="9" presetClass="entr" fill="hold" grpId="7" nodeType="withEffect">
                                  <p:stCondLst>
                                    <p:cond delay="0"/>
                                  </p:stCondLst>
                                  <p:iterate>
                                    <p:tmAbs val="0"/>
                                  </p:iterate>
                                  <p:childTnLst>
                                    <p:set>
                                      <p:cBhvr>
                                        <p:cTn id="28" fill="hold"/>
                                        <p:tgtEl>
                                          <p:spTgt spid="735"/>
                                        </p:tgtEl>
                                        <p:attrNameLst>
                                          <p:attrName>style.visibility</p:attrName>
                                        </p:attrNameLst>
                                      </p:cBhvr>
                                      <p:to>
                                        <p:strVal val="visible"/>
                                      </p:to>
                                    </p:set>
                                    <p:animEffect transition="in" filter="dissolve">
                                      <p:cBhvr>
                                        <p:cTn id="29" dur="1000"/>
                                        <p:tgtEl>
                                          <p:spTgt spid="73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fill="hold" grpId="8" nodeType="clickEffect">
                                  <p:stCondLst>
                                    <p:cond delay="0"/>
                                  </p:stCondLst>
                                  <p:iterate>
                                    <p:tmAbs val="0"/>
                                  </p:iterate>
                                  <p:childTnLst>
                                    <p:set>
                                      <p:cBhvr>
                                        <p:cTn id="33" fill="hold"/>
                                        <p:tgtEl>
                                          <p:spTgt spid="726"/>
                                        </p:tgtEl>
                                        <p:attrNameLst>
                                          <p:attrName>style.visibility</p:attrName>
                                        </p:attrNameLst>
                                      </p:cBhvr>
                                      <p:to>
                                        <p:strVal val="visible"/>
                                      </p:to>
                                    </p:set>
                                    <p:animEffect transition="in" filter="dissolve">
                                      <p:cBhvr>
                                        <p:cTn id="34" dur="1000"/>
                                        <p:tgtEl>
                                          <p:spTgt spid="726"/>
                                        </p:tgtEl>
                                      </p:cBhvr>
                                    </p:animEffect>
                                  </p:childTnLst>
                                </p:cTn>
                              </p:par>
                              <p:par>
                                <p:cTn id="35" presetID="9" presetClass="entr" fill="hold" grpId="9" nodeType="withEffect">
                                  <p:stCondLst>
                                    <p:cond delay="0"/>
                                  </p:stCondLst>
                                  <p:iterate>
                                    <p:tmAbs val="0"/>
                                  </p:iterate>
                                  <p:childTnLst>
                                    <p:set>
                                      <p:cBhvr>
                                        <p:cTn id="36" fill="hold"/>
                                        <p:tgtEl>
                                          <p:spTgt spid="739"/>
                                        </p:tgtEl>
                                        <p:attrNameLst>
                                          <p:attrName>style.visibility</p:attrName>
                                        </p:attrNameLst>
                                      </p:cBhvr>
                                      <p:to>
                                        <p:strVal val="visible"/>
                                      </p:to>
                                    </p:set>
                                    <p:animEffect transition="in" filter="dissolve">
                                      <p:cBhvr>
                                        <p:cTn id="37" dur="1000"/>
                                        <p:tgtEl>
                                          <p:spTgt spid="739"/>
                                        </p:tgtEl>
                                      </p:cBhvr>
                                    </p:animEffect>
                                  </p:childTnLst>
                                </p:cTn>
                              </p:par>
                              <p:par>
                                <p:cTn id="38" presetID="9" presetClass="entr" fill="hold" grpId="10" nodeType="withEffect">
                                  <p:stCondLst>
                                    <p:cond delay="0"/>
                                  </p:stCondLst>
                                  <p:iterate>
                                    <p:tmAbs val="0"/>
                                  </p:iterate>
                                  <p:childTnLst>
                                    <p:set>
                                      <p:cBhvr>
                                        <p:cTn id="39" fill="hold"/>
                                        <p:tgtEl>
                                          <p:spTgt spid="727"/>
                                        </p:tgtEl>
                                        <p:attrNameLst>
                                          <p:attrName>style.visibility</p:attrName>
                                        </p:attrNameLst>
                                      </p:cBhvr>
                                      <p:to>
                                        <p:strVal val="visible"/>
                                      </p:to>
                                    </p:set>
                                    <p:animEffect transition="in" filter="dissolve">
                                      <p:cBhvr>
                                        <p:cTn id="40" dur="1000"/>
                                        <p:tgtEl>
                                          <p:spTgt spid="727"/>
                                        </p:tgtEl>
                                      </p:cBhvr>
                                    </p:animEffect>
                                  </p:childTnLst>
                                </p:cTn>
                              </p:par>
                              <p:par>
                                <p:cTn id="41" presetID="9" presetClass="entr" fill="hold" grpId="11" nodeType="withEffect">
                                  <p:stCondLst>
                                    <p:cond delay="0"/>
                                  </p:stCondLst>
                                  <p:iterate>
                                    <p:tmAbs val="0"/>
                                  </p:iterate>
                                  <p:childTnLst>
                                    <p:set>
                                      <p:cBhvr>
                                        <p:cTn id="42" fill="hold"/>
                                        <p:tgtEl>
                                          <p:spTgt spid="736"/>
                                        </p:tgtEl>
                                        <p:attrNameLst>
                                          <p:attrName>style.visibility</p:attrName>
                                        </p:attrNameLst>
                                      </p:cBhvr>
                                      <p:to>
                                        <p:strVal val="visible"/>
                                      </p:to>
                                    </p:set>
                                    <p:animEffect transition="in" filter="dissolve">
                                      <p:cBhvr>
                                        <p:cTn id="43" dur="1000"/>
                                        <p:tgtEl>
                                          <p:spTgt spid="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 grpId="6" animBg="1" advAuto="0"/>
      <p:bldP spid="722" grpId="3" animBg="1" advAuto="0"/>
      <p:bldP spid="724" grpId="1" animBg="1" advAuto="0"/>
      <p:bldP spid="726" grpId="8" animBg="1" advAuto="0"/>
      <p:bldP spid="727" grpId="10" animBg="1" advAuto="0"/>
      <p:bldP spid="730" grpId="2" animBg="1" advAuto="0"/>
      <p:bldP spid="733" grpId="5" animBg="1" advAuto="0"/>
      <p:bldP spid="734" grpId="4" animBg="1" advAuto="0"/>
      <p:bldP spid="735" grpId="7" animBg="1" advAuto="0"/>
      <p:bldP spid="736" grpId="11" animBg="1" advAuto="0"/>
      <p:bldP spid="739" grpId="9" animBg="1" advAuto="0"/>
    </p:bldLst>
  </p:timing>
</p:sld>
</file>

<file path=ppt/theme/theme1.xml><?xml version="1.0" encoding="utf-8"?>
<a:theme xmlns:a="http://schemas.openxmlformats.org/drawingml/2006/main" name="PZU szablon">
  <a:themeElements>
    <a:clrScheme name="PZU szablon">
      <a:dk1>
        <a:srgbClr val="555555"/>
      </a:dk1>
      <a:lt1>
        <a:srgbClr val="FFFFFF"/>
      </a:lt1>
      <a:dk2>
        <a:srgbClr val="A7A7A7"/>
      </a:dk2>
      <a:lt2>
        <a:srgbClr val="535353"/>
      </a:lt2>
      <a:accent1>
        <a:srgbClr val="003C7D"/>
      </a:accent1>
      <a:accent2>
        <a:srgbClr val="00509E"/>
      </a:accent2>
      <a:accent3>
        <a:srgbClr val="00A8E4"/>
      </a:accent3>
      <a:accent4>
        <a:srgbClr val="84D0F0"/>
      </a:accent4>
      <a:accent5>
        <a:srgbClr val="FF0000"/>
      </a:accent5>
      <a:accent6>
        <a:srgbClr val="8CC83C"/>
      </a:accent6>
      <a:hlink>
        <a:srgbClr val="0000FF"/>
      </a:hlink>
      <a:folHlink>
        <a:srgbClr val="FF00FF"/>
      </a:folHlink>
    </a:clrScheme>
    <a:fontScheme name="PZU szablon">
      <a:majorFont>
        <a:latin typeface="Source Sans Pro"/>
        <a:ea typeface="Source Sans Pro"/>
        <a:cs typeface="Source Sans Pro"/>
      </a:majorFont>
      <a:minorFont>
        <a:latin typeface="Helvetica"/>
        <a:ea typeface="Helvetica"/>
        <a:cs typeface="Helvetica"/>
      </a:minorFont>
    </a:fontScheme>
    <a:fmtScheme name="PZU szabl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j-lt"/>
            <a:ea typeface="+mj-ea"/>
            <a:cs typeface="+mj-cs"/>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j-lt"/>
            <a:ea typeface="+mj-ea"/>
            <a:cs typeface="+mj-cs"/>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ZU szablon">
  <a:themeElements>
    <a:clrScheme name="PZU szablon">
      <a:dk1>
        <a:srgbClr val="9E9E9E"/>
      </a:dk1>
      <a:lt1>
        <a:srgbClr val="00509E"/>
      </a:lt1>
      <a:dk2>
        <a:srgbClr val="A7A7A7"/>
      </a:dk2>
      <a:lt2>
        <a:srgbClr val="535353"/>
      </a:lt2>
      <a:accent1>
        <a:srgbClr val="003C7D"/>
      </a:accent1>
      <a:accent2>
        <a:srgbClr val="00509E"/>
      </a:accent2>
      <a:accent3>
        <a:srgbClr val="00A8E4"/>
      </a:accent3>
      <a:accent4>
        <a:srgbClr val="84D0F0"/>
      </a:accent4>
      <a:accent5>
        <a:srgbClr val="FF0000"/>
      </a:accent5>
      <a:accent6>
        <a:srgbClr val="8CC83C"/>
      </a:accent6>
      <a:hlink>
        <a:srgbClr val="0000FF"/>
      </a:hlink>
      <a:folHlink>
        <a:srgbClr val="FF00FF"/>
      </a:folHlink>
    </a:clrScheme>
    <a:fontScheme name="PZU szablon">
      <a:majorFont>
        <a:latin typeface="Source Sans Pro"/>
        <a:ea typeface="Source Sans Pro"/>
        <a:cs typeface="Source Sans Pro"/>
      </a:majorFont>
      <a:minorFont>
        <a:latin typeface="Helvetica"/>
        <a:ea typeface="Helvetica"/>
        <a:cs typeface="Helvetica"/>
      </a:minorFont>
    </a:fontScheme>
    <a:fmtScheme name="PZU szabl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j-lt"/>
            <a:ea typeface="+mj-ea"/>
            <a:cs typeface="+mj-cs"/>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j-lt"/>
            <a:ea typeface="+mj-ea"/>
            <a:cs typeface="+mj-cs"/>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2577</Words>
  <Application>Microsoft Office PowerPoint</Application>
  <PresentationFormat>Panoramiczny</PresentationFormat>
  <Paragraphs>318</Paragraphs>
  <Slides>24</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24</vt:i4>
      </vt:variant>
    </vt:vector>
  </HeadingPairs>
  <TitlesOfParts>
    <vt:vector size="31" baseType="lpstr">
      <vt:lpstr>Helvetica Neue</vt:lpstr>
      <vt:lpstr>Helvetica Neue UltraLight</vt:lpstr>
      <vt:lpstr>SourceSans3-Regular</vt:lpstr>
      <vt:lpstr>Arial</vt:lpstr>
      <vt:lpstr>Helvetica</vt:lpstr>
      <vt:lpstr>Source Sans Pro</vt:lpstr>
      <vt:lpstr>PZU szablon</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Paulina Godek</dc:creator>
  <cp:lastModifiedBy>Paulina Godek</cp:lastModifiedBy>
  <cp:revision>10</cp:revision>
  <dcterms:modified xsi:type="dcterms:W3CDTF">2025-05-09T13:48:30Z</dcterms:modified>
</cp:coreProperties>
</file>