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B277D6-7DA9-75BB-CE98-4D137C8C0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E30EE27-6565-01B9-AB95-42BAEA94D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44AC93-CAAB-EA94-99D0-7D8AAA9D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B8FB1A-6B69-7C25-6838-2B7C4566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6AA5D7-52F5-0B0B-00B0-4C0D6DD4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80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72528-E14B-2D20-9453-1FD8AF0C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8653C75-7D49-ADFC-40BA-53EC7FBFE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1A9303-FC28-8B54-6308-4B31B6CB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83A4A6-2856-C572-8E2C-419FF406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AFB979-1CE5-4A63-5D88-8FFE25B0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683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7AECF3F-D430-8C7A-28A2-5B4266F10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7E59E0F-B26E-F292-A737-D11C791DB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B437BA-D382-F075-81F7-A231A088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CEBAE0-04C3-70CB-C4EC-A4F89CCD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8AF30E-D01B-4C4E-0765-0059A9DC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65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4F81F3-6DD7-09CA-88F8-6A952D96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554B51-F003-3B5C-924F-662984728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E6CCD2-BC61-E314-0BAB-6033658D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1F90CB-3BC3-F766-5A58-CD58F068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136A85-2244-8746-14AD-86F49357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44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303978-6501-7B4B-CC71-7228BB06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D88258-EC51-D723-61E5-AFBED37D5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9E9997-0DB4-BEF3-8BA7-38439FF0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649C3E-7245-1BDE-FD36-CF99FB97F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9FC854-6DBC-2483-2F66-9A7A91FA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22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BDF290-9024-C412-1847-EFF7AF3C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2CFA68-142A-FB54-7F98-84F5582F6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11C712-536C-C426-2D50-BD8C071C4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29CAD4-414C-941F-2BCD-B2ADAE41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164FAAF-FD32-7ED7-F03E-A53CDA53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61786FA-2802-5613-CDF1-6CD52094D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48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2908C7-0BDD-7FB4-0863-87B6DC5C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32E4F49-6BBB-9EBE-6403-38F9BC7F7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D362DCB-F1F9-12CB-055A-BFB7715E7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5E236D1-693B-F760-4C05-C1B9D251C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1A68CCE-C62A-2F2B-5DFD-BE6990CEB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140149D-939F-CBC5-09CB-C26EA46F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39325D7-5E5C-741A-F917-008D2F79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9C9DA84-BBB4-19E5-F491-05020CD1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64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A3AFC0-5CEF-C197-4155-9C3D4026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8A4DDA1-E431-98B9-C572-1FD4BE9A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76E40DB-E049-8F4A-8904-F96D39D6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F0A5851-9220-08B8-A6B2-E71141C7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91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0CA8768-AC95-C4A7-74A2-70242644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537E667-E621-41ED-9E7B-7F309157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24EA166-B838-F1E4-F7FC-8F146811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747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45B23E-6357-04F2-4BCD-B0FDA0A6C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C778B4-E09A-FD47-135B-A911BA6EB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6BE2CE2-E2F6-18AD-0F1F-E301D1321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3BD6F3-F440-F05E-4292-274C9D0B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7DC97F-8D6B-3252-C74B-99CB8FC2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75AC863-7806-83D5-5699-0E25CB24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16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455061-4DF2-6982-58FE-C7AFA859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AF00650-389E-8B93-5E80-7A938A33C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92BE407-AB66-2DBE-E085-6C26B533B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FF9B287-5AF4-CB92-1123-1C6452988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565C-F8D9-4857-833C-E2D5EAD17949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DDDAB9-010F-EE83-1065-B7542963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9E53254-54B8-252F-D411-51E61422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44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1D11B5F-F815-31DB-11BD-74E2E3DA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408A531-0132-000C-9531-978CA5C84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8AF34E-83FD-D004-2795-2815299BC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D2565C-F8D9-4857-833C-E2D5EAD17949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53773B-2169-C099-FC1C-199C77A48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606E9D-BE44-CD48-376D-312A4EDB4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7A6011-1F77-4E65-9338-74A5D8E2C5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74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2" descr="Obraz zawierający tekst, niebo, ptak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2604DBA8-A409-E7D3-AD1F-015458734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ED6BCCC3-55E2-2407-60DE-7AFEED9A7D77}"/>
              </a:ext>
            </a:extLst>
          </p:cNvPr>
          <p:cNvGrpSpPr/>
          <p:nvPr/>
        </p:nvGrpSpPr>
        <p:grpSpPr>
          <a:xfrm>
            <a:off x="1" y="1282"/>
            <a:ext cx="12192002" cy="7047700"/>
            <a:chOff x="1" y="1282"/>
            <a:chExt cx="12192002" cy="7047700"/>
          </a:xfrm>
        </p:grpSpPr>
        <p:pic>
          <p:nvPicPr>
            <p:cNvPr id="5" name="Obraz 4" descr="Obraz zawierający zrzut ekranu, Gra komputerowa, Oprogramowanie gier wideo, Proces cyfrowego montażu obrazów">
              <a:extLst>
                <a:ext uri="{FF2B5EF4-FFF2-40B4-BE49-F238E27FC236}">
                  <a16:creationId xmlns:a16="http://schemas.microsoft.com/office/drawing/2014/main" id="{0490746C-CE60-72C2-0AA3-020A15641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" t="22405" r="50715" b="-1063"/>
            <a:stretch/>
          </p:blipFill>
          <p:spPr>
            <a:xfrm>
              <a:off x="1" y="1282"/>
              <a:ext cx="12192002" cy="7047700"/>
            </a:xfrm>
            <a:prstGeom prst="rect">
              <a:avLst/>
            </a:prstGeom>
          </p:spPr>
        </p:pic>
        <p:pic>
          <p:nvPicPr>
            <p:cNvPr id="3" name="Obraz 2" descr="Obraz zawierający zrzut ekranu, Gra komputerowa, Oprogramowanie gier wideo, Proces cyfrowego montażu obrazów">
              <a:extLst>
                <a:ext uri="{FF2B5EF4-FFF2-40B4-BE49-F238E27FC236}">
                  <a16:creationId xmlns:a16="http://schemas.microsoft.com/office/drawing/2014/main" id="{098DBFC3-3A12-770E-26E0-E2451EDB4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41" t="21343"/>
            <a:stretch/>
          </p:blipFill>
          <p:spPr>
            <a:xfrm>
              <a:off x="3038354" y="36007"/>
              <a:ext cx="6115291" cy="68567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94911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2" descr="Obraz zawierający obraz, szkic, rysowanie, sztu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C08BFE1B-8230-A6DB-A45F-95984C864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4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000"/>
    </mc:Choice>
    <mc:Fallback>
      <p:transition spd="slow" advTm="14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635EFB0F-FB4A-B66B-5484-FAF44149B081}"/>
              </a:ext>
            </a:extLst>
          </p:cNvPr>
          <p:cNvGrpSpPr/>
          <p:nvPr/>
        </p:nvGrpSpPr>
        <p:grpSpPr>
          <a:xfrm>
            <a:off x="-1504" y="-1"/>
            <a:ext cx="12188952" cy="6856716"/>
            <a:chOff x="-1504" y="-1"/>
            <a:chExt cx="12188952" cy="6856716"/>
          </a:xfrm>
        </p:grpSpPr>
        <p:pic>
          <p:nvPicPr>
            <p:cNvPr id="5" name="Obraz 4" descr="Obraz zawierający meble, kwiat, kreskówka, ściana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79A46E28-E512-E87A-8AC5-23BBE98EE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78"/>
            <a:stretch/>
          </p:blipFill>
          <p:spPr>
            <a:xfrm rot="10800000">
              <a:off x="-1504" y="-1"/>
              <a:ext cx="12188952" cy="6856716"/>
            </a:xfrm>
            <a:prstGeom prst="rect">
              <a:avLst/>
            </a:prstGeom>
          </p:spPr>
        </p:pic>
        <p:pic>
          <p:nvPicPr>
            <p:cNvPr id="3" name="Obraz 2" descr="Obraz zawierający meble, kwiat, kreskówka, ściana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D8ABE134-9D61-3C36-02A6-457064E44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 r="49317" b="-905"/>
            <a:stretch/>
          </p:blipFill>
          <p:spPr>
            <a:xfrm>
              <a:off x="3058417" y="30555"/>
              <a:ext cx="6069109" cy="67956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54618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0"/>
    </mc:Choice>
    <mc:Fallback>
      <p:transition spd="slow" advTm="1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2" descr="Obraz zawierający pies, kreskówka, ubrania">
            <a:extLst>
              <a:ext uri="{FF2B5EF4-FFF2-40B4-BE49-F238E27FC236}">
                <a16:creationId xmlns:a16="http://schemas.microsoft.com/office/drawing/2014/main" id="{40C3FAB8-BBF5-359F-EDBA-732B08745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7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000"/>
    </mc:Choice>
    <mc:Fallback>
      <p:transition spd="slow" advTm="9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2" descr="Obraz zawierający obraz, trawa, szkic, roślin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597D4FA7-DEB8-8042-648B-C53D0F9DB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4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000"/>
    </mc:Choice>
    <mc:Fallback>
      <p:transition spd="slow" advTm="13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obraz, niebo, kreskówka, sztuka">
            <a:extLst>
              <a:ext uri="{FF2B5EF4-FFF2-40B4-BE49-F238E27FC236}">
                <a16:creationId xmlns:a16="http://schemas.microsoft.com/office/drawing/2014/main" id="{C8793390-DC7C-BED7-4FD8-04018F9A8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3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000"/>
    </mc:Choice>
    <mc:Fallback>
      <p:transition spd="slow" advTm="179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2" descr="Obraz zawierający obraz, roślina, uprawy, trawa">
            <a:extLst>
              <a:ext uri="{FF2B5EF4-FFF2-40B4-BE49-F238E27FC236}">
                <a16:creationId xmlns:a16="http://schemas.microsoft.com/office/drawing/2014/main" id="{102A1214-7595-F125-32D3-50A3CD548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0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000"/>
    </mc:Choice>
    <mc:Fallback>
      <p:transition spd="slow" advTm="18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2" descr="Obraz zawierający kreskówka, Animacja, Kreskówka, ilustracj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09F7F738-A169-B479-345F-9BA16504C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8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000"/>
    </mc:Choice>
    <mc:Fallback>
      <p:transition spd="slow" advTm="17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2" descr="Obraz zawierający Gra komputerowa, Grafika CG, Animacja, Oprogramowanie gier wide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3956EE8C-5E63-8839-0914-ADA75CF2D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6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000"/>
    </mc:Choice>
    <mc:Fallback>
      <p:transition spd="slow" advTm="306000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Panoramiczny</PresentationFormat>
  <Paragraphs>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Piotr Dołęgowski</dc:creator>
  <cp:lastModifiedBy>Piotr Dołęgowski</cp:lastModifiedBy>
  <cp:revision>2</cp:revision>
  <dcterms:created xsi:type="dcterms:W3CDTF">2025-05-19T11:48:09Z</dcterms:created>
  <dcterms:modified xsi:type="dcterms:W3CDTF">2025-05-26T11:57:41Z</dcterms:modified>
</cp:coreProperties>
</file>