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6"/>
          </a:solidFill>
        </a:fill>
      </a:tcStyle>
    </a:wholeTbl>
    <a:band2H>
      <a:tcTxStyle/>
      <a:tcStyle>
        <a:tcBdr/>
        <a:fill>
          <a:solidFill>
            <a:srgbClr val="E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1F5"/>
          </a:solidFill>
        </a:fill>
      </a:tcStyle>
    </a:wholeTbl>
    <a:band2H>
      <a:tcTxStyle/>
      <a:tcStyle>
        <a:tcBdr/>
        <a:fill>
          <a:solidFill>
            <a:srgbClr val="E6F1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BCD"/>
          </a:solidFill>
        </a:fill>
      </a:tcStyle>
    </a:wholeTbl>
    <a:band2H>
      <a:tcTxStyle/>
      <a:tcStyle>
        <a:tcBdr/>
        <a:fill>
          <a:solidFill>
            <a:srgbClr val="EDF5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55555"/>
        </a:fontRef>
        <a:srgbClr val="55555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55555"/>
        </a:fontRef>
        <a:srgbClr val="555555"/>
      </a:tcTxStyle>
      <a:tcStyle>
        <a:tcBdr>
          <a:left>
            <a:ln w="12700" cap="flat">
              <a:noFill/>
              <a:miter lim="400000"/>
            </a:ln>
          </a:left>
          <a:right>
            <a:ln w="12700" cap="flat">
              <a:noFill/>
              <a:miter lim="400000"/>
            </a:ln>
          </a:right>
          <a:top>
            <a:ln w="508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55555"/>
              </a:solidFill>
              <a:prstDash val="solid"/>
              <a:round/>
            </a:ln>
          </a:top>
          <a:bottom>
            <a:ln w="25400" cap="flat">
              <a:solidFill>
                <a:srgbClr val="55555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55555"/>
        </a:fontRef>
        <a:srgbClr val="55555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5555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54"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0" name="Shape 620"/>
          <p:cNvSpPr>
            <a:spLocks noGrp="1" noRot="1" noChangeAspect="1"/>
          </p:cNvSpPr>
          <p:nvPr>
            <p:ph type="sldImg"/>
          </p:nvPr>
        </p:nvSpPr>
        <p:spPr>
          <a:xfrm>
            <a:off x="1143000" y="685800"/>
            <a:ext cx="4572000" cy="3429000"/>
          </a:xfrm>
          <a:prstGeom prst="rect">
            <a:avLst/>
          </a:prstGeom>
        </p:spPr>
        <p:txBody>
          <a:bodyPr/>
          <a:lstStyle/>
          <a:p>
            <a:endParaRPr/>
          </a:p>
        </p:txBody>
      </p:sp>
      <p:sp>
        <p:nvSpPr>
          <p:cNvPr id="621" name="Shape 621"/>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2"/>
        </a:solidFill>
        <a:latin typeface="+mj-lt"/>
        <a:ea typeface="+mj-ea"/>
        <a:cs typeface="+mj-cs"/>
        <a:sym typeface="Source Sans Pro"/>
      </a:defRPr>
    </a:lvl1pPr>
    <a:lvl2pPr indent="228600" latinLnBrk="0">
      <a:defRPr sz="1200">
        <a:solidFill>
          <a:schemeClr val="accent2"/>
        </a:solidFill>
        <a:latin typeface="+mj-lt"/>
        <a:ea typeface="+mj-ea"/>
        <a:cs typeface="+mj-cs"/>
        <a:sym typeface="Source Sans Pro"/>
      </a:defRPr>
    </a:lvl2pPr>
    <a:lvl3pPr indent="457200" latinLnBrk="0">
      <a:defRPr sz="1200">
        <a:solidFill>
          <a:schemeClr val="accent2"/>
        </a:solidFill>
        <a:latin typeface="+mj-lt"/>
        <a:ea typeface="+mj-ea"/>
        <a:cs typeface="+mj-cs"/>
        <a:sym typeface="Source Sans Pro"/>
      </a:defRPr>
    </a:lvl3pPr>
    <a:lvl4pPr indent="685800" latinLnBrk="0">
      <a:defRPr sz="1200">
        <a:solidFill>
          <a:schemeClr val="accent2"/>
        </a:solidFill>
        <a:latin typeface="+mj-lt"/>
        <a:ea typeface="+mj-ea"/>
        <a:cs typeface="+mj-cs"/>
        <a:sym typeface="Source Sans Pro"/>
      </a:defRPr>
    </a:lvl4pPr>
    <a:lvl5pPr indent="914400" latinLnBrk="0">
      <a:defRPr sz="1200">
        <a:solidFill>
          <a:schemeClr val="accent2"/>
        </a:solidFill>
        <a:latin typeface="+mj-lt"/>
        <a:ea typeface="+mj-ea"/>
        <a:cs typeface="+mj-cs"/>
        <a:sym typeface="Source Sans Pro"/>
      </a:defRPr>
    </a:lvl5pPr>
    <a:lvl6pPr indent="1143000" latinLnBrk="0">
      <a:defRPr sz="1200">
        <a:solidFill>
          <a:schemeClr val="accent2"/>
        </a:solidFill>
        <a:latin typeface="+mj-lt"/>
        <a:ea typeface="+mj-ea"/>
        <a:cs typeface="+mj-cs"/>
        <a:sym typeface="Source Sans Pro"/>
      </a:defRPr>
    </a:lvl6pPr>
    <a:lvl7pPr indent="1371600" latinLnBrk="0">
      <a:defRPr sz="1200">
        <a:solidFill>
          <a:schemeClr val="accent2"/>
        </a:solidFill>
        <a:latin typeface="+mj-lt"/>
        <a:ea typeface="+mj-ea"/>
        <a:cs typeface="+mj-cs"/>
        <a:sym typeface="Source Sans Pro"/>
      </a:defRPr>
    </a:lvl7pPr>
    <a:lvl8pPr indent="1600200" latinLnBrk="0">
      <a:defRPr sz="1200">
        <a:solidFill>
          <a:schemeClr val="accent2"/>
        </a:solidFill>
        <a:latin typeface="+mj-lt"/>
        <a:ea typeface="+mj-ea"/>
        <a:cs typeface="+mj-cs"/>
        <a:sym typeface="Source Sans Pro"/>
      </a:defRPr>
    </a:lvl8pPr>
    <a:lvl9pPr indent="1828800" latinLnBrk="0">
      <a:defRPr sz="1200">
        <a:solidFill>
          <a:schemeClr val="accent2"/>
        </a:solidFill>
        <a:latin typeface="+mj-lt"/>
        <a:ea typeface="+mj-ea"/>
        <a:cs typeface="+mj-cs"/>
        <a:sym typeface="Source Sans Pro"/>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
    <p:spTree>
      <p:nvGrpSpPr>
        <p:cNvPr id="1" name=""/>
        <p:cNvGrpSpPr/>
        <p:nvPr/>
      </p:nvGrpSpPr>
      <p:grpSpPr>
        <a:xfrm>
          <a:off x="0" y="0"/>
          <a:ext cx="0" cy="0"/>
          <a:chOff x="0" y="0"/>
          <a:chExt cx="0" cy="0"/>
        </a:xfrm>
      </p:grpSpPr>
      <p:sp>
        <p:nvSpPr>
          <p:cNvPr id="13" name="Dowolny kształt: kształt 25"/>
          <p:cNvSpPr/>
          <p:nvPr/>
        </p:nvSpPr>
        <p:spPr>
          <a:xfrm>
            <a:off x="-1" y="1021"/>
            <a:ext cx="8570581" cy="6858001"/>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20111" y="0"/>
                </a:lnTo>
                <a:lnTo>
                  <a:pt x="20238" y="350"/>
                </a:lnTo>
                <a:cubicBezTo>
                  <a:pt x="21115" y="2942"/>
                  <a:pt x="21600" y="5791"/>
                  <a:pt x="21600" y="8782"/>
                </a:cubicBezTo>
                <a:cubicBezTo>
                  <a:pt x="21600" y="13269"/>
                  <a:pt x="20509" y="17437"/>
                  <a:pt x="18640" y="20894"/>
                </a:cubicBezTo>
                <a:lnTo>
                  <a:pt x="18238" y="21600"/>
                </a:lnTo>
                <a:lnTo>
                  <a:pt x="0" y="21600"/>
                </a:lnTo>
                <a:lnTo>
                  <a:pt x="0" y="0"/>
                </a:lnTo>
                <a:lnTo>
                  <a:pt x="3498" y="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 name="Treść - poziom 1…"/>
          <p:cNvSpPr txBox="1">
            <a:spLocks noGrp="1"/>
          </p:cNvSpPr>
          <p:nvPr>
            <p:ph type="body" sz="quarter" idx="1" hasCustomPrompt="1"/>
          </p:nvPr>
        </p:nvSpPr>
        <p:spPr>
          <a:xfrm>
            <a:off x="869157" y="2428875"/>
            <a:ext cx="6638133" cy="1372580"/>
          </a:xfrm>
          <a:prstGeom prst="rect">
            <a:avLst/>
          </a:prstGeom>
        </p:spPr>
        <p:txBody>
          <a:bodyPr anchor="ct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prezentacji</a:t>
            </a:r>
          </a:p>
          <a:p>
            <a:pPr lvl="1"/>
            <a:endParaRPr/>
          </a:p>
          <a:p>
            <a:pPr lvl="2"/>
            <a:endParaRPr/>
          </a:p>
          <a:p>
            <a:pPr lvl="3"/>
            <a:endParaRPr/>
          </a:p>
          <a:p>
            <a:pPr lvl="4"/>
            <a:endParaRPr/>
          </a:p>
        </p:txBody>
      </p:sp>
      <p:sp>
        <p:nvSpPr>
          <p:cNvPr id="15" name="Symbol zastępczy tekstu 7"/>
          <p:cNvSpPr>
            <a:spLocks noGrp="1"/>
          </p:cNvSpPr>
          <p:nvPr>
            <p:ph type="body" sz="quarter" idx="21" hasCustomPrompt="1"/>
          </p:nvPr>
        </p:nvSpPr>
        <p:spPr>
          <a:xfrm>
            <a:off x="869156" y="4067195"/>
            <a:ext cx="6638133" cy="458203"/>
          </a:xfrm>
          <a:prstGeom prst="rect">
            <a:avLst/>
          </a:prstGeom>
        </p:spPr>
        <p:txBody>
          <a:bodyPr anchor="ctr"/>
          <a:lstStyle>
            <a:lvl1pPr>
              <a:defRPr sz="2400">
                <a:solidFill>
                  <a:srgbClr val="FFFFFF"/>
                </a:solidFill>
              </a:defRPr>
            </a:lvl1pPr>
          </a:lstStyle>
          <a:p>
            <a:r>
              <a:t>Podtytuł prezentacji</a:t>
            </a:r>
          </a:p>
        </p:txBody>
      </p:sp>
      <p:sp>
        <p:nvSpPr>
          <p:cNvPr id="16" name="Symbol zastępczy tekstu 2"/>
          <p:cNvSpPr>
            <a:spLocks noGrp="1"/>
          </p:cNvSpPr>
          <p:nvPr>
            <p:ph type="body" sz="quarter" idx="22"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17"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1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126" name="Dowolny kształt: kształt 4"/>
          <p:cNvSpPr/>
          <p:nvPr/>
        </p:nvSpPr>
        <p:spPr>
          <a:xfrm rot="10800000" flipH="1" flipV="1">
            <a:off x="-339" y="2550378"/>
            <a:ext cx="4198941" cy="43076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 y="21600"/>
                </a:lnTo>
                <a:lnTo>
                  <a:pt x="2" y="18671"/>
                </a:lnTo>
                <a:lnTo>
                  <a:pt x="0" y="18671"/>
                </a:lnTo>
                <a:lnTo>
                  <a:pt x="0" y="2417"/>
                </a:lnTo>
                <a:lnTo>
                  <a:pt x="2007" y="3133"/>
                </a:lnTo>
                <a:cubicBezTo>
                  <a:pt x="4095" y="3766"/>
                  <a:pt x="6315" y="4107"/>
                  <a:pt x="8616" y="4107"/>
                </a:cubicBezTo>
                <a:cubicBezTo>
                  <a:pt x="13218" y="4107"/>
                  <a:pt x="17494" y="2743"/>
                  <a:pt x="21041" y="408"/>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127"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28" name="Treść - poziom 1…"/>
          <p:cNvSpPr txBox="1">
            <a:spLocks noGrp="1"/>
          </p:cNvSpPr>
          <p:nvPr>
            <p:ph type="body" sz="quarter" idx="1" hasCustomPrompt="1"/>
          </p:nvPr>
        </p:nvSpPr>
        <p:spPr>
          <a:xfrm>
            <a:off x="4872037" y="558801"/>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29" name="Symbol zastępczy obrazu 14"/>
          <p:cNvSpPr>
            <a:spLocks noGrp="1"/>
          </p:cNvSpPr>
          <p:nvPr>
            <p:ph type="pic" sz="quarter" idx="21"/>
          </p:nvPr>
        </p:nvSpPr>
        <p:spPr>
          <a:xfrm>
            <a:off x="1" y="-100"/>
            <a:ext cx="4200527" cy="3376912"/>
          </a:xfrm>
          <a:prstGeom prst="rect">
            <a:avLst/>
          </a:prstGeom>
        </p:spPr>
        <p:txBody>
          <a:bodyPr lIns="91439" tIns="45719" rIns="91439" bIns="45719">
            <a:noAutofit/>
          </a:bodyPr>
          <a:lstStyle/>
          <a:p>
            <a:endParaRPr/>
          </a:p>
        </p:txBody>
      </p:sp>
      <p:sp>
        <p:nvSpPr>
          <p:cNvPr id="130" name="Symbol zastępczy tekstu 3"/>
          <p:cNvSpPr>
            <a:spLocks noGrp="1"/>
          </p:cNvSpPr>
          <p:nvPr>
            <p:ph type="body" sz="quarter" idx="22" hasCustomPrompt="1"/>
          </p:nvPr>
        </p:nvSpPr>
        <p:spPr>
          <a:xfrm>
            <a:off x="407986" y="4773853"/>
            <a:ext cx="3571347" cy="1229015"/>
          </a:xfrm>
          <a:prstGeom prst="rect">
            <a:avLst/>
          </a:prstGeom>
        </p:spPr>
        <p:txBody>
          <a:bodyPr/>
          <a:lstStyle>
            <a:lvl1pPr>
              <a:lnSpc>
                <a:spcPts val="1900"/>
              </a:lnSpc>
              <a:defRPr sz="1200">
                <a:solidFill>
                  <a:srgbClr val="FFFFFF"/>
                </a:solidFill>
              </a:defRPr>
            </a:lvl1pPr>
          </a:lstStyle>
          <a:p>
            <a:r>
              <a:t>Akapit</a:t>
            </a:r>
          </a:p>
        </p:txBody>
      </p:sp>
      <p:sp>
        <p:nvSpPr>
          <p:cNvPr id="131" name="Symbol zastępczy tekstu 7"/>
          <p:cNvSpPr>
            <a:spLocks noGrp="1"/>
          </p:cNvSpPr>
          <p:nvPr>
            <p:ph type="body" sz="quarter" idx="23" hasCustomPrompt="1"/>
          </p:nvPr>
        </p:nvSpPr>
        <p:spPr>
          <a:xfrm>
            <a:off x="407987" y="4215557"/>
            <a:ext cx="3571347" cy="348504"/>
          </a:xfrm>
          <a:prstGeom prst="rect">
            <a:avLst/>
          </a:prstGeom>
        </p:spPr>
        <p:txBody>
          <a:bodyPr/>
          <a:lstStyle>
            <a:lvl1pPr>
              <a:defRPr sz="1600">
                <a:solidFill>
                  <a:srgbClr val="FFFFFF"/>
                </a:solidFill>
              </a:defRPr>
            </a:lvl1pPr>
          </a:lstStyle>
          <a:p>
            <a:r>
              <a:t>Tytuł</a:t>
            </a:r>
          </a:p>
        </p:txBody>
      </p:sp>
      <p:sp>
        <p:nvSpPr>
          <p:cNvPr id="132" name="Symbol zastępczy tekstu 3"/>
          <p:cNvSpPr>
            <a:spLocks noGrp="1"/>
          </p:cNvSpPr>
          <p:nvPr>
            <p:ph type="body" sz="quarter" idx="24" hasCustomPrompt="1"/>
          </p:nvPr>
        </p:nvSpPr>
        <p:spPr>
          <a:xfrm>
            <a:off x="4872037" y="4773853"/>
            <a:ext cx="6911976" cy="1499948"/>
          </a:xfrm>
          <a:prstGeom prst="rect">
            <a:avLst/>
          </a:prstGeom>
        </p:spPr>
        <p:txBody>
          <a:bodyPr numCol="2" spcCol="359999"/>
          <a:lstStyle>
            <a:lvl1pPr algn="just">
              <a:lnSpc>
                <a:spcPts val="1800"/>
              </a:lnSpc>
              <a:defRPr sz="1200">
                <a:solidFill>
                  <a:srgbClr val="555555"/>
                </a:solidFill>
              </a:defRPr>
            </a:lvl1pPr>
          </a:lstStyle>
          <a:p>
            <a:r>
              <a:t>Tytuł</a:t>
            </a:r>
          </a:p>
        </p:txBody>
      </p:sp>
      <p:pic>
        <p:nvPicPr>
          <p:cNvPr id="13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3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4_1">
    <p:spTree>
      <p:nvGrpSpPr>
        <p:cNvPr id="1" name=""/>
        <p:cNvGrpSpPr/>
        <p:nvPr/>
      </p:nvGrpSpPr>
      <p:grpSpPr>
        <a:xfrm>
          <a:off x="0" y="0"/>
          <a:ext cx="0" cy="0"/>
          <a:chOff x="0" y="0"/>
          <a:chExt cx="0" cy="0"/>
        </a:xfrm>
      </p:grpSpPr>
      <p:sp>
        <p:nvSpPr>
          <p:cNvPr id="141" name="Prostokąt 1"/>
          <p:cNvSpPr/>
          <p:nvPr/>
        </p:nvSpPr>
        <p:spPr>
          <a:xfrm rot="10800000" flipH="1" flipV="1">
            <a:off x="-14990" y="-1"/>
            <a:ext cx="4214806" cy="4103337"/>
          </a:xfrm>
          <a:custGeom>
            <a:avLst/>
            <a:gdLst/>
            <a:ahLst/>
            <a:cxnLst>
              <a:cxn ang="0">
                <a:pos x="wd2" y="hd2"/>
              </a:cxn>
              <a:cxn ang="5400000">
                <a:pos x="wd2" y="hd2"/>
              </a:cxn>
              <a:cxn ang="10800000">
                <a:pos x="wd2" y="hd2"/>
              </a:cxn>
              <a:cxn ang="16200000">
                <a:pos x="wd2" y="hd2"/>
              </a:cxn>
            </a:cxnLst>
            <a:rect l="0" t="0" r="r" b="b"/>
            <a:pathLst>
              <a:path w="21579" h="21600" extrusionOk="0">
                <a:moveTo>
                  <a:pt x="77" y="0"/>
                </a:moveTo>
                <a:lnTo>
                  <a:pt x="21574" y="0"/>
                </a:lnTo>
                <a:cubicBezTo>
                  <a:pt x="21600" y="7174"/>
                  <a:pt x="21521" y="14347"/>
                  <a:pt x="21546" y="21521"/>
                </a:cubicBezTo>
                <a:lnTo>
                  <a:pt x="0" y="21600"/>
                </a:lnTo>
                <a:cubicBezTo>
                  <a:pt x="26" y="14400"/>
                  <a:pt x="51" y="7200"/>
                  <a:pt x="77" y="0"/>
                </a:cubicBez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42" name="Symbol zastępczy obrazu 3"/>
          <p:cNvSpPr>
            <a:spLocks noGrp="1"/>
          </p:cNvSpPr>
          <p:nvPr>
            <p:ph type="pic" sz="quarter" idx="21"/>
          </p:nvPr>
        </p:nvSpPr>
        <p:spPr>
          <a:xfrm>
            <a:off x="-9977" y="3228623"/>
            <a:ext cx="4208008" cy="3662848"/>
          </a:xfrm>
          <a:prstGeom prst="rect">
            <a:avLst/>
          </a:prstGeom>
        </p:spPr>
        <p:txBody>
          <a:bodyPr lIns="91439" tIns="45719" rIns="91439" bIns="45719">
            <a:noAutofit/>
          </a:bodyPr>
          <a:lstStyle/>
          <a:p>
            <a:endParaRPr/>
          </a:p>
        </p:txBody>
      </p:sp>
      <p:pic>
        <p:nvPicPr>
          <p:cNvPr id="14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44" name="Treść - poziom 1…"/>
          <p:cNvSpPr txBox="1">
            <a:spLocks noGrp="1"/>
          </p:cNvSpPr>
          <p:nvPr>
            <p:ph type="body" sz="quarter" idx="1" hasCustomPrompt="1"/>
          </p:nvPr>
        </p:nvSpPr>
        <p:spPr>
          <a:xfrm>
            <a:off x="411387" y="553507"/>
            <a:ext cx="3787551" cy="479100"/>
          </a:xfrm>
          <a:prstGeom prst="rect">
            <a:avLst/>
          </a:prstGeom>
        </p:spPr>
        <p:txBody>
          <a:bodyPr/>
          <a:lstStyle>
            <a:lvl1pPr>
              <a:defRPr b="1">
                <a:solidFill>
                  <a:srgbClr val="FFFFFF"/>
                </a:solidFill>
              </a:defRPr>
            </a:lvl1pPr>
            <a:lvl2pPr>
              <a:defRPr b="1">
                <a:solidFill>
                  <a:srgbClr val="FFFFFF"/>
                </a:solidFill>
              </a:defRPr>
            </a:lvl2pPr>
            <a:lvl3pPr marL="1234438" indent="-320038">
              <a:defRPr b="1">
                <a:solidFill>
                  <a:srgbClr val="FFFFFF"/>
                </a:solidFill>
              </a:defRPr>
            </a:lvl3pPr>
            <a:lvl4pPr>
              <a:defRPr b="1">
                <a:solidFill>
                  <a:srgbClr val="FFFFFF"/>
                </a:solidFill>
              </a:defRPr>
            </a:lvl4pPr>
            <a:lvl5pPr>
              <a:defRPr b="1">
                <a:solidFill>
                  <a:srgbClr val="FFFFFF"/>
                </a:solidFill>
              </a:defRPr>
            </a:lvl5pPr>
          </a:lstStyle>
          <a:p>
            <a:r>
              <a:t>Tytuł slajdu</a:t>
            </a:r>
          </a:p>
          <a:p>
            <a:pPr lvl="1"/>
            <a:endParaRPr/>
          </a:p>
          <a:p>
            <a:pPr lvl="2"/>
            <a:endParaRPr/>
          </a:p>
          <a:p>
            <a:pPr lvl="3"/>
            <a:endParaRPr/>
          </a:p>
          <a:p>
            <a:pPr lvl="4"/>
            <a:endParaRPr/>
          </a:p>
        </p:txBody>
      </p:sp>
      <p:pic>
        <p:nvPicPr>
          <p:cNvPr id="145"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4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4_2">
    <p:spTree>
      <p:nvGrpSpPr>
        <p:cNvPr id="1" name=""/>
        <p:cNvGrpSpPr/>
        <p:nvPr/>
      </p:nvGrpSpPr>
      <p:grpSpPr>
        <a:xfrm>
          <a:off x="0" y="0"/>
          <a:ext cx="0" cy="0"/>
          <a:chOff x="0" y="0"/>
          <a:chExt cx="0" cy="0"/>
        </a:xfrm>
      </p:grpSpPr>
      <p:sp>
        <p:nvSpPr>
          <p:cNvPr id="153" name="Prostokąt 2"/>
          <p:cNvSpPr/>
          <p:nvPr/>
        </p:nvSpPr>
        <p:spPr>
          <a:xfrm>
            <a:off x="4198937" y="-2"/>
            <a:ext cx="3794127" cy="6858001"/>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lstStyle/>
          <a:p>
            <a:pPr algn="ctr" defTabSz="975114">
              <a:spcBef>
                <a:spcPts val="600"/>
              </a:spcBef>
              <a:defRPr sz="2500">
                <a:solidFill>
                  <a:srgbClr val="FFFFFF"/>
                </a:solidFill>
                <a:latin typeface="+mj-lt"/>
                <a:ea typeface="+mj-ea"/>
                <a:cs typeface="+mj-cs"/>
                <a:sym typeface="Source Sans Pro"/>
              </a:defRPr>
            </a:pPr>
            <a:endParaRPr/>
          </a:p>
        </p:txBody>
      </p:sp>
      <p:sp>
        <p:nvSpPr>
          <p:cNvPr id="154" name="Symbol zastępczy obrazu 6"/>
          <p:cNvSpPr>
            <a:spLocks noGrp="1"/>
          </p:cNvSpPr>
          <p:nvPr>
            <p:ph type="pic" sz="quarter" idx="21"/>
          </p:nvPr>
        </p:nvSpPr>
        <p:spPr>
          <a:xfrm>
            <a:off x="4505690" y="2090353"/>
            <a:ext cx="3240002" cy="3240002"/>
          </a:xfrm>
          <a:prstGeom prst="rect">
            <a:avLst/>
          </a:prstGeom>
        </p:spPr>
        <p:txBody>
          <a:bodyPr lIns="91439" tIns="45719" rIns="91439" bIns="45719">
            <a:noAutofit/>
          </a:bodyPr>
          <a:lstStyle/>
          <a:p>
            <a:endParaRPr/>
          </a:p>
        </p:txBody>
      </p:sp>
      <p:pic>
        <p:nvPicPr>
          <p:cNvPr id="155"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56" name="Treść - poziom 1…"/>
          <p:cNvSpPr txBox="1">
            <a:spLocks noGrp="1"/>
          </p:cNvSpPr>
          <p:nvPr>
            <p:ph type="body" sz="quarter" idx="1" hasCustomPrompt="1"/>
          </p:nvPr>
        </p:nvSpPr>
        <p:spPr>
          <a:xfrm>
            <a:off x="411387" y="553507"/>
            <a:ext cx="36145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57" name="Symbol zastępczy tekstu 3"/>
          <p:cNvSpPr>
            <a:spLocks noGrp="1"/>
          </p:cNvSpPr>
          <p:nvPr>
            <p:ph type="body" sz="quarter" idx="22" hasCustomPrompt="1"/>
          </p:nvPr>
        </p:nvSpPr>
        <p:spPr>
          <a:xfrm>
            <a:off x="407987" y="1346199"/>
            <a:ext cx="3614517" cy="2082802"/>
          </a:xfrm>
          <a:prstGeom prst="rect">
            <a:avLst/>
          </a:prstGeom>
        </p:spPr>
        <p:txBody>
          <a:bodyPr/>
          <a:lstStyle>
            <a:lvl1pPr>
              <a:lnSpc>
                <a:spcPct val="100000"/>
              </a:lnSpc>
              <a:defRPr sz="1200">
                <a:solidFill>
                  <a:srgbClr val="555555"/>
                </a:solidFill>
              </a:defRPr>
            </a:lvl1pPr>
          </a:lstStyle>
          <a:p>
            <a:r>
              <a:t>Treść</a:t>
            </a:r>
          </a:p>
        </p:txBody>
      </p:sp>
      <p:pic>
        <p:nvPicPr>
          <p:cNvPr id="15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66"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7" name="Owal 3"/>
          <p:cNvSpPr/>
          <p:nvPr/>
        </p:nvSpPr>
        <p:spPr>
          <a:xfrm>
            <a:off x="784211" y="679729"/>
            <a:ext cx="2611260" cy="2611261"/>
          </a:xfrm>
          <a:prstGeom prst="ellipse">
            <a:avLst/>
          </a:prstGeom>
          <a:solidFill>
            <a:srgbClr val="F5F5F5"/>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68" name="Treść - poziom 1…"/>
          <p:cNvSpPr txBox="1">
            <a:spLocks noGrp="1"/>
          </p:cNvSpPr>
          <p:nvPr>
            <p:ph type="body" sz="quarter" idx="1"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Tytuł</a:t>
            </a:r>
          </a:p>
          <a:p>
            <a:pPr lvl="1"/>
            <a:endParaRPr/>
          </a:p>
          <a:p>
            <a:pPr lvl="2"/>
            <a:endParaRPr/>
          </a:p>
          <a:p>
            <a:pPr lvl="3"/>
            <a:endParaRPr/>
          </a:p>
          <a:p>
            <a:pPr lvl="4"/>
            <a:endParaRPr/>
          </a:p>
        </p:txBody>
      </p:sp>
      <p:sp>
        <p:nvSpPr>
          <p:cNvPr id="169" name="Symbol zastępczy tekstu 7"/>
          <p:cNvSpPr>
            <a:spLocks noGrp="1"/>
          </p:cNvSpPr>
          <p:nvPr>
            <p:ph type="body" sz="quarter" idx="21" hasCustomPrompt="1"/>
          </p:nvPr>
        </p:nvSpPr>
        <p:spPr>
          <a:xfrm>
            <a:off x="4872037" y="558801"/>
            <a:ext cx="6911976" cy="479100"/>
          </a:xfrm>
          <a:prstGeom prst="rect">
            <a:avLst/>
          </a:prstGeom>
        </p:spPr>
        <p:txBody>
          <a:bodyPr/>
          <a:lstStyle/>
          <a:p>
            <a:r>
              <a:t>Tytuł slajdu</a:t>
            </a:r>
          </a:p>
        </p:txBody>
      </p:sp>
      <p:pic>
        <p:nvPicPr>
          <p:cNvPr id="170" name="Grafika 19" descr="Grafika 1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71" name="Symbol zastępczy obrazu 2"/>
          <p:cNvSpPr>
            <a:spLocks noGrp="1"/>
          </p:cNvSpPr>
          <p:nvPr>
            <p:ph type="pic" sz="quarter" idx="22"/>
          </p:nvPr>
        </p:nvSpPr>
        <p:spPr>
          <a:xfrm>
            <a:off x="785467" y="660953"/>
            <a:ext cx="2628003" cy="2628002"/>
          </a:xfrm>
          <a:prstGeom prst="rect">
            <a:avLst/>
          </a:prstGeom>
        </p:spPr>
        <p:txBody>
          <a:bodyPr lIns="91439" tIns="45719" rIns="91439" bIns="45719">
            <a:noAutofit/>
          </a:bodyPr>
          <a:lstStyle/>
          <a:p>
            <a:endParaRPr/>
          </a:p>
        </p:txBody>
      </p:sp>
      <p:sp>
        <p:nvSpPr>
          <p:cNvPr id="172" name="Symbol zastępczy tekstu 3"/>
          <p:cNvSpPr>
            <a:spLocks noGrp="1"/>
          </p:cNvSpPr>
          <p:nvPr>
            <p:ph type="body" sz="quarter" idx="23"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73" name="Symbol zastępczy tekstu 7"/>
          <p:cNvSpPr>
            <a:spLocks noGrp="1"/>
          </p:cNvSpPr>
          <p:nvPr>
            <p:ph type="body" sz="quarter" idx="24" hasCustomPrompt="1"/>
          </p:nvPr>
        </p:nvSpPr>
        <p:spPr>
          <a:xfrm>
            <a:off x="407987" y="3706624"/>
            <a:ext cx="3351216" cy="348504"/>
          </a:xfrm>
          <a:prstGeom prst="rect">
            <a:avLst/>
          </a:prstGeom>
        </p:spPr>
        <p:txBody>
          <a:bodyPr/>
          <a:lstStyle>
            <a:lvl1pPr>
              <a:defRPr sz="1800"/>
            </a:lvl1pPr>
          </a:lstStyle>
          <a:p>
            <a:r>
              <a:t>Tytuł</a:t>
            </a:r>
          </a:p>
        </p:txBody>
      </p:sp>
      <p:pic>
        <p:nvPicPr>
          <p:cNvPr id="174"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7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1">
    <p:spTree>
      <p:nvGrpSpPr>
        <p:cNvPr id="1" name=""/>
        <p:cNvGrpSpPr/>
        <p:nvPr/>
      </p:nvGrpSpPr>
      <p:grpSpPr>
        <a:xfrm>
          <a:off x="0" y="0"/>
          <a:ext cx="0" cy="0"/>
          <a:chOff x="0" y="0"/>
          <a:chExt cx="0" cy="0"/>
        </a:xfrm>
      </p:grpSpPr>
      <p:sp>
        <p:nvSpPr>
          <p:cNvPr id="182" name="Prostokąt 7"/>
          <p:cNvSpPr/>
          <p:nvPr/>
        </p:nvSpPr>
        <p:spPr>
          <a:xfrm>
            <a:off x="0" y="0"/>
            <a:ext cx="4198938" cy="6858000"/>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83" name="Treść - poziom 1…"/>
          <p:cNvSpPr txBox="1">
            <a:spLocks noGrp="1"/>
          </p:cNvSpPr>
          <p:nvPr>
            <p:ph type="body" sz="quarter" idx="1" hasCustomPrompt="1"/>
          </p:nvPr>
        </p:nvSpPr>
        <p:spPr>
          <a:xfrm>
            <a:off x="4872037" y="561975"/>
            <a:ext cx="6911976" cy="479098"/>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184" name="Symbol zastępczy obrazu 2"/>
          <p:cNvSpPr>
            <a:spLocks noGrp="1"/>
          </p:cNvSpPr>
          <p:nvPr>
            <p:ph type="pic" sz="quarter" idx="21"/>
          </p:nvPr>
        </p:nvSpPr>
        <p:spPr>
          <a:xfrm>
            <a:off x="830898" y="670740"/>
            <a:ext cx="2700003" cy="2700004"/>
          </a:xfrm>
          <a:prstGeom prst="rect">
            <a:avLst/>
          </a:prstGeom>
          <a:ln w="38100">
            <a:solidFill>
              <a:srgbClr val="FFFFFF"/>
            </a:solidFill>
            <a:round/>
          </a:ln>
        </p:spPr>
        <p:txBody>
          <a:bodyPr lIns="91439" tIns="45719" rIns="91439" bIns="45719">
            <a:noAutofit/>
          </a:bodyPr>
          <a:lstStyle/>
          <a:p>
            <a:endParaRPr/>
          </a:p>
        </p:txBody>
      </p:sp>
      <p:sp>
        <p:nvSpPr>
          <p:cNvPr id="185" name="Symbol zastępczy tekstu 3"/>
          <p:cNvSpPr>
            <a:spLocks noGrp="1"/>
          </p:cNvSpPr>
          <p:nvPr>
            <p:ph type="body" sz="quarter" idx="22" hasCustomPrompt="1"/>
          </p:nvPr>
        </p:nvSpPr>
        <p:spPr>
          <a:xfrm>
            <a:off x="407986" y="4190998"/>
            <a:ext cx="3351216" cy="1811867"/>
          </a:xfrm>
          <a:prstGeom prst="rect">
            <a:avLst/>
          </a:prstGeom>
        </p:spPr>
        <p:txBody>
          <a:bodyPr/>
          <a:lstStyle>
            <a:lvl1pPr>
              <a:lnSpc>
                <a:spcPct val="100000"/>
              </a:lnSpc>
              <a:defRPr sz="1200"/>
            </a:lvl1pPr>
          </a:lstStyle>
          <a:p>
            <a:r>
              <a:t>Akapit</a:t>
            </a:r>
          </a:p>
        </p:txBody>
      </p:sp>
      <p:sp>
        <p:nvSpPr>
          <p:cNvPr id="186" name="Symbol zastępczy tekstu 7"/>
          <p:cNvSpPr>
            <a:spLocks noGrp="1"/>
          </p:cNvSpPr>
          <p:nvPr>
            <p:ph type="body" sz="quarter" idx="23" hasCustomPrompt="1"/>
          </p:nvPr>
        </p:nvSpPr>
        <p:spPr>
          <a:xfrm>
            <a:off x="407987" y="3706624"/>
            <a:ext cx="3351216" cy="348504"/>
          </a:xfrm>
          <a:prstGeom prst="rect">
            <a:avLst/>
          </a:prstGeom>
        </p:spPr>
        <p:txBody>
          <a:bodyPr/>
          <a:lstStyle>
            <a:lvl1pPr>
              <a:defRPr sz="1800"/>
            </a:lvl1pPr>
          </a:lstStyle>
          <a:p>
            <a:r>
              <a:t>Tytuł</a:t>
            </a:r>
          </a:p>
        </p:txBody>
      </p:sp>
      <p:pic>
        <p:nvPicPr>
          <p:cNvPr id="18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88" name="Symbol zastępczy tekstu 3"/>
          <p:cNvSpPr>
            <a:spLocks noGrp="1"/>
          </p:cNvSpPr>
          <p:nvPr>
            <p:ph type="body" sz="quarter" idx="24" hasCustomPrompt="1"/>
          </p:nvPr>
        </p:nvSpPr>
        <p:spPr>
          <a:xfrm>
            <a:off x="4872037" y="4190998"/>
            <a:ext cx="6911976" cy="2082802"/>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189"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5_2">
    <p:spTree>
      <p:nvGrpSpPr>
        <p:cNvPr id="1" name=""/>
        <p:cNvGrpSpPr/>
        <p:nvPr/>
      </p:nvGrpSpPr>
      <p:grpSpPr>
        <a:xfrm>
          <a:off x="0" y="0"/>
          <a:ext cx="0" cy="0"/>
          <a:chOff x="0" y="0"/>
          <a:chExt cx="0" cy="0"/>
        </a:xfrm>
      </p:grpSpPr>
      <p:sp>
        <p:nvSpPr>
          <p:cNvPr id="197" name="Symbol zastępczy obrazu 14"/>
          <p:cNvSpPr>
            <a:spLocks noGrp="1"/>
          </p:cNvSpPr>
          <p:nvPr>
            <p:ph type="pic" sz="quarter" idx="21"/>
          </p:nvPr>
        </p:nvSpPr>
        <p:spPr>
          <a:xfrm>
            <a:off x="9052845" y="3799987"/>
            <a:ext cx="2455538" cy="2453970"/>
          </a:xfrm>
          <a:prstGeom prst="rect">
            <a:avLst/>
          </a:prstGeom>
        </p:spPr>
        <p:txBody>
          <a:bodyPr lIns="91439" tIns="45719" rIns="91439" bIns="45719">
            <a:noAutofit/>
          </a:bodyPr>
          <a:lstStyle/>
          <a:p>
            <a:endParaRPr/>
          </a:p>
        </p:txBody>
      </p:sp>
      <p:sp>
        <p:nvSpPr>
          <p:cNvPr id="198" name="Symbol zastępczy obrazu 17"/>
          <p:cNvSpPr>
            <a:spLocks noGrp="1"/>
          </p:cNvSpPr>
          <p:nvPr>
            <p:ph type="pic" sz="quarter" idx="22"/>
          </p:nvPr>
        </p:nvSpPr>
        <p:spPr>
          <a:xfrm>
            <a:off x="10280615" y="3027976"/>
            <a:ext cx="1505300" cy="1504337"/>
          </a:xfrm>
          <a:prstGeom prst="rect">
            <a:avLst/>
          </a:prstGeom>
          <a:ln w="38100">
            <a:solidFill>
              <a:srgbClr val="FFFFFF"/>
            </a:solidFill>
            <a:round/>
          </a:ln>
        </p:spPr>
        <p:txBody>
          <a:bodyPr lIns="91439" tIns="45719" rIns="91439" bIns="45719">
            <a:noAutofit/>
          </a:bodyPr>
          <a:lstStyle/>
          <a:p>
            <a:endParaRPr/>
          </a:p>
        </p:txBody>
      </p:sp>
      <p:graphicFrame>
        <p:nvGraphicFramePr>
          <p:cNvPr id="199" name="Tabela 33"/>
          <p:cNvGraphicFramePr/>
          <p:nvPr/>
        </p:nvGraphicFramePr>
        <p:xfrm>
          <a:off x="410794" y="1"/>
          <a:ext cx="3788144" cy="6867133"/>
        </p:xfrm>
        <a:graphic>
          <a:graphicData uri="http://schemas.openxmlformats.org/drawingml/2006/table">
            <a:tbl>
              <a:tblPr bandRow="1">
                <a:tableStyleId>{4C3C2611-4C71-4FC5-86AE-919BDF0F9419}</a:tableStyleId>
              </a:tblPr>
              <a:tblGrid>
                <a:gridCol w="3788144">
                  <a:extLst>
                    <a:ext uri="{9D8B030D-6E8A-4147-A177-3AD203B41FA5}">
                      <a16:colId xmlns:a16="http://schemas.microsoft.com/office/drawing/2014/main" val="20000"/>
                    </a:ext>
                  </a:extLst>
                </a:gridCol>
              </a:tblGrid>
              <a:tr h="6867132">
                <a:tc>
                  <a:txBody>
                    <a:bodyPr/>
                    <a:lstStyle/>
                    <a:p>
                      <a:pPr indent="85725">
                        <a:lnSpc>
                          <a:spcPct val="150000"/>
                        </a:lnSpc>
                        <a:spcBef>
                          <a:spcPts val="600"/>
                        </a:spcBef>
                        <a:defRPr sz="1400" b="1">
                          <a:solidFill>
                            <a:schemeClr val="accent1"/>
                          </a:solidFill>
                        </a:defRPr>
                      </a:pPr>
                      <a:endParaRPr/>
                    </a:p>
                  </a:txBody>
                  <a:tcPr marL="45720" marR="45720" horzOverflow="overflow">
                    <a:lnL w="12700">
                      <a:miter lim="400000"/>
                    </a:lnL>
                    <a:lnR w="12700">
                      <a:miter lim="400000"/>
                    </a:lnR>
                    <a:lnT w="12700">
                      <a:miter lim="400000"/>
                    </a:lnT>
                    <a:lnB w="12700">
                      <a:miter lim="400000"/>
                    </a:lnB>
                    <a:solidFill>
                      <a:srgbClr val="DBF1FA"/>
                    </a:solidFill>
                  </a:tcPr>
                </a:tc>
                <a:extLst>
                  <a:ext uri="{0D108BD9-81ED-4DB2-BD59-A6C34878D82A}">
                    <a16:rowId xmlns:a16="http://schemas.microsoft.com/office/drawing/2014/main" val="10000"/>
                  </a:ext>
                </a:extLst>
              </a:tr>
            </a:tbl>
          </a:graphicData>
        </a:graphic>
      </p:graphicFrame>
      <p:sp>
        <p:nvSpPr>
          <p:cNvPr id="200" name="Treść - poziom 1…"/>
          <p:cNvSpPr txBox="1">
            <a:spLocks noGrp="1"/>
          </p:cNvSpPr>
          <p:nvPr>
            <p:ph type="body" sz="quarter" idx="1" hasCustomPrompt="1"/>
          </p:nvPr>
        </p:nvSpPr>
        <p:spPr>
          <a:xfrm>
            <a:off x="629264" y="553507"/>
            <a:ext cx="3245619"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01"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02" name="Symbol zastępczy tekstu 3"/>
          <p:cNvSpPr>
            <a:spLocks noGrp="1"/>
          </p:cNvSpPr>
          <p:nvPr>
            <p:ph type="body" sz="quarter" idx="23" hasCustomPrompt="1"/>
          </p:nvPr>
        </p:nvSpPr>
        <p:spPr>
          <a:xfrm>
            <a:off x="629264" y="1238312"/>
            <a:ext cx="3245621" cy="2082801"/>
          </a:xfrm>
          <a:prstGeom prst="rect">
            <a:avLst/>
          </a:prstGeom>
        </p:spPr>
        <p:txBody>
          <a:bodyPr/>
          <a:lstStyle>
            <a:lvl1pPr>
              <a:lnSpc>
                <a:spcPct val="100000"/>
              </a:lnSpc>
              <a:spcBef>
                <a:spcPts val="1200"/>
              </a:spcBef>
              <a:defRPr sz="1200">
                <a:solidFill>
                  <a:srgbClr val="555555"/>
                </a:solidFill>
              </a:defRPr>
            </a:lvl1pPr>
          </a:lstStyle>
          <a:p>
            <a:r>
              <a:t>Tytuł</a:t>
            </a:r>
          </a:p>
        </p:txBody>
      </p:sp>
      <p:pic>
        <p:nvPicPr>
          <p:cNvPr id="20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0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11" name="Prostokąt 6"/>
          <p:cNvSpPr/>
          <p:nvPr/>
        </p:nvSpPr>
        <p:spPr>
          <a:xfrm>
            <a:off x="0" y="-4236"/>
            <a:ext cx="12192000" cy="6278038"/>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12" name="Symbol zastępczy obrazu 2"/>
          <p:cNvSpPr>
            <a:spLocks noGrp="1"/>
          </p:cNvSpPr>
          <p:nvPr>
            <p:ph type="pic" sz="quarter" idx="21"/>
          </p:nvPr>
        </p:nvSpPr>
        <p:spPr>
          <a:xfrm>
            <a:off x="407987" y="1391707"/>
            <a:ext cx="3790952" cy="3790952"/>
          </a:xfrm>
          <a:prstGeom prst="rect">
            <a:avLst/>
          </a:prstGeom>
        </p:spPr>
        <p:txBody>
          <a:bodyPr lIns="91439" tIns="45719" rIns="91439" bIns="45719">
            <a:noAutofit/>
          </a:bodyPr>
          <a:lstStyle/>
          <a:p>
            <a:endParaRPr/>
          </a:p>
        </p:txBody>
      </p:sp>
      <p:pic>
        <p:nvPicPr>
          <p:cNvPr id="213"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14" name="Treść - poziom 1…"/>
          <p:cNvSpPr txBox="1">
            <a:spLocks noGrp="1"/>
          </p:cNvSpPr>
          <p:nvPr>
            <p:ph type="body" sz="quarter" idx="1" hasCustomPrompt="1"/>
          </p:nvPr>
        </p:nvSpPr>
        <p:spPr>
          <a:xfrm>
            <a:off x="5781040" y="2105203"/>
            <a:ext cx="6002975" cy="1161547"/>
          </a:xfrm>
          <a:prstGeom prst="rect">
            <a:avLst/>
          </a:prstGeom>
        </p:spPr>
        <p:txBody>
          <a:bodyPr/>
          <a:lstStyle>
            <a:lvl1pPr>
              <a:lnSpc>
                <a:spcPct val="100000"/>
              </a:lnSpc>
              <a:spcBef>
                <a:spcPts val="1200"/>
              </a:spcBef>
              <a:defRPr sz="1200">
                <a:solidFill>
                  <a:srgbClr val="555555"/>
                </a:solidFill>
              </a:defRPr>
            </a:lvl1pPr>
            <a:lvl2pPr marL="571500" indent="-114300">
              <a:lnSpc>
                <a:spcPct val="100000"/>
              </a:lnSpc>
              <a:spcBef>
                <a:spcPts val="1200"/>
              </a:spcBef>
              <a:defRPr sz="1200">
                <a:solidFill>
                  <a:srgbClr val="555555"/>
                </a:solidFill>
              </a:defRPr>
            </a:lvl2pPr>
            <a:lvl3pPr marL="1051560" indent="-137160">
              <a:lnSpc>
                <a:spcPct val="100000"/>
              </a:lnSpc>
              <a:spcBef>
                <a:spcPts val="1200"/>
              </a:spcBef>
              <a:defRPr sz="1200">
                <a:solidFill>
                  <a:srgbClr val="555555"/>
                </a:solidFill>
              </a:defRPr>
            </a:lvl3pPr>
            <a:lvl4pPr marL="1524000" indent="-152400">
              <a:lnSpc>
                <a:spcPct val="100000"/>
              </a:lnSpc>
              <a:spcBef>
                <a:spcPts val="1200"/>
              </a:spcBef>
              <a:defRPr sz="1200">
                <a:solidFill>
                  <a:srgbClr val="555555"/>
                </a:solidFill>
              </a:defRPr>
            </a:lvl4pPr>
            <a:lvl5pPr marL="1981200" indent="-152400">
              <a:lnSpc>
                <a:spcPct val="100000"/>
              </a:lnSpc>
              <a:spcBef>
                <a:spcPts val="1200"/>
              </a:spcBef>
              <a:defRPr sz="1200">
                <a:solidFill>
                  <a:srgbClr val="555555"/>
                </a:solidFill>
              </a:defRPr>
            </a:lvl5pPr>
          </a:lstStyle>
          <a:p>
            <a:r>
              <a:t>Akapit</a:t>
            </a:r>
          </a:p>
          <a:p>
            <a:pPr lvl="1"/>
            <a:endParaRPr/>
          </a:p>
          <a:p>
            <a:pPr lvl="2"/>
            <a:endParaRPr/>
          </a:p>
          <a:p>
            <a:pPr lvl="3"/>
            <a:endParaRPr/>
          </a:p>
          <a:p>
            <a:pPr lvl="4"/>
            <a:endParaRPr/>
          </a:p>
        </p:txBody>
      </p:sp>
      <p:sp>
        <p:nvSpPr>
          <p:cNvPr id="215"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pic>
        <p:nvPicPr>
          <p:cNvPr id="216"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1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1">
    <p:spTree>
      <p:nvGrpSpPr>
        <p:cNvPr id="1" name=""/>
        <p:cNvGrpSpPr/>
        <p:nvPr/>
      </p:nvGrpSpPr>
      <p:grpSpPr>
        <a:xfrm>
          <a:off x="0" y="0"/>
          <a:ext cx="0" cy="0"/>
          <a:chOff x="0" y="0"/>
          <a:chExt cx="0" cy="0"/>
        </a:xfrm>
      </p:grpSpPr>
      <p:pic>
        <p:nvPicPr>
          <p:cNvPr id="22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2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26" name="Symbol zastępczy tekstu 3"/>
          <p:cNvSpPr>
            <a:spLocks noGrp="1"/>
          </p:cNvSpPr>
          <p:nvPr>
            <p:ph type="body" sz="quarter" idx="21" hasCustomPrompt="1"/>
          </p:nvPr>
        </p:nvSpPr>
        <p:spPr>
          <a:xfrm>
            <a:off x="407987"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27" name="Symbol zastępczy obrazu 2"/>
          <p:cNvSpPr>
            <a:spLocks noGrp="1"/>
          </p:cNvSpPr>
          <p:nvPr>
            <p:ph type="pic" sz="quarter" idx="22"/>
          </p:nvPr>
        </p:nvSpPr>
        <p:spPr>
          <a:xfrm>
            <a:off x="407987" y="2081820"/>
            <a:ext cx="3790952" cy="3790953"/>
          </a:xfrm>
          <a:prstGeom prst="rect">
            <a:avLst/>
          </a:prstGeom>
        </p:spPr>
        <p:txBody>
          <a:bodyPr lIns="91439" tIns="45719" rIns="91439" bIns="45719">
            <a:noAutofit/>
          </a:bodyPr>
          <a:lstStyle/>
          <a:p>
            <a:endParaRPr/>
          </a:p>
        </p:txBody>
      </p:sp>
      <p:pic>
        <p:nvPicPr>
          <p:cNvPr id="22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2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3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37"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pic>
        <p:nvPicPr>
          <p:cNvPr id="238"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2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7_1">
    <p:spTree>
      <p:nvGrpSpPr>
        <p:cNvPr id="1" name=""/>
        <p:cNvGrpSpPr/>
        <p:nvPr/>
      </p:nvGrpSpPr>
      <p:grpSpPr>
        <a:xfrm>
          <a:off x="0" y="0"/>
          <a:ext cx="0" cy="0"/>
          <a:chOff x="0" y="0"/>
          <a:chExt cx="0" cy="0"/>
        </a:xfrm>
      </p:grpSpPr>
      <p:pic>
        <p:nvPicPr>
          <p:cNvPr id="2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4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48" name="Symbol zastępczy tekstu 3"/>
          <p:cNvSpPr>
            <a:spLocks noGrp="1"/>
          </p:cNvSpPr>
          <p:nvPr>
            <p:ph type="body" sz="quarter" idx="21" hasCustomPrompt="1"/>
          </p:nvPr>
        </p:nvSpPr>
        <p:spPr>
          <a:xfrm>
            <a:off x="407986" y="1031185"/>
            <a:ext cx="11376028" cy="479101"/>
          </a:xfrm>
          <a:prstGeom prst="rect">
            <a:avLst/>
          </a:prstGeom>
        </p:spPr>
        <p:txBody>
          <a:bodyPr/>
          <a:lstStyle>
            <a:lvl1pPr>
              <a:lnSpc>
                <a:spcPts val="1800"/>
              </a:lnSpc>
              <a:spcBef>
                <a:spcPts val="1200"/>
              </a:spcBef>
              <a:defRPr sz="1200">
                <a:solidFill>
                  <a:srgbClr val="555555"/>
                </a:solidFill>
              </a:defRPr>
            </a:lvl1pPr>
          </a:lstStyle>
          <a:p>
            <a:r>
              <a:t>Podtytuł</a:t>
            </a:r>
          </a:p>
        </p:txBody>
      </p:sp>
      <p:sp>
        <p:nvSpPr>
          <p:cNvPr id="24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1">
    <p:spTree>
      <p:nvGrpSpPr>
        <p:cNvPr id="1" name=""/>
        <p:cNvGrpSpPr/>
        <p:nvPr/>
      </p:nvGrpSpPr>
      <p:grpSpPr>
        <a:xfrm>
          <a:off x="0" y="0"/>
          <a:ext cx="0" cy="0"/>
          <a:chOff x="0" y="0"/>
          <a:chExt cx="0" cy="0"/>
        </a:xfrm>
      </p:grpSpPr>
      <p:sp>
        <p:nvSpPr>
          <p:cNvPr id="25" name="Treść - poziom 1…"/>
          <p:cNvSpPr txBox="1">
            <a:spLocks noGrp="1"/>
          </p:cNvSpPr>
          <p:nvPr>
            <p:ph type="body" sz="quarter" idx="1" hasCustomPrompt="1"/>
          </p:nvPr>
        </p:nvSpPr>
        <p:spPr>
          <a:xfrm>
            <a:off x="7993064" y="2433835"/>
            <a:ext cx="3790952" cy="1490465"/>
          </a:xfrm>
          <a:prstGeom prst="rect">
            <a:avLst/>
          </a:prstGeom>
        </p:spPr>
        <p:txBody>
          <a:bodyPr anchor="ct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prezentacji</a:t>
            </a:r>
          </a:p>
          <a:p>
            <a:pPr lvl="1"/>
            <a:endParaRPr/>
          </a:p>
          <a:p>
            <a:pPr lvl="2"/>
            <a:endParaRPr/>
          </a:p>
          <a:p>
            <a:pPr lvl="3"/>
            <a:endParaRPr/>
          </a:p>
          <a:p>
            <a:pPr lvl="4"/>
            <a:endParaRPr/>
          </a:p>
        </p:txBody>
      </p:sp>
      <p:sp>
        <p:nvSpPr>
          <p:cNvPr id="26"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27"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Podtytuł prezentacji</a:t>
            </a:r>
          </a:p>
        </p:txBody>
      </p:sp>
      <p:sp>
        <p:nvSpPr>
          <p:cNvPr id="28" name="Symbol zastępczy obrazu 18"/>
          <p:cNvSpPr>
            <a:spLocks noGrp="1"/>
          </p:cNvSpPr>
          <p:nvPr>
            <p:ph type="pic" idx="23"/>
          </p:nvPr>
        </p:nvSpPr>
        <p:spPr>
          <a:xfrm>
            <a:off x="-2" y="0"/>
            <a:ext cx="7182485" cy="6858000"/>
          </a:xfrm>
          <a:prstGeom prst="rect">
            <a:avLst/>
          </a:prstGeom>
        </p:spPr>
        <p:txBody>
          <a:bodyPr lIns="91439" tIns="45719" rIns="91439" bIns="45719">
            <a:noAutofit/>
          </a:bodyPr>
          <a:lstStyle/>
          <a:p>
            <a:endParaRPr/>
          </a:p>
        </p:txBody>
      </p:sp>
      <p:pic>
        <p:nvPicPr>
          <p:cNvPr id="29" name="Obraz 6" descr="Obraz 6"/>
          <p:cNvPicPr>
            <a:picLocks noChangeAspect="1"/>
          </p:cNvPicPr>
          <p:nvPr/>
        </p:nvPicPr>
        <p:blipFill>
          <a:blip r:embed="rId2"/>
          <a:stretch>
            <a:fillRect/>
          </a:stretch>
        </p:blipFill>
        <p:spPr>
          <a:xfrm>
            <a:off x="5351059" y="4593599"/>
            <a:ext cx="1961419" cy="2264401"/>
          </a:xfrm>
          <a:prstGeom prst="rect">
            <a:avLst/>
          </a:prstGeom>
          <a:ln w="12700">
            <a:miter lim="400000"/>
          </a:ln>
        </p:spPr>
      </p:pic>
      <p:pic>
        <p:nvPicPr>
          <p:cNvPr id="30"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31"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_2">
    <p:spTree>
      <p:nvGrpSpPr>
        <p:cNvPr id="1" name=""/>
        <p:cNvGrpSpPr/>
        <p:nvPr/>
      </p:nvGrpSpPr>
      <p:grpSpPr>
        <a:xfrm>
          <a:off x="0" y="0"/>
          <a:ext cx="0" cy="0"/>
          <a:chOff x="0" y="0"/>
          <a:chExt cx="0" cy="0"/>
        </a:xfrm>
      </p:grpSpPr>
      <p:sp>
        <p:nvSpPr>
          <p:cNvPr id="256"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5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58"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5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3">
    <p:spTree>
      <p:nvGrpSpPr>
        <p:cNvPr id="1" name=""/>
        <p:cNvGrpSpPr/>
        <p:nvPr/>
      </p:nvGrpSpPr>
      <p:grpSpPr>
        <a:xfrm>
          <a:off x="0" y="0"/>
          <a:ext cx="0" cy="0"/>
          <a:chOff x="0" y="0"/>
          <a:chExt cx="0" cy="0"/>
        </a:xfrm>
      </p:grpSpPr>
      <p:sp>
        <p:nvSpPr>
          <p:cNvPr id="266"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67"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268"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6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pic>
        <p:nvPicPr>
          <p:cNvPr id="27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77" name="Symbol zastępczy obrazu 7"/>
          <p:cNvSpPr>
            <a:spLocks noGrp="1"/>
          </p:cNvSpPr>
          <p:nvPr>
            <p:ph type="pic" sz="quarter" idx="21"/>
          </p:nvPr>
        </p:nvSpPr>
        <p:spPr>
          <a:xfrm>
            <a:off x="425450" y="2154038"/>
            <a:ext cx="2520002" cy="3702850"/>
          </a:xfrm>
          <a:prstGeom prst="rect">
            <a:avLst/>
          </a:prstGeom>
        </p:spPr>
        <p:txBody>
          <a:bodyPr lIns="91439" tIns="45719" rIns="91439" bIns="45719">
            <a:noAutofit/>
          </a:bodyPr>
          <a:lstStyle/>
          <a:p>
            <a:endParaRPr/>
          </a:p>
        </p:txBody>
      </p:sp>
      <p:sp>
        <p:nvSpPr>
          <p:cNvPr id="27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79" name="Symbol zastępczy tekstu 3"/>
          <p:cNvSpPr>
            <a:spLocks noGrp="1"/>
          </p:cNvSpPr>
          <p:nvPr>
            <p:ph type="body" sz="quarter" idx="22" hasCustomPrompt="1"/>
          </p:nvPr>
        </p:nvSpPr>
        <p:spPr>
          <a:xfrm>
            <a:off x="407986" y="1031185"/>
            <a:ext cx="11376028" cy="479101"/>
          </a:xfrm>
          <a:prstGeom prst="rect">
            <a:avLst/>
          </a:prstGeom>
        </p:spPr>
        <p:txBody>
          <a:bodyPr/>
          <a:lstStyle>
            <a:lvl1pPr>
              <a:lnSpc>
                <a:spcPct val="100000"/>
              </a:lnSpc>
              <a:defRPr sz="1200">
                <a:solidFill>
                  <a:srgbClr val="555555"/>
                </a:solidFill>
              </a:defRPr>
            </a:lvl1pPr>
          </a:lstStyle>
          <a:p>
            <a:r>
              <a:t>Podtytuł</a:t>
            </a:r>
          </a:p>
        </p:txBody>
      </p:sp>
      <p:sp>
        <p:nvSpPr>
          <p:cNvPr id="28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8_1">
    <p:spTree>
      <p:nvGrpSpPr>
        <p:cNvPr id="1" name=""/>
        <p:cNvGrpSpPr/>
        <p:nvPr/>
      </p:nvGrpSpPr>
      <p:grpSpPr>
        <a:xfrm>
          <a:off x="0" y="0"/>
          <a:ext cx="0" cy="0"/>
          <a:chOff x="0" y="0"/>
          <a:chExt cx="0" cy="0"/>
        </a:xfrm>
      </p:grpSpPr>
      <p:pic>
        <p:nvPicPr>
          <p:cNvPr id="287"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28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289" name="Symbol zastępczy obrazu 7"/>
          <p:cNvSpPr>
            <a:spLocks noGrp="1"/>
          </p:cNvSpPr>
          <p:nvPr>
            <p:ph type="pic" sz="half" idx="21"/>
          </p:nvPr>
        </p:nvSpPr>
        <p:spPr>
          <a:xfrm>
            <a:off x="7993063" y="1553700"/>
            <a:ext cx="3790952" cy="4720101"/>
          </a:xfrm>
          <a:prstGeom prst="rect">
            <a:avLst/>
          </a:prstGeom>
        </p:spPr>
        <p:txBody>
          <a:bodyPr lIns="91439" tIns="45719" rIns="91439" bIns="45719">
            <a:noAutofit/>
          </a:bodyPr>
          <a:lstStyle/>
          <a:p>
            <a:endParaRPr/>
          </a:p>
        </p:txBody>
      </p:sp>
      <p:sp>
        <p:nvSpPr>
          <p:cNvPr id="29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8_2">
    <p:spTree>
      <p:nvGrpSpPr>
        <p:cNvPr id="1" name=""/>
        <p:cNvGrpSpPr/>
        <p:nvPr/>
      </p:nvGrpSpPr>
      <p:grpSpPr>
        <a:xfrm>
          <a:off x="0" y="0"/>
          <a:ext cx="0" cy="0"/>
          <a:chOff x="0" y="0"/>
          <a:chExt cx="0" cy="0"/>
        </a:xfrm>
      </p:grpSpPr>
      <p:sp>
        <p:nvSpPr>
          <p:cNvPr id="297" name="Prostokąt 3"/>
          <p:cNvSpPr/>
          <p:nvPr/>
        </p:nvSpPr>
        <p:spPr>
          <a:xfrm>
            <a:off x="0" y="0"/>
            <a:ext cx="6096000" cy="68580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298" name="Treść - poziom 1…"/>
          <p:cNvSpPr txBox="1">
            <a:spLocks noGrp="1"/>
          </p:cNvSpPr>
          <p:nvPr>
            <p:ph type="body" sz="quarter" idx="1" hasCustomPrompt="1"/>
          </p:nvPr>
        </p:nvSpPr>
        <p:spPr>
          <a:xfrm>
            <a:off x="411387" y="553507"/>
            <a:ext cx="5367114" cy="479100"/>
          </a:xfrm>
          <a:prstGeom prst="rect">
            <a:avLst/>
          </a:prstGeom>
        </p:spPr>
        <p:txBody>
          <a:bodyPr/>
          <a:lstStyle>
            <a:lvl1pPr>
              <a:defRPr b="1"/>
            </a:lvl1pPr>
            <a:lvl2pPr>
              <a:defRPr b="1"/>
            </a:lvl2pPr>
            <a:lvl3pPr marL="1234438" indent="-320038">
              <a:defRPr b="1"/>
            </a:lvl3pPr>
            <a:lvl4pPr>
              <a:defRPr b="1"/>
            </a:lvl4pPr>
            <a:lvl5pPr>
              <a:defRPr b="1"/>
            </a:lvl5pPr>
          </a:lstStyle>
          <a:p>
            <a:r>
              <a:t>Tytuł slajdu</a:t>
            </a:r>
          </a:p>
          <a:p>
            <a:pPr lvl="1"/>
            <a:endParaRPr/>
          </a:p>
          <a:p>
            <a:pPr lvl="2"/>
            <a:endParaRPr/>
          </a:p>
          <a:p>
            <a:pPr lvl="3"/>
            <a:endParaRPr/>
          </a:p>
          <a:p>
            <a:pPr lvl="4"/>
            <a:endParaRPr/>
          </a:p>
        </p:txBody>
      </p:sp>
      <p:sp>
        <p:nvSpPr>
          <p:cNvPr id="299" name="Symbol zastępczy tekstu 7"/>
          <p:cNvSpPr>
            <a:spLocks noGrp="1"/>
          </p:cNvSpPr>
          <p:nvPr>
            <p:ph type="body" sz="quarter" idx="21" hasCustomPrompt="1"/>
          </p:nvPr>
        </p:nvSpPr>
        <p:spPr>
          <a:xfrm>
            <a:off x="6467476" y="549275"/>
            <a:ext cx="5313140" cy="479098"/>
          </a:xfrm>
          <a:prstGeom prst="rect">
            <a:avLst/>
          </a:prstGeom>
        </p:spPr>
        <p:txBody>
          <a:bodyPr/>
          <a:lstStyle>
            <a:lvl1pPr>
              <a:defRPr b="1"/>
            </a:lvl1pPr>
          </a:lstStyle>
          <a:p>
            <a:r>
              <a:t>Tytuł slajdu</a:t>
            </a:r>
          </a:p>
        </p:txBody>
      </p:sp>
      <p:sp>
        <p:nvSpPr>
          <p:cNvPr id="300" name="Symbol zastępczy tekstu 11"/>
          <p:cNvSpPr>
            <a:spLocks noGrp="1"/>
          </p:cNvSpPr>
          <p:nvPr>
            <p:ph type="body" sz="quarter" idx="22"/>
          </p:nvPr>
        </p:nvSpPr>
        <p:spPr>
          <a:xfrm>
            <a:off x="312736" y="1153918"/>
            <a:ext cx="5465766"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301" name="Symbol zastępczy tekstu 11"/>
          <p:cNvSpPr>
            <a:spLocks noGrp="1"/>
          </p:cNvSpPr>
          <p:nvPr>
            <p:ph type="body" sz="quarter" idx="23"/>
          </p:nvPr>
        </p:nvSpPr>
        <p:spPr>
          <a:xfrm>
            <a:off x="6467476" y="1149188"/>
            <a:ext cx="5316539" cy="1236664"/>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pic>
        <p:nvPicPr>
          <p:cNvPr id="302" name="Grafika 2" descr="Grafika 2"/>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0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10"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11" name="Symbol zastępczy obrazu 2"/>
          <p:cNvSpPr>
            <a:spLocks noGrp="1"/>
          </p:cNvSpPr>
          <p:nvPr>
            <p:ph type="pic" sz="quarter" idx="21"/>
          </p:nvPr>
        </p:nvSpPr>
        <p:spPr>
          <a:xfrm>
            <a:off x="5362985" y="1212148"/>
            <a:ext cx="2340002" cy="2340001"/>
          </a:xfrm>
          <a:prstGeom prst="rect">
            <a:avLst/>
          </a:prstGeom>
        </p:spPr>
        <p:txBody>
          <a:bodyPr lIns="91439" tIns="45719" rIns="91439" bIns="45719">
            <a:noAutofit/>
          </a:bodyPr>
          <a:lstStyle/>
          <a:p>
            <a:endParaRPr/>
          </a:p>
        </p:txBody>
      </p:sp>
      <p:sp>
        <p:nvSpPr>
          <p:cNvPr id="312" name="Symbol zastępczy obrazu 2"/>
          <p:cNvSpPr>
            <a:spLocks noGrp="1"/>
          </p:cNvSpPr>
          <p:nvPr>
            <p:ph type="pic" sz="quarter" idx="22"/>
          </p:nvPr>
        </p:nvSpPr>
        <p:spPr>
          <a:xfrm>
            <a:off x="5362985" y="3733539"/>
            <a:ext cx="2340002" cy="2340002"/>
          </a:xfrm>
          <a:prstGeom prst="rect">
            <a:avLst/>
          </a:prstGeom>
        </p:spPr>
        <p:txBody>
          <a:bodyPr lIns="91439" tIns="45719" rIns="91439" bIns="45719">
            <a:noAutofit/>
          </a:bodyPr>
          <a:lstStyle/>
          <a:p>
            <a:endParaRPr/>
          </a:p>
        </p:txBody>
      </p:sp>
      <p:sp>
        <p:nvSpPr>
          <p:cNvPr id="31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14"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15" name="Symbol zastępczy obrazu 2"/>
          <p:cNvSpPr>
            <a:spLocks noGrp="1"/>
          </p:cNvSpPr>
          <p:nvPr>
            <p:ph type="pic" sz="quarter" idx="23"/>
          </p:nvPr>
        </p:nvSpPr>
        <p:spPr>
          <a:xfrm>
            <a:off x="2883709" y="3733539"/>
            <a:ext cx="2340002" cy="2340002"/>
          </a:xfrm>
          <a:prstGeom prst="rect">
            <a:avLst/>
          </a:prstGeom>
        </p:spPr>
        <p:txBody>
          <a:bodyPr lIns="91439" tIns="45719" rIns="91439" bIns="45719">
            <a:noAutofit/>
          </a:bodyPr>
          <a:lstStyle/>
          <a:p>
            <a:endParaRPr/>
          </a:p>
        </p:txBody>
      </p:sp>
      <p:sp>
        <p:nvSpPr>
          <p:cNvPr id="31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9_1">
    <p:spTree>
      <p:nvGrpSpPr>
        <p:cNvPr id="1" name=""/>
        <p:cNvGrpSpPr/>
        <p:nvPr/>
      </p:nvGrpSpPr>
      <p:grpSpPr>
        <a:xfrm>
          <a:off x="0" y="0"/>
          <a:ext cx="0" cy="0"/>
          <a:chOff x="0" y="0"/>
          <a:chExt cx="0" cy="0"/>
        </a:xfrm>
      </p:grpSpPr>
      <p:pic>
        <p:nvPicPr>
          <p:cNvPr id="323"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24"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25" name="Symbol zastępczy obrazu 2"/>
          <p:cNvSpPr>
            <a:spLocks noGrp="1"/>
          </p:cNvSpPr>
          <p:nvPr>
            <p:ph type="pic" sz="quarter" idx="21"/>
          </p:nvPr>
        </p:nvSpPr>
        <p:spPr>
          <a:xfrm>
            <a:off x="0" y="1617662"/>
            <a:ext cx="4157134" cy="1692806"/>
          </a:xfrm>
          <a:prstGeom prst="rect">
            <a:avLst/>
          </a:prstGeom>
        </p:spPr>
        <p:txBody>
          <a:bodyPr lIns="91439" tIns="45719" rIns="91439" bIns="45719">
            <a:noAutofit/>
          </a:bodyPr>
          <a:lstStyle/>
          <a:p>
            <a:endParaRPr/>
          </a:p>
        </p:txBody>
      </p:sp>
      <p:sp>
        <p:nvSpPr>
          <p:cNvPr id="326" name="Symbol zastępczy obrazu 2"/>
          <p:cNvSpPr>
            <a:spLocks noGrp="1"/>
          </p:cNvSpPr>
          <p:nvPr>
            <p:ph type="pic" sz="quarter" idx="22"/>
          </p:nvPr>
        </p:nvSpPr>
        <p:spPr>
          <a:xfrm>
            <a:off x="4222903" y="1617662"/>
            <a:ext cx="3745972" cy="1692806"/>
          </a:xfrm>
          <a:prstGeom prst="rect">
            <a:avLst/>
          </a:prstGeom>
        </p:spPr>
        <p:txBody>
          <a:bodyPr lIns="91439" tIns="45719" rIns="91439" bIns="45719">
            <a:noAutofit/>
          </a:bodyPr>
          <a:lstStyle/>
          <a:p>
            <a:endParaRPr/>
          </a:p>
        </p:txBody>
      </p:sp>
      <p:sp>
        <p:nvSpPr>
          <p:cNvPr id="327" name="Symbol zastępczy obrazu 2"/>
          <p:cNvSpPr>
            <a:spLocks noGrp="1"/>
          </p:cNvSpPr>
          <p:nvPr>
            <p:ph type="pic" sz="quarter" idx="23"/>
          </p:nvPr>
        </p:nvSpPr>
        <p:spPr>
          <a:xfrm>
            <a:off x="8034642" y="1617662"/>
            <a:ext cx="4157358" cy="1692806"/>
          </a:xfrm>
          <a:prstGeom prst="rect">
            <a:avLst/>
          </a:prstGeom>
        </p:spPr>
        <p:txBody>
          <a:bodyPr lIns="91439" tIns="45719" rIns="91439" bIns="45719">
            <a:noAutofit/>
          </a:bodyPr>
          <a:lstStyle/>
          <a:p>
            <a:endParaRPr/>
          </a:p>
        </p:txBody>
      </p:sp>
      <p:sp>
        <p:nvSpPr>
          <p:cNvPr id="32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9_2">
    <p:spTree>
      <p:nvGrpSpPr>
        <p:cNvPr id="1" name=""/>
        <p:cNvGrpSpPr/>
        <p:nvPr/>
      </p:nvGrpSpPr>
      <p:grpSpPr>
        <a:xfrm>
          <a:off x="0" y="0"/>
          <a:ext cx="0" cy="0"/>
          <a:chOff x="0" y="0"/>
          <a:chExt cx="0" cy="0"/>
        </a:xfrm>
      </p:grpSpPr>
      <p:pic>
        <p:nvPicPr>
          <p:cNvPr id="33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36" name="Symbol zastępczy obrazu 2"/>
          <p:cNvSpPr>
            <a:spLocks noGrp="1"/>
          </p:cNvSpPr>
          <p:nvPr>
            <p:ph type="pic" sz="quarter" idx="21"/>
          </p:nvPr>
        </p:nvSpPr>
        <p:spPr>
          <a:xfrm>
            <a:off x="7207873" y="2488664"/>
            <a:ext cx="4593602" cy="1846802"/>
          </a:xfrm>
          <a:prstGeom prst="rect">
            <a:avLst/>
          </a:prstGeom>
        </p:spPr>
        <p:txBody>
          <a:bodyPr lIns="91439" tIns="45719" rIns="91439" bIns="45719">
            <a:noAutofit/>
          </a:bodyPr>
          <a:lstStyle/>
          <a:p>
            <a:endParaRPr/>
          </a:p>
        </p:txBody>
      </p:sp>
      <p:sp>
        <p:nvSpPr>
          <p:cNvPr id="33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pic>
        <p:nvPicPr>
          <p:cNvPr id="344"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45"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46" name="Symbol zastępczy obrazu 7"/>
          <p:cNvSpPr>
            <a:spLocks noGrp="1"/>
          </p:cNvSpPr>
          <p:nvPr>
            <p:ph type="pic" sz="half" idx="21"/>
          </p:nvPr>
        </p:nvSpPr>
        <p:spPr>
          <a:xfrm>
            <a:off x="6105614" y="0"/>
            <a:ext cx="2529429" cy="6858000"/>
          </a:xfrm>
          <a:prstGeom prst="rect">
            <a:avLst/>
          </a:prstGeom>
        </p:spPr>
        <p:txBody>
          <a:bodyPr lIns="91439" tIns="45719" rIns="91439" bIns="45719">
            <a:noAutofit/>
          </a:bodyPr>
          <a:lstStyle/>
          <a:p>
            <a:endParaRPr/>
          </a:p>
        </p:txBody>
      </p:sp>
      <p:sp>
        <p:nvSpPr>
          <p:cNvPr id="347" name="Symbol zastępczy obrazu 16"/>
          <p:cNvSpPr>
            <a:spLocks noGrp="1"/>
          </p:cNvSpPr>
          <p:nvPr>
            <p:ph type="pic" sz="quarter" idx="22"/>
          </p:nvPr>
        </p:nvSpPr>
        <p:spPr>
          <a:xfrm>
            <a:off x="4040973" y="4542085"/>
            <a:ext cx="1080002" cy="1080002"/>
          </a:xfrm>
          <a:prstGeom prst="rect">
            <a:avLst/>
          </a:prstGeom>
        </p:spPr>
        <p:txBody>
          <a:bodyPr lIns="91439" tIns="45719" rIns="91439" bIns="45719">
            <a:noAutofit/>
          </a:bodyPr>
          <a:lstStyle/>
          <a:p>
            <a:endParaRPr/>
          </a:p>
        </p:txBody>
      </p:sp>
      <p:sp>
        <p:nvSpPr>
          <p:cNvPr id="348" name="Symbol zastępczy obrazu 16"/>
          <p:cNvSpPr>
            <a:spLocks noGrp="1"/>
          </p:cNvSpPr>
          <p:nvPr>
            <p:ph type="pic" sz="quarter" idx="23"/>
          </p:nvPr>
        </p:nvSpPr>
        <p:spPr>
          <a:xfrm>
            <a:off x="1621249" y="4542085"/>
            <a:ext cx="1080000" cy="1080002"/>
          </a:xfrm>
          <a:prstGeom prst="rect">
            <a:avLst/>
          </a:prstGeom>
        </p:spPr>
        <p:txBody>
          <a:bodyPr lIns="91439" tIns="45719" rIns="91439" bIns="45719">
            <a:noAutofit/>
          </a:bodyPr>
          <a:lstStyle/>
          <a:p>
            <a:endParaRPr/>
          </a:p>
        </p:txBody>
      </p:sp>
      <p:sp>
        <p:nvSpPr>
          <p:cNvPr id="349" name="Symbol zastępczy obrazu 16"/>
          <p:cNvSpPr>
            <a:spLocks noGrp="1"/>
          </p:cNvSpPr>
          <p:nvPr>
            <p:ph type="pic" sz="quarter" idx="24"/>
          </p:nvPr>
        </p:nvSpPr>
        <p:spPr>
          <a:xfrm>
            <a:off x="2831109" y="4542085"/>
            <a:ext cx="1080002" cy="1080002"/>
          </a:xfrm>
          <a:prstGeom prst="rect">
            <a:avLst/>
          </a:prstGeom>
        </p:spPr>
        <p:txBody>
          <a:bodyPr lIns="91439" tIns="45719" rIns="91439" bIns="45719">
            <a:noAutofit/>
          </a:bodyPr>
          <a:lstStyle/>
          <a:p>
            <a:endParaRPr/>
          </a:p>
        </p:txBody>
      </p:sp>
      <p:sp>
        <p:nvSpPr>
          <p:cNvPr id="350" name="Symbol zastępczy obrazu 16"/>
          <p:cNvSpPr>
            <a:spLocks noGrp="1"/>
          </p:cNvSpPr>
          <p:nvPr>
            <p:ph type="pic" sz="quarter" idx="25"/>
          </p:nvPr>
        </p:nvSpPr>
        <p:spPr>
          <a:xfrm>
            <a:off x="443584" y="4542085"/>
            <a:ext cx="1080002" cy="1080002"/>
          </a:xfrm>
          <a:prstGeom prst="rect">
            <a:avLst/>
          </a:prstGeom>
        </p:spPr>
        <p:txBody>
          <a:bodyPr lIns="91439" tIns="45719" rIns="91439" bIns="45719">
            <a:noAutofit/>
          </a:bodyPr>
          <a:lstStyle/>
          <a:p>
            <a:endParaRPr/>
          </a:p>
        </p:txBody>
      </p:sp>
      <p:sp>
        <p:nvSpPr>
          <p:cNvPr id="35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0_1">
    <p:spTree>
      <p:nvGrpSpPr>
        <p:cNvPr id="1" name=""/>
        <p:cNvGrpSpPr/>
        <p:nvPr/>
      </p:nvGrpSpPr>
      <p:grpSpPr>
        <a:xfrm>
          <a:off x="0" y="0"/>
          <a:ext cx="0" cy="0"/>
          <a:chOff x="0" y="0"/>
          <a:chExt cx="0" cy="0"/>
        </a:xfrm>
      </p:grpSpPr>
      <p:pic>
        <p:nvPicPr>
          <p:cNvPr id="35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59"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60" name="Symbol zastępczy obrazu 2"/>
          <p:cNvSpPr>
            <a:spLocks noGrp="1"/>
          </p:cNvSpPr>
          <p:nvPr>
            <p:ph type="pic" sz="quarter" idx="21"/>
          </p:nvPr>
        </p:nvSpPr>
        <p:spPr>
          <a:xfrm>
            <a:off x="6254434" y="1586114"/>
            <a:ext cx="900002" cy="900002"/>
          </a:xfrm>
          <a:prstGeom prst="rect">
            <a:avLst/>
          </a:prstGeom>
        </p:spPr>
        <p:txBody>
          <a:bodyPr lIns="91439" tIns="45719" rIns="91439" bIns="45719">
            <a:noAutofit/>
          </a:bodyPr>
          <a:lstStyle/>
          <a:p>
            <a:endParaRPr/>
          </a:p>
        </p:txBody>
      </p:sp>
      <p:sp>
        <p:nvSpPr>
          <p:cNvPr id="361" name="Symbol zastępczy obrazu 2"/>
          <p:cNvSpPr>
            <a:spLocks noGrp="1"/>
          </p:cNvSpPr>
          <p:nvPr>
            <p:ph type="pic" sz="quarter" idx="22"/>
          </p:nvPr>
        </p:nvSpPr>
        <p:spPr>
          <a:xfrm>
            <a:off x="6254434" y="3039622"/>
            <a:ext cx="900002" cy="900001"/>
          </a:xfrm>
          <a:prstGeom prst="rect">
            <a:avLst/>
          </a:prstGeom>
        </p:spPr>
        <p:txBody>
          <a:bodyPr lIns="91439" tIns="45719" rIns="91439" bIns="45719">
            <a:noAutofit/>
          </a:bodyPr>
          <a:lstStyle/>
          <a:p>
            <a:endParaRPr/>
          </a:p>
        </p:txBody>
      </p:sp>
      <p:sp>
        <p:nvSpPr>
          <p:cNvPr id="362" name="Symbol zastępczy obrazu 2"/>
          <p:cNvSpPr>
            <a:spLocks noGrp="1"/>
          </p:cNvSpPr>
          <p:nvPr>
            <p:ph type="pic" sz="quarter" idx="23"/>
          </p:nvPr>
        </p:nvSpPr>
        <p:spPr>
          <a:xfrm>
            <a:off x="6254434" y="4493130"/>
            <a:ext cx="900002" cy="900001"/>
          </a:xfrm>
          <a:prstGeom prst="rect">
            <a:avLst/>
          </a:prstGeom>
        </p:spPr>
        <p:txBody>
          <a:bodyPr lIns="91439" tIns="45719" rIns="91439" bIns="45719">
            <a:noAutofit/>
          </a:bodyPr>
          <a:lstStyle/>
          <a:p>
            <a:endParaRPr/>
          </a:p>
        </p:txBody>
      </p:sp>
      <p:sp>
        <p:nvSpPr>
          <p:cNvPr id="363" name="Symbol zastępczy obrazu 2"/>
          <p:cNvSpPr>
            <a:spLocks noGrp="1"/>
          </p:cNvSpPr>
          <p:nvPr>
            <p:ph type="pic" sz="quarter" idx="24"/>
          </p:nvPr>
        </p:nvSpPr>
        <p:spPr>
          <a:xfrm>
            <a:off x="407987" y="1586114"/>
            <a:ext cx="900001" cy="900002"/>
          </a:xfrm>
          <a:prstGeom prst="rect">
            <a:avLst/>
          </a:prstGeom>
        </p:spPr>
        <p:txBody>
          <a:bodyPr lIns="91439" tIns="45719" rIns="91439" bIns="45719">
            <a:noAutofit/>
          </a:bodyPr>
          <a:lstStyle/>
          <a:p>
            <a:endParaRPr/>
          </a:p>
        </p:txBody>
      </p:sp>
      <p:sp>
        <p:nvSpPr>
          <p:cNvPr id="364" name="Symbol zastępczy obrazu 2"/>
          <p:cNvSpPr>
            <a:spLocks noGrp="1"/>
          </p:cNvSpPr>
          <p:nvPr>
            <p:ph type="pic" sz="quarter" idx="25"/>
          </p:nvPr>
        </p:nvSpPr>
        <p:spPr>
          <a:xfrm>
            <a:off x="407987" y="3039622"/>
            <a:ext cx="900001" cy="900001"/>
          </a:xfrm>
          <a:prstGeom prst="rect">
            <a:avLst/>
          </a:prstGeom>
        </p:spPr>
        <p:txBody>
          <a:bodyPr lIns="91439" tIns="45719" rIns="91439" bIns="45719">
            <a:noAutofit/>
          </a:bodyPr>
          <a:lstStyle/>
          <a:p>
            <a:endParaRPr/>
          </a:p>
        </p:txBody>
      </p:sp>
      <p:sp>
        <p:nvSpPr>
          <p:cNvPr id="365" name="Symbol zastępczy obrazu 2"/>
          <p:cNvSpPr>
            <a:spLocks noGrp="1"/>
          </p:cNvSpPr>
          <p:nvPr>
            <p:ph type="pic" sz="quarter" idx="26"/>
          </p:nvPr>
        </p:nvSpPr>
        <p:spPr>
          <a:xfrm>
            <a:off x="407987" y="4493130"/>
            <a:ext cx="900001" cy="900001"/>
          </a:xfrm>
          <a:prstGeom prst="rect">
            <a:avLst/>
          </a:prstGeom>
        </p:spPr>
        <p:txBody>
          <a:bodyPr lIns="91439" tIns="45719" rIns="91439" bIns="45719">
            <a:noAutofit/>
          </a:bodyPr>
          <a:lstStyle/>
          <a:p>
            <a:endParaRPr/>
          </a:p>
        </p:txBody>
      </p:sp>
      <p:sp>
        <p:nvSpPr>
          <p:cNvPr id="366"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2">
    <p:spTree>
      <p:nvGrpSpPr>
        <p:cNvPr id="1" name=""/>
        <p:cNvGrpSpPr/>
        <p:nvPr/>
      </p:nvGrpSpPr>
      <p:grpSpPr>
        <a:xfrm>
          <a:off x="0" y="0"/>
          <a:ext cx="0" cy="0"/>
          <a:chOff x="0" y="0"/>
          <a:chExt cx="0" cy="0"/>
        </a:xfrm>
      </p:grpSpPr>
      <p:sp>
        <p:nvSpPr>
          <p:cNvPr id="38" name="Treść - poziom 1…"/>
          <p:cNvSpPr txBox="1">
            <a:spLocks noGrp="1"/>
          </p:cNvSpPr>
          <p:nvPr>
            <p:ph type="body" sz="quarter" idx="1" hasCustomPrompt="1"/>
          </p:nvPr>
        </p:nvSpPr>
        <p:spPr>
          <a:xfrm>
            <a:off x="7993064" y="2433835"/>
            <a:ext cx="3790952" cy="1490465"/>
          </a:xfrm>
          <a:prstGeom prst="rect">
            <a:avLst/>
          </a:prstGeom>
        </p:spPr>
        <p:txBody>
          <a:bodyPr/>
          <a:lstStyle>
            <a:lvl1pPr>
              <a:lnSpc>
                <a:spcPct val="100000"/>
              </a:lnSpc>
              <a:defRPr sz="3200"/>
            </a:lvl1pPr>
            <a:lvl2pPr marL="762000" indent="-304800">
              <a:lnSpc>
                <a:spcPct val="100000"/>
              </a:lnSpc>
              <a:defRPr sz="3200"/>
            </a:lvl2pPr>
            <a:lvl3pPr marL="1280160" indent="-365760">
              <a:lnSpc>
                <a:spcPct val="100000"/>
              </a:lnSpc>
              <a:defRPr sz="3200"/>
            </a:lvl3pPr>
            <a:lvl4pPr marL="1778000" indent="-406400">
              <a:lnSpc>
                <a:spcPct val="100000"/>
              </a:lnSpc>
              <a:defRPr sz="3200"/>
            </a:lvl4pPr>
            <a:lvl5pPr marL="2235200" indent="-406400">
              <a:lnSpc>
                <a:spcPct val="100000"/>
              </a:lnSpc>
              <a:defRPr sz="3200"/>
            </a:lvl5pPr>
          </a:lstStyle>
          <a:p>
            <a:r>
              <a:t>Tytuł slajdu</a:t>
            </a:r>
          </a:p>
          <a:p>
            <a:pPr lvl="1"/>
            <a:endParaRPr/>
          </a:p>
          <a:p>
            <a:pPr lvl="2"/>
            <a:endParaRPr/>
          </a:p>
          <a:p>
            <a:pPr lvl="3"/>
            <a:endParaRPr/>
          </a:p>
          <a:p>
            <a:pPr lvl="4"/>
            <a:endParaRPr/>
          </a:p>
        </p:txBody>
      </p:sp>
      <p:sp>
        <p:nvSpPr>
          <p:cNvPr id="39" name="Symbol zastępczy tekstu 2"/>
          <p:cNvSpPr>
            <a:spLocks noGrp="1"/>
          </p:cNvSpPr>
          <p:nvPr>
            <p:ph type="body" sz="quarter" idx="21"/>
          </p:nvPr>
        </p:nvSpPr>
        <p:spPr>
          <a:xfrm>
            <a:off x="7993063" y="5486400"/>
            <a:ext cx="3790949" cy="787400"/>
          </a:xfrm>
          <a:prstGeom prst="rect">
            <a:avLst/>
          </a:prstGeom>
        </p:spPr>
        <p:txBody>
          <a:bodyPr/>
          <a:lstStyle/>
          <a:p>
            <a:pPr marL="228600" indent="-228600">
              <a:lnSpc>
                <a:spcPct val="90000"/>
              </a:lnSpc>
              <a:spcBef>
                <a:spcPts val="1000"/>
              </a:spcBef>
              <a:buSzPct val="100000"/>
              <a:buFont typeface="Arial"/>
              <a:buChar char="•"/>
              <a:defRPr>
                <a:solidFill>
                  <a:srgbClr val="555555"/>
                </a:solidFill>
              </a:defRPr>
            </a:pPr>
            <a:endParaRPr/>
          </a:p>
        </p:txBody>
      </p:sp>
      <p:sp>
        <p:nvSpPr>
          <p:cNvPr id="40" name="Symbol zastępczy tekstu 7"/>
          <p:cNvSpPr>
            <a:spLocks noGrp="1"/>
          </p:cNvSpPr>
          <p:nvPr>
            <p:ph type="body" sz="quarter" idx="22" hasCustomPrompt="1"/>
          </p:nvPr>
        </p:nvSpPr>
        <p:spPr>
          <a:xfrm>
            <a:off x="7993063" y="4293904"/>
            <a:ext cx="3790952" cy="458203"/>
          </a:xfrm>
          <a:prstGeom prst="rect">
            <a:avLst/>
          </a:prstGeom>
        </p:spPr>
        <p:txBody>
          <a:bodyPr anchor="ctr"/>
          <a:lstStyle>
            <a:lvl1pPr>
              <a:defRPr sz="2000">
                <a:solidFill>
                  <a:srgbClr val="555555"/>
                </a:solidFill>
              </a:defRPr>
            </a:lvl1pPr>
          </a:lstStyle>
          <a:p>
            <a:r>
              <a:t>Tytuł slajdu</a:t>
            </a:r>
          </a:p>
        </p:txBody>
      </p:sp>
      <p:sp>
        <p:nvSpPr>
          <p:cNvPr id="41" name="Symbol zastępczy obrazu 13"/>
          <p:cNvSpPr>
            <a:spLocks noGrp="1"/>
          </p:cNvSpPr>
          <p:nvPr>
            <p:ph type="pic" sz="half" idx="23"/>
          </p:nvPr>
        </p:nvSpPr>
        <p:spPr>
          <a:xfrm>
            <a:off x="2894028" y="0"/>
            <a:ext cx="4288456" cy="6858000"/>
          </a:xfrm>
          <a:prstGeom prst="rect">
            <a:avLst/>
          </a:prstGeom>
        </p:spPr>
        <p:txBody>
          <a:bodyPr lIns="91439" tIns="45719" rIns="91439" bIns="45719">
            <a:noAutofit/>
          </a:bodyPr>
          <a:lstStyle/>
          <a:p>
            <a:endParaRPr/>
          </a:p>
        </p:txBody>
      </p:sp>
      <p:pic>
        <p:nvPicPr>
          <p:cNvPr id="42" name="Obraz 19" descr="Obraz 19"/>
          <p:cNvPicPr>
            <a:picLocks noChangeAspect="1"/>
          </p:cNvPicPr>
          <p:nvPr/>
        </p:nvPicPr>
        <p:blipFill>
          <a:blip r:embed="rId2"/>
          <a:stretch>
            <a:fillRect/>
          </a:stretch>
        </p:blipFill>
        <p:spPr>
          <a:xfrm>
            <a:off x="5351059" y="4593599"/>
            <a:ext cx="1961419" cy="2264401"/>
          </a:xfrm>
          <a:prstGeom prst="rect">
            <a:avLst/>
          </a:prstGeom>
          <a:ln w="12700">
            <a:miter lim="400000"/>
          </a:ln>
        </p:spPr>
      </p:pic>
      <p:sp>
        <p:nvSpPr>
          <p:cNvPr id="43" name="Symbol zastępczy obrazu 33"/>
          <p:cNvSpPr>
            <a:spLocks noGrp="1"/>
          </p:cNvSpPr>
          <p:nvPr>
            <p:ph type="pic" sz="half" idx="24"/>
          </p:nvPr>
        </p:nvSpPr>
        <p:spPr>
          <a:xfrm>
            <a:off x="0" y="0"/>
            <a:ext cx="4112920" cy="6858001"/>
          </a:xfrm>
          <a:prstGeom prst="rect">
            <a:avLst/>
          </a:prstGeom>
        </p:spPr>
        <p:txBody>
          <a:bodyPr lIns="91439" tIns="45719" rIns="91439" bIns="45719">
            <a:noAutofit/>
          </a:bodyPr>
          <a:lstStyle/>
          <a:p>
            <a:endParaRPr/>
          </a:p>
        </p:txBody>
      </p:sp>
      <p:pic>
        <p:nvPicPr>
          <p:cNvPr id="44"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4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373"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374" name="Symbol zastępczy obrazu 16"/>
          <p:cNvSpPr>
            <a:spLocks noGrp="1"/>
          </p:cNvSpPr>
          <p:nvPr>
            <p:ph type="pic" sz="quarter" idx="21"/>
          </p:nvPr>
        </p:nvSpPr>
        <p:spPr>
          <a:xfrm>
            <a:off x="7402713" y="1427414"/>
            <a:ext cx="3839814" cy="3653691"/>
          </a:xfrm>
          <a:prstGeom prst="rect">
            <a:avLst/>
          </a:prstGeom>
        </p:spPr>
        <p:txBody>
          <a:bodyPr lIns="91439" tIns="45719" rIns="91439" bIns="45719">
            <a:noAutofit/>
          </a:bodyPr>
          <a:lstStyle/>
          <a:p>
            <a:endParaRPr/>
          </a:p>
        </p:txBody>
      </p:sp>
      <p:pic>
        <p:nvPicPr>
          <p:cNvPr id="375" name="Grafika 4" descr="Grafika 4"/>
          <p:cNvPicPr>
            <a:picLocks noChangeAspect="1"/>
          </p:cNvPicPr>
          <p:nvPr/>
        </p:nvPicPr>
        <p:blipFill>
          <a:blip r:embed="rId2"/>
          <a:stretch>
            <a:fillRect/>
          </a:stretch>
        </p:blipFill>
        <p:spPr>
          <a:xfrm>
            <a:off x="8064748" y="4192122"/>
            <a:ext cx="3118513" cy="1281301"/>
          </a:xfrm>
          <a:prstGeom prst="rect">
            <a:avLst/>
          </a:prstGeom>
          <a:ln w="12700">
            <a:miter lim="400000"/>
          </a:ln>
        </p:spPr>
      </p:pic>
      <p:sp>
        <p:nvSpPr>
          <p:cNvPr id="376" name="Symbol zastępczy tekstu 7"/>
          <p:cNvSpPr>
            <a:spLocks noGrp="1"/>
          </p:cNvSpPr>
          <p:nvPr>
            <p:ph type="body" sz="quarter" idx="22" hasCustomPrompt="1"/>
          </p:nvPr>
        </p:nvSpPr>
        <p:spPr>
          <a:xfrm>
            <a:off x="411387" y="549552"/>
            <a:ext cx="11372626" cy="479100"/>
          </a:xfrm>
          <a:prstGeom prst="rect">
            <a:avLst/>
          </a:prstGeom>
        </p:spPr>
        <p:txBody>
          <a:bodyPr/>
          <a:lstStyle/>
          <a:p>
            <a:r>
              <a:t>Tytuł slajdu</a:t>
            </a:r>
          </a:p>
        </p:txBody>
      </p:sp>
      <p:pic>
        <p:nvPicPr>
          <p:cNvPr id="377" name="Grafika 7" descr="Grafika 7"/>
          <p:cNvPicPr>
            <a:picLocks noChangeAspect="1"/>
          </p:cNvPicPr>
          <p:nvPr/>
        </p:nvPicPr>
        <p:blipFill>
          <a:blip r:embed="rId3"/>
          <a:stretch>
            <a:fillRect/>
          </a:stretch>
        </p:blipFill>
        <p:spPr>
          <a:xfrm>
            <a:off x="11434180" y="6394801"/>
            <a:ext cx="346435" cy="346435"/>
          </a:xfrm>
          <a:prstGeom prst="rect">
            <a:avLst/>
          </a:prstGeom>
          <a:ln w="12700">
            <a:miter lim="400000"/>
          </a:ln>
        </p:spPr>
      </p:pic>
      <p:sp>
        <p:nvSpPr>
          <p:cNvPr id="37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1_1">
    <p:spTree>
      <p:nvGrpSpPr>
        <p:cNvPr id="1" name=""/>
        <p:cNvGrpSpPr/>
        <p:nvPr/>
      </p:nvGrpSpPr>
      <p:grpSpPr>
        <a:xfrm>
          <a:off x="0" y="0"/>
          <a:ext cx="0" cy="0"/>
          <a:chOff x="0" y="0"/>
          <a:chExt cx="0" cy="0"/>
        </a:xfrm>
      </p:grpSpPr>
      <p:pic>
        <p:nvPicPr>
          <p:cNvPr id="38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8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387" name="Symbol zastępczy obrazu 2"/>
          <p:cNvSpPr>
            <a:spLocks noGrp="1"/>
          </p:cNvSpPr>
          <p:nvPr>
            <p:ph type="pic" sz="quarter" idx="21"/>
          </p:nvPr>
        </p:nvSpPr>
        <p:spPr>
          <a:xfrm>
            <a:off x="4200525" y="1728255"/>
            <a:ext cx="3790950" cy="3790953"/>
          </a:xfrm>
          <a:prstGeom prst="rect">
            <a:avLst/>
          </a:prstGeom>
        </p:spPr>
        <p:txBody>
          <a:bodyPr lIns="91439" tIns="45719" rIns="91439" bIns="45719">
            <a:noAutofit/>
          </a:bodyPr>
          <a:lstStyle/>
          <a:p>
            <a:endParaRPr/>
          </a:p>
        </p:txBody>
      </p:sp>
      <p:sp>
        <p:nvSpPr>
          <p:cNvPr id="3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1_2">
    <p:spTree>
      <p:nvGrpSpPr>
        <p:cNvPr id="1" name=""/>
        <p:cNvGrpSpPr/>
        <p:nvPr/>
      </p:nvGrpSpPr>
      <p:grpSpPr>
        <a:xfrm>
          <a:off x="0" y="0"/>
          <a:ext cx="0" cy="0"/>
          <a:chOff x="0" y="0"/>
          <a:chExt cx="0" cy="0"/>
        </a:xfrm>
      </p:grpSpPr>
      <p:sp>
        <p:nvSpPr>
          <p:cNvPr id="395" name="Prostokąt 7"/>
          <p:cNvSpPr/>
          <p:nvPr/>
        </p:nvSpPr>
        <p:spPr>
          <a:xfrm>
            <a:off x="0" y="0"/>
            <a:ext cx="12192000" cy="6273803"/>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396"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397" name="Grafika 8" descr="Grafika 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398" name="Symbol zastępczy obrazu 2"/>
          <p:cNvSpPr>
            <a:spLocks noGrp="1"/>
          </p:cNvSpPr>
          <p:nvPr>
            <p:ph type="pic" sz="quarter" idx="21"/>
          </p:nvPr>
        </p:nvSpPr>
        <p:spPr>
          <a:xfrm>
            <a:off x="4200525" y="1728255"/>
            <a:ext cx="3790950" cy="3790953"/>
          </a:xfrm>
          <a:prstGeom prst="rect">
            <a:avLst/>
          </a:prstGeom>
          <a:ln>
            <a:solidFill>
              <a:srgbClr val="555555"/>
            </a:solidFill>
            <a:round/>
          </a:ln>
        </p:spPr>
        <p:txBody>
          <a:bodyPr lIns="91439" tIns="45719" rIns="91439" bIns="45719">
            <a:noAutofit/>
          </a:bodyPr>
          <a:lstStyle/>
          <a:p>
            <a:endParaRPr/>
          </a:p>
        </p:txBody>
      </p:sp>
      <p:sp>
        <p:nvSpPr>
          <p:cNvPr id="399" name="Symbol zastępczy obrazu 2"/>
          <p:cNvSpPr>
            <a:spLocks noGrp="1"/>
          </p:cNvSpPr>
          <p:nvPr>
            <p:ph type="pic" sz="quarter" idx="22"/>
          </p:nvPr>
        </p:nvSpPr>
        <p:spPr>
          <a:xfrm>
            <a:off x="3070986" y="1697776"/>
            <a:ext cx="2160001" cy="2160001"/>
          </a:xfrm>
          <a:prstGeom prst="rect">
            <a:avLst/>
          </a:prstGeom>
          <a:ln>
            <a:solidFill>
              <a:srgbClr val="F2F2F2"/>
            </a:solidFill>
            <a:round/>
          </a:ln>
        </p:spPr>
        <p:txBody>
          <a:bodyPr lIns="91439" tIns="45719" rIns="91439" bIns="45719">
            <a:noAutofit/>
          </a:bodyPr>
          <a:lstStyle/>
          <a:p>
            <a:endParaRPr/>
          </a:p>
        </p:txBody>
      </p:sp>
      <p:sp>
        <p:nvSpPr>
          <p:cNvPr id="400"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407" name="Prostokąt 7"/>
          <p:cNvSpPr/>
          <p:nvPr/>
        </p:nvSpPr>
        <p:spPr>
          <a:xfrm>
            <a:off x="0" y="0"/>
            <a:ext cx="12192000" cy="6273800"/>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08"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09"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10"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11"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12"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13" name="Symbol zastępczy obrazu 25"/>
          <p:cNvSpPr>
            <a:spLocks noGrp="1"/>
          </p:cNvSpPr>
          <p:nvPr>
            <p:ph type="pic" sz="quarter" idx="24"/>
          </p:nvPr>
        </p:nvSpPr>
        <p:spPr>
          <a:xfrm>
            <a:off x="6153944" y="3493294"/>
            <a:ext cx="1916908" cy="1916908"/>
          </a:xfrm>
          <a:prstGeom prst="rect">
            <a:avLst/>
          </a:prstGeom>
          <a:ln>
            <a:solidFill>
              <a:srgbClr val="FFFFFF"/>
            </a:solidFill>
            <a:round/>
          </a:ln>
        </p:spPr>
        <p:txBody>
          <a:bodyPr lIns="91439" tIns="45719" rIns="91439" bIns="45719">
            <a:noAutofit/>
          </a:bodyPr>
          <a:lstStyle/>
          <a:p>
            <a:endParaRPr/>
          </a:p>
        </p:txBody>
      </p:sp>
      <p:sp>
        <p:nvSpPr>
          <p:cNvPr id="41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2_1">
    <p:spTree>
      <p:nvGrpSpPr>
        <p:cNvPr id="1" name=""/>
        <p:cNvGrpSpPr/>
        <p:nvPr/>
      </p:nvGrpSpPr>
      <p:grpSpPr>
        <a:xfrm>
          <a:off x="0" y="0"/>
          <a:ext cx="0" cy="0"/>
          <a:chOff x="0" y="0"/>
          <a:chExt cx="0" cy="0"/>
        </a:xfrm>
      </p:grpSpPr>
      <p:sp>
        <p:nvSpPr>
          <p:cNvPr id="421"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422"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423" name="Grafika 9" descr="Grafika 9"/>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24" name="Symbol zastępczy obrazu 3"/>
          <p:cNvSpPr>
            <a:spLocks noGrp="1"/>
          </p:cNvSpPr>
          <p:nvPr>
            <p:ph type="pic" sz="quarter" idx="21"/>
          </p:nvPr>
        </p:nvSpPr>
        <p:spPr>
          <a:xfrm>
            <a:off x="4121151" y="1448595"/>
            <a:ext cx="1916908" cy="1916908"/>
          </a:xfrm>
          <a:prstGeom prst="rect">
            <a:avLst/>
          </a:prstGeom>
          <a:ln>
            <a:solidFill>
              <a:srgbClr val="FFFFFF"/>
            </a:solidFill>
            <a:round/>
          </a:ln>
        </p:spPr>
        <p:txBody>
          <a:bodyPr lIns="91439" tIns="45719" rIns="91439" bIns="45719">
            <a:noAutofit/>
          </a:bodyPr>
          <a:lstStyle/>
          <a:p>
            <a:endParaRPr/>
          </a:p>
        </p:txBody>
      </p:sp>
      <p:sp>
        <p:nvSpPr>
          <p:cNvPr id="425" name="Symbol zastępczy obrazu 15"/>
          <p:cNvSpPr>
            <a:spLocks noGrp="1"/>
          </p:cNvSpPr>
          <p:nvPr>
            <p:ph type="pic" sz="quarter" idx="22"/>
          </p:nvPr>
        </p:nvSpPr>
        <p:spPr>
          <a:xfrm>
            <a:off x="6153944" y="1448595"/>
            <a:ext cx="1916908" cy="1916908"/>
          </a:xfrm>
          <a:prstGeom prst="rect">
            <a:avLst/>
          </a:prstGeom>
          <a:ln>
            <a:solidFill>
              <a:srgbClr val="FFFFFF"/>
            </a:solidFill>
            <a:round/>
          </a:ln>
        </p:spPr>
        <p:txBody>
          <a:bodyPr lIns="91439" tIns="45719" rIns="91439" bIns="45719">
            <a:noAutofit/>
          </a:bodyPr>
          <a:lstStyle/>
          <a:p>
            <a:endParaRPr/>
          </a:p>
        </p:txBody>
      </p:sp>
      <p:sp>
        <p:nvSpPr>
          <p:cNvPr id="426" name="Symbol zastępczy obrazu 19"/>
          <p:cNvSpPr>
            <a:spLocks noGrp="1"/>
          </p:cNvSpPr>
          <p:nvPr>
            <p:ph type="pic" sz="quarter" idx="23"/>
          </p:nvPr>
        </p:nvSpPr>
        <p:spPr>
          <a:xfrm>
            <a:off x="4121151" y="3493294"/>
            <a:ext cx="1916908" cy="1916908"/>
          </a:xfrm>
          <a:prstGeom prst="rect">
            <a:avLst/>
          </a:prstGeom>
          <a:ln>
            <a:solidFill>
              <a:srgbClr val="FFFFFF"/>
            </a:solidFill>
            <a:round/>
          </a:ln>
        </p:spPr>
        <p:txBody>
          <a:bodyPr lIns="91439" tIns="45719" rIns="91439" bIns="45719">
            <a:noAutofit/>
          </a:bodyPr>
          <a:lstStyle/>
          <a:p>
            <a:endParaRPr/>
          </a:p>
        </p:txBody>
      </p:sp>
      <p:sp>
        <p:nvSpPr>
          <p:cNvPr id="42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2_2">
    <p:spTree>
      <p:nvGrpSpPr>
        <p:cNvPr id="1" name=""/>
        <p:cNvGrpSpPr/>
        <p:nvPr/>
      </p:nvGrpSpPr>
      <p:grpSpPr>
        <a:xfrm>
          <a:off x="0" y="0"/>
          <a:ext cx="0" cy="0"/>
          <a:chOff x="0" y="0"/>
          <a:chExt cx="0" cy="0"/>
        </a:xfrm>
      </p:grpSpPr>
      <p:sp>
        <p:nvSpPr>
          <p:cNvPr id="43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grpSp>
        <p:nvGrpSpPr>
          <p:cNvPr id="437" name="Grupa 4"/>
          <p:cNvGrpSpPr/>
          <p:nvPr/>
        </p:nvGrpSpPr>
        <p:grpSpPr>
          <a:xfrm>
            <a:off x="812799" y="948745"/>
            <a:ext cx="4304465" cy="4499655"/>
            <a:chOff x="0" y="0"/>
            <a:chExt cx="4304464" cy="4499654"/>
          </a:xfrm>
        </p:grpSpPr>
        <p:sp>
          <p:nvSpPr>
            <p:cNvPr id="435" name="object 4"/>
            <p:cNvSpPr/>
            <p:nvPr/>
          </p:nvSpPr>
          <p:spPr>
            <a:xfrm>
              <a:off x="0" y="-1"/>
              <a:ext cx="4304465" cy="4304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652" y="1"/>
                  </a:lnTo>
                  <a:lnTo>
                    <a:pt x="10505" y="4"/>
                  </a:lnTo>
                  <a:lnTo>
                    <a:pt x="10358" y="9"/>
                  </a:lnTo>
                  <a:lnTo>
                    <a:pt x="10212" y="16"/>
                  </a:lnTo>
                  <a:lnTo>
                    <a:pt x="10067" y="25"/>
                  </a:lnTo>
                  <a:lnTo>
                    <a:pt x="9921" y="35"/>
                  </a:lnTo>
                  <a:lnTo>
                    <a:pt x="9777" y="48"/>
                  </a:lnTo>
                  <a:lnTo>
                    <a:pt x="9633" y="62"/>
                  </a:lnTo>
                  <a:lnTo>
                    <a:pt x="9489" y="79"/>
                  </a:lnTo>
                  <a:lnTo>
                    <a:pt x="9346" y="97"/>
                  </a:lnTo>
                  <a:lnTo>
                    <a:pt x="9204" y="117"/>
                  </a:lnTo>
                  <a:lnTo>
                    <a:pt x="9062" y="139"/>
                  </a:lnTo>
                  <a:lnTo>
                    <a:pt x="8921" y="163"/>
                  </a:lnTo>
                  <a:lnTo>
                    <a:pt x="8781" y="188"/>
                  </a:lnTo>
                  <a:lnTo>
                    <a:pt x="8641" y="216"/>
                  </a:lnTo>
                  <a:lnTo>
                    <a:pt x="8502" y="245"/>
                  </a:lnTo>
                  <a:lnTo>
                    <a:pt x="8363" y="276"/>
                  </a:lnTo>
                  <a:lnTo>
                    <a:pt x="8225" y="309"/>
                  </a:lnTo>
                  <a:lnTo>
                    <a:pt x="8088" y="343"/>
                  </a:lnTo>
                  <a:lnTo>
                    <a:pt x="7952" y="380"/>
                  </a:lnTo>
                  <a:lnTo>
                    <a:pt x="7816" y="418"/>
                  </a:lnTo>
                  <a:lnTo>
                    <a:pt x="7681" y="457"/>
                  </a:lnTo>
                  <a:lnTo>
                    <a:pt x="7547" y="499"/>
                  </a:lnTo>
                  <a:lnTo>
                    <a:pt x="7413" y="542"/>
                  </a:lnTo>
                  <a:lnTo>
                    <a:pt x="7280" y="587"/>
                  </a:lnTo>
                  <a:lnTo>
                    <a:pt x="7148" y="633"/>
                  </a:lnTo>
                  <a:lnTo>
                    <a:pt x="7017" y="681"/>
                  </a:lnTo>
                  <a:lnTo>
                    <a:pt x="6887" y="731"/>
                  </a:lnTo>
                  <a:lnTo>
                    <a:pt x="6757" y="782"/>
                  </a:lnTo>
                  <a:lnTo>
                    <a:pt x="6628" y="835"/>
                  </a:lnTo>
                  <a:lnTo>
                    <a:pt x="6500" y="890"/>
                  </a:lnTo>
                  <a:lnTo>
                    <a:pt x="6373" y="946"/>
                  </a:lnTo>
                  <a:lnTo>
                    <a:pt x="6247" y="1004"/>
                  </a:lnTo>
                  <a:lnTo>
                    <a:pt x="6122" y="1063"/>
                  </a:lnTo>
                  <a:lnTo>
                    <a:pt x="5997" y="1124"/>
                  </a:lnTo>
                  <a:lnTo>
                    <a:pt x="5874" y="1186"/>
                  </a:lnTo>
                  <a:lnTo>
                    <a:pt x="5751" y="1250"/>
                  </a:lnTo>
                  <a:lnTo>
                    <a:pt x="5629" y="1316"/>
                  </a:lnTo>
                  <a:lnTo>
                    <a:pt x="5509" y="1383"/>
                  </a:lnTo>
                  <a:lnTo>
                    <a:pt x="5389" y="1451"/>
                  </a:lnTo>
                  <a:lnTo>
                    <a:pt x="5270" y="1521"/>
                  </a:lnTo>
                  <a:lnTo>
                    <a:pt x="5152" y="1593"/>
                  </a:lnTo>
                  <a:lnTo>
                    <a:pt x="5035" y="1666"/>
                  </a:lnTo>
                  <a:lnTo>
                    <a:pt x="4919" y="1740"/>
                  </a:lnTo>
                  <a:lnTo>
                    <a:pt x="4804" y="1816"/>
                  </a:lnTo>
                  <a:lnTo>
                    <a:pt x="4691" y="1893"/>
                  </a:lnTo>
                  <a:lnTo>
                    <a:pt x="4578" y="1971"/>
                  </a:lnTo>
                  <a:lnTo>
                    <a:pt x="4466" y="2051"/>
                  </a:lnTo>
                  <a:lnTo>
                    <a:pt x="4355" y="2133"/>
                  </a:lnTo>
                  <a:lnTo>
                    <a:pt x="4246" y="2215"/>
                  </a:lnTo>
                  <a:lnTo>
                    <a:pt x="4137" y="2300"/>
                  </a:lnTo>
                  <a:lnTo>
                    <a:pt x="4030" y="2385"/>
                  </a:lnTo>
                  <a:lnTo>
                    <a:pt x="3924" y="2472"/>
                  </a:lnTo>
                  <a:lnTo>
                    <a:pt x="3818" y="2560"/>
                  </a:lnTo>
                  <a:lnTo>
                    <a:pt x="3714" y="2649"/>
                  </a:lnTo>
                  <a:lnTo>
                    <a:pt x="3612" y="2740"/>
                  </a:lnTo>
                  <a:lnTo>
                    <a:pt x="3510" y="2832"/>
                  </a:lnTo>
                  <a:lnTo>
                    <a:pt x="3409" y="2925"/>
                  </a:lnTo>
                  <a:lnTo>
                    <a:pt x="3310" y="3019"/>
                  </a:lnTo>
                  <a:lnTo>
                    <a:pt x="3212" y="3115"/>
                  </a:lnTo>
                  <a:lnTo>
                    <a:pt x="3115" y="3212"/>
                  </a:lnTo>
                  <a:lnTo>
                    <a:pt x="3019" y="3310"/>
                  </a:lnTo>
                  <a:lnTo>
                    <a:pt x="2925" y="3409"/>
                  </a:lnTo>
                  <a:lnTo>
                    <a:pt x="2832" y="3510"/>
                  </a:lnTo>
                  <a:lnTo>
                    <a:pt x="2740" y="3612"/>
                  </a:lnTo>
                  <a:lnTo>
                    <a:pt x="2649" y="3714"/>
                  </a:lnTo>
                  <a:lnTo>
                    <a:pt x="2560" y="3818"/>
                  </a:lnTo>
                  <a:lnTo>
                    <a:pt x="2472" y="3924"/>
                  </a:lnTo>
                  <a:lnTo>
                    <a:pt x="2385" y="4030"/>
                  </a:lnTo>
                  <a:lnTo>
                    <a:pt x="2300" y="4137"/>
                  </a:lnTo>
                  <a:lnTo>
                    <a:pt x="2215" y="4246"/>
                  </a:lnTo>
                  <a:lnTo>
                    <a:pt x="2133" y="4355"/>
                  </a:lnTo>
                  <a:lnTo>
                    <a:pt x="2051" y="4466"/>
                  </a:lnTo>
                  <a:lnTo>
                    <a:pt x="1971" y="4578"/>
                  </a:lnTo>
                  <a:lnTo>
                    <a:pt x="1893" y="4691"/>
                  </a:lnTo>
                  <a:lnTo>
                    <a:pt x="1816" y="4804"/>
                  </a:lnTo>
                  <a:lnTo>
                    <a:pt x="1740" y="4919"/>
                  </a:lnTo>
                  <a:lnTo>
                    <a:pt x="1666" y="5035"/>
                  </a:lnTo>
                  <a:lnTo>
                    <a:pt x="1593" y="5152"/>
                  </a:lnTo>
                  <a:lnTo>
                    <a:pt x="1521" y="5270"/>
                  </a:lnTo>
                  <a:lnTo>
                    <a:pt x="1451" y="5389"/>
                  </a:lnTo>
                  <a:lnTo>
                    <a:pt x="1383" y="5509"/>
                  </a:lnTo>
                  <a:lnTo>
                    <a:pt x="1316" y="5629"/>
                  </a:lnTo>
                  <a:lnTo>
                    <a:pt x="1250" y="5751"/>
                  </a:lnTo>
                  <a:lnTo>
                    <a:pt x="1186" y="5874"/>
                  </a:lnTo>
                  <a:lnTo>
                    <a:pt x="1124" y="5997"/>
                  </a:lnTo>
                  <a:lnTo>
                    <a:pt x="1063" y="6122"/>
                  </a:lnTo>
                  <a:lnTo>
                    <a:pt x="1004" y="6247"/>
                  </a:lnTo>
                  <a:lnTo>
                    <a:pt x="946" y="6373"/>
                  </a:lnTo>
                  <a:lnTo>
                    <a:pt x="890" y="6500"/>
                  </a:lnTo>
                  <a:lnTo>
                    <a:pt x="835" y="6628"/>
                  </a:lnTo>
                  <a:lnTo>
                    <a:pt x="782" y="6757"/>
                  </a:lnTo>
                  <a:lnTo>
                    <a:pt x="731" y="6887"/>
                  </a:lnTo>
                  <a:lnTo>
                    <a:pt x="681" y="7017"/>
                  </a:lnTo>
                  <a:lnTo>
                    <a:pt x="633" y="7148"/>
                  </a:lnTo>
                  <a:lnTo>
                    <a:pt x="587" y="7280"/>
                  </a:lnTo>
                  <a:lnTo>
                    <a:pt x="542" y="7413"/>
                  </a:lnTo>
                  <a:lnTo>
                    <a:pt x="499" y="7547"/>
                  </a:lnTo>
                  <a:lnTo>
                    <a:pt x="457" y="7681"/>
                  </a:lnTo>
                  <a:lnTo>
                    <a:pt x="418" y="7816"/>
                  </a:lnTo>
                  <a:lnTo>
                    <a:pt x="380" y="7952"/>
                  </a:lnTo>
                  <a:lnTo>
                    <a:pt x="343" y="8088"/>
                  </a:lnTo>
                  <a:lnTo>
                    <a:pt x="309" y="8225"/>
                  </a:lnTo>
                  <a:lnTo>
                    <a:pt x="276" y="8363"/>
                  </a:lnTo>
                  <a:lnTo>
                    <a:pt x="245" y="8502"/>
                  </a:lnTo>
                  <a:lnTo>
                    <a:pt x="216" y="8641"/>
                  </a:lnTo>
                  <a:lnTo>
                    <a:pt x="188" y="8781"/>
                  </a:lnTo>
                  <a:lnTo>
                    <a:pt x="163" y="8921"/>
                  </a:lnTo>
                  <a:lnTo>
                    <a:pt x="139" y="9062"/>
                  </a:lnTo>
                  <a:lnTo>
                    <a:pt x="117" y="9204"/>
                  </a:lnTo>
                  <a:lnTo>
                    <a:pt x="97" y="9346"/>
                  </a:lnTo>
                  <a:lnTo>
                    <a:pt x="79" y="9489"/>
                  </a:lnTo>
                  <a:lnTo>
                    <a:pt x="62" y="9633"/>
                  </a:lnTo>
                  <a:lnTo>
                    <a:pt x="48" y="9777"/>
                  </a:lnTo>
                  <a:lnTo>
                    <a:pt x="35" y="9921"/>
                  </a:lnTo>
                  <a:lnTo>
                    <a:pt x="25" y="10067"/>
                  </a:lnTo>
                  <a:lnTo>
                    <a:pt x="16" y="10212"/>
                  </a:lnTo>
                  <a:lnTo>
                    <a:pt x="9" y="10358"/>
                  </a:lnTo>
                  <a:lnTo>
                    <a:pt x="4" y="10505"/>
                  </a:lnTo>
                  <a:lnTo>
                    <a:pt x="1" y="10652"/>
                  </a:lnTo>
                  <a:lnTo>
                    <a:pt x="0" y="10800"/>
                  </a:lnTo>
                  <a:lnTo>
                    <a:pt x="1" y="10948"/>
                  </a:lnTo>
                  <a:lnTo>
                    <a:pt x="4" y="11095"/>
                  </a:lnTo>
                  <a:lnTo>
                    <a:pt x="9" y="11241"/>
                  </a:lnTo>
                  <a:lnTo>
                    <a:pt x="16" y="11388"/>
                  </a:lnTo>
                  <a:lnTo>
                    <a:pt x="25" y="11533"/>
                  </a:lnTo>
                  <a:lnTo>
                    <a:pt x="35" y="11679"/>
                  </a:lnTo>
                  <a:lnTo>
                    <a:pt x="48" y="11823"/>
                  </a:lnTo>
                  <a:lnTo>
                    <a:pt x="62" y="11967"/>
                  </a:lnTo>
                  <a:lnTo>
                    <a:pt x="79" y="12111"/>
                  </a:lnTo>
                  <a:lnTo>
                    <a:pt x="97" y="12254"/>
                  </a:lnTo>
                  <a:lnTo>
                    <a:pt x="117" y="12396"/>
                  </a:lnTo>
                  <a:lnTo>
                    <a:pt x="139" y="12538"/>
                  </a:lnTo>
                  <a:lnTo>
                    <a:pt x="163" y="12679"/>
                  </a:lnTo>
                  <a:lnTo>
                    <a:pt x="188" y="12819"/>
                  </a:lnTo>
                  <a:lnTo>
                    <a:pt x="216" y="12959"/>
                  </a:lnTo>
                  <a:lnTo>
                    <a:pt x="245" y="13098"/>
                  </a:lnTo>
                  <a:lnTo>
                    <a:pt x="276" y="13237"/>
                  </a:lnTo>
                  <a:lnTo>
                    <a:pt x="309" y="13375"/>
                  </a:lnTo>
                  <a:lnTo>
                    <a:pt x="343" y="13512"/>
                  </a:lnTo>
                  <a:lnTo>
                    <a:pt x="380" y="13648"/>
                  </a:lnTo>
                  <a:lnTo>
                    <a:pt x="418" y="13784"/>
                  </a:lnTo>
                  <a:lnTo>
                    <a:pt x="457" y="13919"/>
                  </a:lnTo>
                  <a:lnTo>
                    <a:pt x="499" y="14053"/>
                  </a:lnTo>
                  <a:lnTo>
                    <a:pt x="542" y="14187"/>
                  </a:lnTo>
                  <a:lnTo>
                    <a:pt x="587" y="14320"/>
                  </a:lnTo>
                  <a:lnTo>
                    <a:pt x="633" y="14452"/>
                  </a:lnTo>
                  <a:lnTo>
                    <a:pt x="681" y="14583"/>
                  </a:lnTo>
                  <a:lnTo>
                    <a:pt x="731" y="14713"/>
                  </a:lnTo>
                  <a:lnTo>
                    <a:pt x="782" y="14843"/>
                  </a:lnTo>
                  <a:lnTo>
                    <a:pt x="835" y="14972"/>
                  </a:lnTo>
                  <a:lnTo>
                    <a:pt x="890" y="15100"/>
                  </a:lnTo>
                  <a:lnTo>
                    <a:pt x="946" y="15227"/>
                  </a:lnTo>
                  <a:lnTo>
                    <a:pt x="1004" y="15353"/>
                  </a:lnTo>
                  <a:lnTo>
                    <a:pt x="1063" y="15478"/>
                  </a:lnTo>
                  <a:lnTo>
                    <a:pt x="1124" y="15603"/>
                  </a:lnTo>
                  <a:lnTo>
                    <a:pt x="1186" y="15726"/>
                  </a:lnTo>
                  <a:lnTo>
                    <a:pt x="1250" y="15849"/>
                  </a:lnTo>
                  <a:lnTo>
                    <a:pt x="1316" y="15971"/>
                  </a:lnTo>
                  <a:lnTo>
                    <a:pt x="1383" y="16091"/>
                  </a:lnTo>
                  <a:lnTo>
                    <a:pt x="1451" y="16211"/>
                  </a:lnTo>
                  <a:lnTo>
                    <a:pt x="1521" y="16330"/>
                  </a:lnTo>
                  <a:lnTo>
                    <a:pt x="1593" y="16448"/>
                  </a:lnTo>
                  <a:lnTo>
                    <a:pt x="1666" y="16565"/>
                  </a:lnTo>
                  <a:lnTo>
                    <a:pt x="1740" y="16681"/>
                  </a:lnTo>
                  <a:lnTo>
                    <a:pt x="1816" y="16796"/>
                  </a:lnTo>
                  <a:lnTo>
                    <a:pt x="1893" y="16909"/>
                  </a:lnTo>
                  <a:lnTo>
                    <a:pt x="1971" y="17022"/>
                  </a:lnTo>
                  <a:lnTo>
                    <a:pt x="2051" y="17134"/>
                  </a:lnTo>
                  <a:lnTo>
                    <a:pt x="2133" y="17245"/>
                  </a:lnTo>
                  <a:lnTo>
                    <a:pt x="2215" y="17354"/>
                  </a:lnTo>
                  <a:lnTo>
                    <a:pt x="2300" y="17463"/>
                  </a:lnTo>
                  <a:lnTo>
                    <a:pt x="2385" y="17570"/>
                  </a:lnTo>
                  <a:lnTo>
                    <a:pt x="2472" y="17676"/>
                  </a:lnTo>
                  <a:lnTo>
                    <a:pt x="2560" y="17782"/>
                  </a:lnTo>
                  <a:lnTo>
                    <a:pt x="2649" y="17886"/>
                  </a:lnTo>
                  <a:lnTo>
                    <a:pt x="2740" y="17988"/>
                  </a:lnTo>
                  <a:lnTo>
                    <a:pt x="2832" y="18090"/>
                  </a:lnTo>
                  <a:lnTo>
                    <a:pt x="2925" y="18191"/>
                  </a:lnTo>
                  <a:lnTo>
                    <a:pt x="3019" y="18290"/>
                  </a:lnTo>
                  <a:lnTo>
                    <a:pt x="3115" y="18388"/>
                  </a:lnTo>
                  <a:lnTo>
                    <a:pt x="3212" y="18485"/>
                  </a:lnTo>
                  <a:lnTo>
                    <a:pt x="3310" y="18581"/>
                  </a:lnTo>
                  <a:lnTo>
                    <a:pt x="3409" y="18675"/>
                  </a:lnTo>
                  <a:lnTo>
                    <a:pt x="3510" y="18768"/>
                  </a:lnTo>
                  <a:lnTo>
                    <a:pt x="3612" y="18860"/>
                  </a:lnTo>
                  <a:lnTo>
                    <a:pt x="3714" y="18951"/>
                  </a:lnTo>
                  <a:lnTo>
                    <a:pt x="3818" y="19040"/>
                  </a:lnTo>
                  <a:lnTo>
                    <a:pt x="3924" y="19128"/>
                  </a:lnTo>
                  <a:lnTo>
                    <a:pt x="4030" y="19215"/>
                  </a:lnTo>
                  <a:lnTo>
                    <a:pt x="4137" y="19300"/>
                  </a:lnTo>
                  <a:lnTo>
                    <a:pt x="4246" y="19385"/>
                  </a:lnTo>
                  <a:lnTo>
                    <a:pt x="4355" y="19467"/>
                  </a:lnTo>
                  <a:lnTo>
                    <a:pt x="4466" y="19549"/>
                  </a:lnTo>
                  <a:lnTo>
                    <a:pt x="4578" y="19629"/>
                  </a:lnTo>
                  <a:lnTo>
                    <a:pt x="4691" y="19707"/>
                  </a:lnTo>
                  <a:lnTo>
                    <a:pt x="4804" y="19784"/>
                  </a:lnTo>
                  <a:lnTo>
                    <a:pt x="4919" y="19860"/>
                  </a:lnTo>
                  <a:lnTo>
                    <a:pt x="5035" y="19934"/>
                  </a:lnTo>
                  <a:lnTo>
                    <a:pt x="5152" y="20007"/>
                  </a:lnTo>
                  <a:lnTo>
                    <a:pt x="5270" y="20079"/>
                  </a:lnTo>
                  <a:lnTo>
                    <a:pt x="5389" y="20149"/>
                  </a:lnTo>
                  <a:lnTo>
                    <a:pt x="5509" y="20217"/>
                  </a:lnTo>
                  <a:lnTo>
                    <a:pt x="5629" y="20284"/>
                  </a:lnTo>
                  <a:lnTo>
                    <a:pt x="5751" y="20350"/>
                  </a:lnTo>
                  <a:lnTo>
                    <a:pt x="5874" y="20414"/>
                  </a:lnTo>
                  <a:lnTo>
                    <a:pt x="5997" y="20476"/>
                  </a:lnTo>
                  <a:lnTo>
                    <a:pt x="6122" y="20537"/>
                  </a:lnTo>
                  <a:lnTo>
                    <a:pt x="6247" y="20596"/>
                  </a:lnTo>
                  <a:lnTo>
                    <a:pt x="6373" y="20654"/>
                  </a:lnTo>
                  <a:lnTo>
                    <a:pt x="6500" y="20710"/>
                  </a:lnTo>
                  <a:lnTo>
                    <a:pt x="6628" y="20765"/>
                  </a:lnTo>
                  <a:lnTo>
                    <a:pt x="6757" y="20818"/>
                  </a:lnTo>
                  <a:lnTo>
                    <a:pt x="6887" y="20869"/>
                  </a:lnTo>
                  <a:lnTo>
                    <a:pt x="7017" y="20919"/>
                  </a:lnTo>
                  <a:lnTo>
                    <a:pt x="7148" y="20967"/>
                  </a:lnTo>
                  <a:lnTo>
                    <a:pt x="7280" y="21013"/>
                  </a:lnTo>
                  <a:lnTo>
                    <a:pt x="7413" y="21058"/>
                  </a:lnTo>
                  <a:lnTo>
                    <a:pt x="7547" y="21101"/>
                  </a:lnTo>
                  <a:lnTo>
                    <a:pt x="7681" y="21143"/>
                  </a:lnTo>
                  <a:lnTo>
                    <a:pt x="7816" y="21182"/>
                  </a:lnTo>
                  <a:lnTo>
                    <a:pt x="7952" y="21220"/>
                  </a:lnTo>
                  <a:lnTo>
                    <a:pt x="8088" y="21257"/>
                  </a:lnTo>
                  <a:lnTo>
                    <a:pt x="8225" y="21291"/>
                  </a:lnTo>
                  <a:lnTo>
                    <a:pt x="8363" y="21324"/>
                  </a:lnTo>
                  <a:lnTo>
                    <a:pt x="8502" y="21355"/>
                  </a:lnTo>
                  <a:lnTo>
                    <a:pt x="8641" y="21384"/>
                  </a:lnTo>
                  <a:lnTo>
                    <a:pt x="8781" y="21412"/>
                  </a:lnTo>
                  <a:lnTo>
                    <a:pt x="8921" y="21437"/>
                  </a:lnTo>
                  <a:lnTo>
                    <a:pt x="9062" y="21461"/>
                  </a:lnTo>
                  <a:lnTo>
                    <a:pt x="9204" y="21483"/>
                  </a:lnTo>
                  <a:lnTo>
                    <a:pt x="9346" y="21503"/>
                  </a:lnTo>
                  <a:lnTo>
                    <a:pt x="9489" y="21521"/>
                  </a:lnTo>
                  <a:lnTo>
                    <a:pt x="9633" y="21538"/>
                  </a:lnTo>
                  <a:lnTo>
                    <a:pt x="9777" y="21552"/>
                  </a:lnTo>
                  <a:lnTo>
                    <a:pt x="9921" y="21565"/>
                  </a:lnTo>
                  <a:lnTo>
                    <a:pt x="10067" y="21575"/>
                  </a:lnTo>
                  <a:lnTo>
                    <a:pt x="10212" y="21584"/>
                  </a:lnTo>
                  <a:lnTo>
                    <a:pt x="10358" y="21591"/>
                  </a:lnTo>
                  <a:lnTo>
                    <a:pt x="10505" y="21596"/>
                  </a:lnTo>
                  <a:lnTo>
                    <a:pt x="10652" y="21599"/>
                  </a:lnTo>
                  <a:lnTo>
                    <a:pt x="10800" y="21600"/>
                  </a:lnTo>
                  <a:lnTo>
                    <a:pt x="10948" y="21599"/>
                  </a:lnTo>
                  <a:lnTo>
                    <a:pt x="11095" y="21596"/>
                  </a:lnTo>
                  <a:lnTo>
                    <a:pt x="11242" y="21591"/>
                  </a:lnTo>
                  <a:lnTo>
                    <a:pt x="11388" y="21584"/>
                  </a:lnTo>
                  <a:lnTo>
                    <a:pt x="11533" y="21575"/>
                  </a:lnTo>
                  <a:lnTo>
                    <a:pt x="11679" y="21565"/>
                  </a:lnTo>
                  <a:lnTo>
                    <a:pt x="11823" y="21552"/>
                  </a:lnTo>
                  <a:lnTo>
                    <a:pt x="11967" y="21538"/>
                  </a:lnTo>
                  <a:lnTo>
                    <a:pt x="12111" y="21521"/>
                  </a:lnTo>
                  <a:lnTo>
                    <a:pt x="12254" y="21503"/>
                  </a:lnTo>
                  <a:lnTo>
                    <a:pt x="12396" y="21483"/>
                  </a:lnTo>
                  <a:lnTo>
                    <a:pt x="12538" y="21461"/>
                  </a:lnTo>
                  <a:lnTo>
                    <a:pt x="12679" y="21437"/>
                  </a:lnTo>
                  <a:lnTo>
                    <a:pt x="12819" y="21412"/>
                  </a:lnTo>
                  <a:lnTo>
                    <a:pt x="12959" y="21384"/>
                  </a:lnTo>
                  <a:lnTo>
                    <a:pt x="13098" y="21355"/>
                  </a:lnTo>
                  <a:lnTo>
                    <a:pt x="13237" y="21324"/>
                  </a:lnTo>
                  <a:lnTo>
                    <a:pt x="13375" y="21291"/>
                  </a:lnTo>
                  <a:lnTo>
                    <a:pt x="13512" y="21257"/>
                  </a:lnTo>
                  <a:lnTo>
                    <a:pt x="13648" y="21220"/>
                  </a:lnTo>
                  <a:lnTo>
                    <a:pt x="13784" y="21182"/>
                  </a:lnTo>
                  <a:lnTo>
                    <a:pt x="13919" y="21143"/>
                  </a:lnTo>
                  <a:lnTo>
                    <a:pt x="14053" y="21101"/>
                  </a:lnTo>
                  <a:lnTo>
                    <a:pt x="14187" y="21058"/>
                  </a:lnTo>
                  <a:lnTo>
                    <a:pt x="14320" y="21013"/>
                  </a:lnTo>
                  <a:lnTo>
                    <a:pt x="14452" y="20967"/>
                  </a:lnTo>
                  <a:lnTo>
                    <a:pt x="14583" y="20919"/>
                  </a:lnTo>
                  <a:lnTo>
                    <a:pt x="14713" y="20869"/>
                  </a:lnTo>
                  <a:lnTo>
                    <a:pt x="14843" y="20818"/>
                  </a:lnTo>
                  <a:lnTo>
                    <a:pt x="14972" y="20765"/>
                  </a:lnTo>
                  <a:lnTo>
                    <a:pt x="15100" y="20710"/>
                  </a:lnTo>
                  <a:lnTo>
                    <a:pt x="15227" y="20654"/>
                  </a:lnTo>
                  <a:lnTo>
                    <a:pt x="15353" y="20596"/>
                  </a:lnTo>
                  <a:lnTo>
                    <a:pt x="15478" y="20537"/>
                  </a:lnTo>
                  <a:lnTo>
                    <a:pt x="15603" y="20476"/>
                  </a:lnTo>
                  <a:lnTo>
                    <a:pt x="15726" y="20414"/>
                  </a:lnTo>
                  <a:lnTo>
                    <a:pt x="15849" y="20350"/>
                  </a:lnTo>
                  <a:lnTo>
                    <a:pt x="15971" y="20284"/>
                  </a:lnTo>
                  <a:lnTo>
                    <a:pt x="16091" y="20217"/>
                  </a:lnTo>
                  <a:lnTo>
                    <a:pt x="16211" y="20149"/>
                  </a:lnTo>
                  <a:lnTo>
                    <a:pt x="16330" y="20079"/>
                  </a:lnTo>
                  <a:lnTo>
                    <a:pt x="16448" y="20007"/>
                  </a:lnTo>
                  <a:lnTo>
                    <a:pt x="16565" y="19934"/>
                  </a:lnTo>
                  <a:lnTo>
                    <a:pt x="16681" y="19860"/>
                  </a:lnTo>
                  <a:lnTo>
                    <a:pt x="16796" y="19784"/>
                  </a:lnTo>
                  <a:lnTo>
                    <a:pt x="16909" y="19707"/>
                  </a:lnTo>
                  <a:lnTo>
                    <a:pt x="17022" y="19629"/>
                  </a:lnTo>
                  <a:lnTo>
                    <a:pt x="17134" y="19549"/>
                  </a:lnTo>
                  <a:lnTo>
                    <a:pt x="17245" y="19467"/>
                  </a:lnTo>
                  <a:lnTo>
                    <a:pt x="17354" y="19385"/>
                  </a:lnTo>
                  <a:lnTo>
                    <a:pt x="17463" y="19300"/>
                  </a:lnTo>
                  <a:lnTo>
                    <a:pt x="17570" y="19215"/>
                  </a:lnTo>
                  <a:lnTo>
                    <a:pt x="17676" y="19128"/>
                  </a:lnTo>
                  <a:lnTo>
                    <a:pt x="17782" y="19040"/>
                  </a:lnTo>
                  <a:lnTo>
                    <a:pt x="17886" y="18951"/>
                  </a:lnTo>
                  <a:lnTo>
                    <a:pt x="17988" y="18860"/>
                  </a:lnTo>
                  <a:lnTo>
                    <a:pt x="18090" y="18768"/>
                  </a:lnTo>
                  <a:lnTo>
                    <a:pt x="18191" y="18675"/>
                  </a:lnTo>
                  <a:lnTo>
                    <a:pt x="18290" y="18581"/>
                  </a:lnTo>
                  <a:lnTo>
                    <a:pt x="18388" y="18485"/>
                  </a:lnTo>
                  <a:lnTo>
                    <a:pt x="18485" y="18388"/>
                  </a:lnTo>
                  <a:lnTo>
                    <a:pt x="18581" y="18290"/>
                  </a:lnTo>
                  <a:lnTo>
                    <a:pt x="18675" y="18191"/>
                  </a:lnTo>
                  <a:lnTo>
                    <a:pt x="18768" y="18090"/>
                  </a:lnTo>
                  <a:lnTo>
                    <a:pt x="18860" y="17988"/>
                  </a:lnTo>
                  <a:lnTo>
                    <a:pt x="18951" y="17886"/>
                  </a:lnTo>
                  <a:lnTo>
                    <a:pt x="19040" y="17782"/>
                  </a:lnTo>
                  <a:lnTo>
                    <a:pt x="19128" y="17676"/>
                  </a:lnTo>
                  <a:lnTo>
                    <a:pt x="19215" y="17570"/>
                  </a:lnTo>
                  <a:lnTo>
                    <a:pt x="19300" y="17463"/>
                  </a:lnTo>
                  <a:lnTo>
                    <a:pt x="19385" y="17354"/>
                  </a:lnTo>
                  <a:lnTo>
                    <a:pt x="19467" y="17245"/>
                  </a:lnTo>
                  <a:lnTo>
                    <a:pt x="19549" y="17134"/>
                  </a:lnTo>
                  <a:lnTo>
                    <a:pt x="19629" y="17022"/>
                  </a:lnTo>
                  <a:lnTo>
                    <a:pt x="19707" y="16909"/>
                  </a:lnTo>
                  <a:lnTo>
                    <a:pt x="19784" y="16796"/>
                  </a:lnTo>
                  <a:lnTo>
                    <a:pt x="19860" y="16681"/>
                  </a:lnTo>
                  <a:lnTo>
                    <a:pt x="19934" y="16565"/>
                  </a:lnTo>
                  <a:lnTo>
                    <a:pt x="20007" y="16448"/>
                  </a:lnTo>
                  <a:lnTo>
                    <a:pt x="20079" y="16330"/>
                  </a:lnTo>
                  <a:lnTo>
                    <a:pt x="20149" y="16211"/>
                  </a:lnTo>
                  <a:lnTo>
                    <a:pt x="20217" y="16091"/>
                  </a:lnTo>
                  <a:lnTo>
                    <a:pt x="20284" y="15971"/>
                  </a:lnTo>
                  <a:lnTo>
                    <a:pt x="20350" y="15849"/>
                  </a:lnTo>
                  <a:lnTo>
                    <a:pt x="20414" y="15726"/>
                  </a:lnTo>
                  <a:lnTo>
                    <a:pt x="20476" y="15603"/>
                  </a:lnTo>
                  <a:lnTo>
                    <a:pt x="20537" y="15478"/>
                  </a:lnTo>
                  <a:lnTo>
                    <a:pt x="20596" y="15353"/>
                  </a:lnTo>
                  <a:lnTo>
                    <a:pt x="20654" y="15227"/>
                  </a:lnTo>
                  <a:lnTo>
                    <a:pt x="20710" y="15100"/>
                  </a:lnTo>
                  <a:lnTo>
                    <a:pt x="20765" y="14972"/>
                  </a:lnTo>
                  <a:lnTo>
                    <a:pt x="20818" y="14843"/>
                  </a:lnTo>
                  <a:lnTo>
                    <a:pt x="20869" y="14713"/>
                  </a:lnTo>
                  <a:lnTo>
                    <a:pt x="20919" y="14583"/>
                  </a:lnTo>
                  <a:lnTo>
                    <a:pt x="20967" y="14452"/>
                  </a:lnTo>
                  <a:lnTo>
                    <a:pt x="21013" y="14320"/>
                  </a:lnTo>
                  <a:lnTo>
                    <a:pt x="21058" y="14187"/>
                  </a:lnTo>
                  <a:lnTo>
                    <a:pt x="21101" y="14053"/>
                  </a:lnTo>
                  <a:lnTo>
                    <a:pt x="21143" y="13919"/>
                  </a:lnTo>
                  <a:lnTo>
                    <a:pt x="21182" y="13784"/>
                  </a:lnTo>
                  <a:lnTo>
                    <a:pt x="21220" y="13648"/>
                  </a:lnTo>
                  <a:lnTo>
                    <a:pt x="21257" y="13512"/>
                  </a:lnTo>
                  <a:lnTo>
                    <a:pt x="21291" y="13375"/>
                  </a:lnTo>
                  <a:lnTo>
                    <a:pt x="21324" y="13237"/>
                  </a:lnTo>
                  <a:lnTo>
                    <a:pt x="21355" y="13098"/>
                  </a:lnTo>
                  <a:lnTo>
                    <a:pt x="21384" y="12959"/>
                  </a:lnTo>
                  <a:lnTo>
                    <a:pt x="21412" y="12819"/>
                  </a:lnTo>
                  <a:lnTo>
                    <a:pt x="21437" y="12679"/>
                  </a:lnTo>
                  <a:lnTo>
                    <a:pt x="21461" y="12538"/>
                  </a:lnTo>
                  <a:lnTo>
                    <a:pt x="21483" y="12396"/>
                  </a:lnTo>
                  <a:lnTo>
                    <a:pt x="21503" y="12254"/>
                  </a:lnTo>
                  <a:lnTo>
                    <a:pt x="21521" y="12111"/>
                  </a:lnTo>
                  <a:lnTo>
                    <a:pt x="21538" y="11967"/>
                  </a:lnTo>
                  <a:lnTo>
                    <a:pt x="21552" y="11823"/>
                  </a:lnTo>
                  <a:lnTo>
                    <a:pt x="21565" y="11679"/>
                  </a:lnTo>
                  <a:lnTo>
                    <a:pt x="21575" y="11533"/>
                  </a:lnTo>
                  <a:lnTo>
                    <a:pt x="21584" y="11388"/>
                  </a:lnTo>
                  <a:lnTo>
                    <a:pt x="21591" y="11241"/>
                  </a:lnTo>
                  <a:lnTo>
                    <a:pt x="21596" y="11095"/>
                  </a:lnTo>
                  <a:lnTo>
                    <a:pt x="21599" y="10948"/>
                  </a:lnTo>
                  <a:lnTo>
                    <a:pt x="21600" y="10800"/>
                  </a:lnTo>
                  <a:lnTo>
                    <a:pt x="21599" y="10652"/>
                  </a:lnTo>
                  <a:lnTo>
                    <a:pt x="21596" y="10505"/>
                  </a:lnTo>
                  <a:lnTo>
                    <a:pt x="21591" y="10358"/>
                  </a:lnTo>
                  <a:lnTo>
                    <a:pt x="21584" y="10212"/>
                  </a:lnTo>
                  <a:lnTo>
                    <a:pt x="21575" y="10067"/>
                  </a:lnTo>
                  <a:lnTo>
                    <a:pt x="21565" y="9921"/>
                  </a:lnTo>
                  <a:lnTo>
                    <a:pt x="21552" y="9777"/>
                  </a:lnTo>
                  <a:lnTo>
                    <a:pt x="21538" y="9633"/>
                  </a:lnTo>
                  <a:lnTo>
                    <a:pt x="21521" y="9489"/>
                  </a:lnTo>
                  <a:lnTo>
                    <a:pt x="21503" y="9346"/>
                  </a:lnTo>
                  <a:lnTo>
                    <a:pt x="21483" y="9204"/>
                  </a:lnTo>
                  <a:lnTo>
                    <a:pt x="21461" y="9062"/>
                  </a:lnTo>
                  <a:lnTo>
                    <a:pt x="21437" y="8921"/>
                  </a:lnTo>
                  <a:lnTo>
                    <a:pt x="21412" y="8781"/>
                  </a:lnTo>
                  <a:lnTo>
                    <a:pt x="21384" y="8641"/>
                  </a:lnTo>
                  <a:lnTo>
                    <a:pt x="21355" y="8502"/>
                  </a:lnTo>
                  <a:lnTo>
                    <a:pt x="21324" y="8363"/>
                  </a:lnTo>
                  <a:lnTo>
                    <a:pt x="21291" y="8225"/>
                  </a:lnTo>
                  <a:lnTo>
                    <a:pt x="21257" y="8088"/>
                  </a:lnTo>
                  <a:lnTo>
                    <a:pt x="21220" y="7952"/>
                  </a:lnTo>
                  <a:lnTo>
                    <a:pt x="21182" y="7816"/>
                  </a:lnTo>
                  <a:lnTo>
                    <a:pt x="21143" y="7681"/>
                  </a:lnTo>
                  <a:lnTo>
                    <a:pt x="21101" y="7547"/>
                  </a:lnTo>
                  <a:lnTo>
                    <a:pt x="21058" y="7413"/>
                  </a:lnTo>
                  <a:lnTo>
                    <a:pt x="21013" y="7280"/>
                  </a:lnTo>
                  <a:lnTo>
                    <a:pt x="20967" y="7148"/>
                  </a:lnTo>
                  <a:lnTo>
                    <a:pt x="20919" y="7017"/>
                  </a:lnTo>
                  <a:lnTo>
                    <a:pt x="20869" y="6887"/>
                  </a:lnTo>
                  <a:lnTo>
                    <a:pt x="20818" y="6757"/>
                  </a:lnTo>
                  <a:lnTo>
                    <a:pt x="20765" y="6628"/>
                  </a:lnTo>
                  <a:lnTo>
                    <a:pt x="20710" y="6500"/>
                  </a:lnTo>
                  <a:lnTo>
                    <a:pt x="20654" y="6373"/>
                  </a:lnTo>
                  <a:lnTo>
                    <a:pt x="20596" y="6247"/>
                  </a:lnTo>
                  <a:lnTo>
                    <a:pt x="20537" y="6122"/>
                  </a:lnTo>
                  <a:lnTo>
                    <a:pt x="20476" y="5997"/>
                  </a:lnTo>
                  <a:lnTo>
                    <a:pt x="20414" y="5874"/>
                  </a:lnTo>
                  <a:lnTo>
                    <a:pt x="20350" y="5751"/>
                  </a:lnTo>
                  <a:lnTo>
                    <a:pt x="20284" y="5629"/>
                  </a:lnTo>
                  <a:lnTo>
                    <a:pt x="20217" y="5509"/>
                  </a:lnTo>
                  <a:lnTo>
                    <a:pt x="20149" y="5389"/>
                  </a:lnTo>
                  <a:lnTo>
                    <a:pt x="20079" y="5270"/>
                  </a:lnTo>
                  <a:lnTo>
                    <a:pt x="20007" y="5152"/>
                  </a:lnTo>
                  <a:lnTo>
                    <a:pt x="19934" y="5035"/>
                  </a:lnTo>
                  <a:lnTo>
                    <a:pt x="19860" y="4919"/>
                  </a:lnTo>
                  <a:lnTo>
                    <a:pt x="19784" y="4804"/>
                  </a:lnTo>
                  <a:lnTo>
                    <a:pt x="19707" y="4691"/>
                  </a:lnTo>
                  <a:lnTo>
                    <a:pt x="19629" y="4578"/>
                  </a:lnTo>
                  <a:lnTo>
                    <a:pt x="19549" y="4466"/>
                  </a:lnTo>
                  <a:lnTo>
                    <a:pt x="19467" y="4355"/>
                  </a:lnTo>
                  <a:lnTo>
                    <a:pt x="19385" y="4246"/>
                  </a:lnTo>
                  <a:lnTo>
                    <a:pt x="19300" y="4137"/>
                  </a:lnTo>
                  <a:lnTo>
                    <a:pt x="19215" y="4030"/>
                  </a:lnTo>
                  <a:lnTo>
                    <a:pt x="19128" y="3924"/>
                  </a:lnTo>
                  <a:lnTo>
                    <a:pt x="19040" y="3818"/>
                  </a:lnTo>
                  <a:lnTo>
                    <a:pt x="18951" y="3714"/>
                  </a:lnTo>
                  <a:lnTo>
                    <a:pt x="18860" y="3612"/>
                  </a:lnTo>
                  <a:lnTo>
                    <a:pt x="18768" y="3510"/>
                  </a:lnTo>
                  <a:lnTo>
                    <a:pt x="18675" y="3409"/>
                  </a:lnTo>
                  <a:lnTo>
                    <a:pt x="18581" y="3310"/>
                  </a:lnTo>
                  <a:lnTo>
                    <a:pt x="18485" y="3212"/>
                  </a:lnTo>
                  <a:lnTo>
                    <a:pt x="18388" y="3115"/>
                  </a:lnTo>
                  <a:lnTo>
                    <a:pt x="18290" y="3019"/>
                  </a:lnTo>
                  <a:lnTo>
                    <a:pt x="18191" y="2925"/>
                  </a:lnTo>
                  <a:lnTo>
                    <a:pt x="18090" y="2832"/>
                  </a:lnTo>
                  <a:lnTo>
                    <a:pt x="17988" y="2740"/>
                  </a:lnTo>
                  <a:lnTo>
                    <a:pt x="17886" y="2649"/>
                  </a:lnTo>
                  <a:lnTo>
                    <a:pt x="17782" y="2560"/>
                  </a:lnTo>
                  <a:lnTo>
                    <a:pt x="17676" y="2472"/>
                  </a:lnTo>
                  <a:lnTo>
                    <a:pt x="17570" y="2385"/>
                  </a:lnTo>
                  <a:lnTo>
                    <a:pt x="17463" y="2300"/>
                  </a:lnTo>
                  <a:lnTo>
                    <a:pt x="17354" y="2215"/>
                  </a:lnTo>
                  <a:lnTo>
                    <a:pt x="17245" y="2133"/>
                  </a:lnTo>
                  <a:lnTo>
                    <a:pt x="17134" y="2051"/>
                  </a:lnTo>
                  <a:lnTo>
                    <a:pt x="17022" y="1971"/>
                  </a:lnTo>
                  <a:lnTo>
                    <a:pt x="16909" y="1893"/>
                  </a:lnTo>
                  <a:lnTo>
                    <a:pt x="16796" y="1816"/>
                  </a:lnTo>
                  <a:lnTo>
                    <a:pt x="16681" y="1740"/>
                  </a:lnTo>
                  <a:lnTo>
                    <a:pt x="16565" y="1666"/>
                  </a:lnTo>
                  <a:lnTo>
                    <a:pt x="16448" y="1593"/>
                  </a:lnTo>
                  <a:lnTo>
                    <a:pt x="16330" y="1521"/>
                  </a:lnTo>
                  <a:lnTo>
                    <a:pt x="16211" y="1451"/>
                  </a:lnTo>
                  <a:lnTo>
                    <a:pt x="16091" y="1383"/>
                  </a:lnTo>
                  <a:lnTo>
                    <a:pt x="15971" y="1316"/>
                  </a:lnTo>
                  <a:lnTo>
                    <a:pt x="15849" y="1250"/>
                  </a:lnTo>
                  <a:lnTo>
                    <a:pt x="15726" y="1186"/>
                  </a:lnTo>
                  <a:lnTo>
                    <a:pt x="15603" y="1124"/>
                  </a:lnTo>
                  <a:lnTo>
                    <a:pt x="15478" y="1063"/>
                  </a:lnTo>
                  <a:lnTo>
                    <a:pt x="15353" y="1004"/>
                  </a:lnTo>
                  <a:lnTo>
                    <a:pt x="15227" y="946"/>
                  </a:lnTo>
                  <a:lnTo>
                    <a:pt x="15100" y="890"/>
                  </a:lnTo>
                  <a:lnTo>
                    <a:pt x="14972" y="835"/>
                  </a:lnTo>
                  <a:lnTo>
                    <a:pt x="14843" y="782"/>
                  </a:lnTo>
                  <a:lnTo>
                    <a:pt x="14713" y="731"/>
                  </a:lnTo>
                  <a:lnTo>
                    <a:pt x="14583" y="681"/>
                  </a:lnTo>
                  <a:lnTo>
                    <a:pt x="14452" y="633"/>
                  </a:lnTo>
                  <a:lnTo>
                    <a:pt x="14320" y="587"/>
                  </a:lnTo>
                  <a:lnTo>
                    <a:pt x="14187" y="542"/>
                  </a:lnTo>
                  <a:lnTo>
                    <a:pt x="14053" y="499"/>
                  </a:lnTo>
                  <a:lnTo>
                    <a:pt x="13919" y="457"/>
                  </a:lnTo>
                  <a:lnTo>
                    <a:pt x="13784" y="418"/>
                  </a:lnTo>
                  <a:lnTo>
                    <a:pt x="13648" y="380"/>
                  </a:lnTo>
                  <a:lnTo>
                    <a:pt x="13512" y="343"/>
                  </a:lnTo>
                  <a:lnTo>
                    <a:pt x="13375" y="309"/>
                  </a:lnTo>
                  <a:lnTo>
                    <a:pt x="13237" y="276"/>
                  </a:lnTo>
                  <a:lnTo>
                    <a:pt x="13098" y="245"/>
                  </a:lnTo>
                  <a:lnTo>
                    <a:pt x="12959" y="216"/>
                  </a:lnTo>
                  <a:lnTo>
                    <a:pt x="12819" y="188"/>
                  </a:lnTo>
                  <a:lnTo>
                    <a:pt x="12679" y="163"/>
                  </a:lnTo>
                  <a:lnTo>
                    <a:pt x="12538" y="139"/>
                  </a:lnTo>
                  <a:lnTo>
                    <a:pt x="12396" y="117"/>
                  </a:lnTo>
                  <a:lnTo>
                    <a:pt x="12254" y="97"/>
                  </a:lnTo>
                  <a:lnTo>
                    <a:pt x="12111" y="79"/>
                  </a:lnTo>
                  <a:lnTo>
                    <a:pt x="11967" y="62"/>
                  </a:lnTo>
                  <a:lnTo>
                    <a:pt x="11823" y="48"/>
                  </a:lnTo>
                  <a:lnTo>
                    <a:pt x="11679" y="35"/>
                  </a:lnTo>
                  <a:lnTo>
                    <a:pt x="11533" y="25"/>
                  </a:lnTo>
                  <a:lnTo>
                    <a:pt x="11388" y="16"/>
                  </a:lnTo>
                  <a:lnTo>
                    <a:pt x="11242" y="9"/>
                  </a:lnTo>
                  <a:lnTo>
                    <a:pt x="11095" y="4"/>
                  </a:lnTo>
                  <a:lnTo>
                    <a:pt x="10948" y="1"/>
                  </a:lnTo>
                  <a:lnTo>
                    <a:pt x="108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Source Sans Pro"/>
                </a:defRPr>
              </a:pPr>
              <a:endParaRPr/>
            </a:p>
          </p:txBody>
        </p:sp>
        <p:pic>
          <p:nvPicPr>
            <p:cNvPr id="436" name="object 5" descr="object 5"/>
            <p:cNvPicPr>
              <a:picLocks noChangeAspect="1"/>
            </p:cNvPicPr>
            <p:nvPr/>
          </p:nvPicPr>
          <p:blipFill>
            <a:blip r:embed="rId2"/>
            <a:stretch>
              <a:fillRect/>
            </a:stretch>
          </p:blipFill>
          <p:spPr>
            <a:xfrm>
              <a:off x="838530" y="3122372"/>
              <a:ext cx="3355786" cy="1377283"/>
            </a:xfrm>
            <a:prstGeom prst="rect">
              <a:avLst/>
            </a:prstGeom>
            <a:ln w="12700" cap="flat">
              <a:noFill/>
              <a:miter lim="400000"/>
            </a:ln>
            <a:effectLst/>
          </p:spPr>
        </p:pic>
      </p:grpSp>
      <p:sp>
        <p:nvSpPr>
          <p:cNvPr id="438" name="Treść - poziom 1…"/>
          <p:cNvSpPr txBox="1">
            <a:spLocks noGrp="1"/>
          </p:cNvSpPr>
          <p:nvPr>
            <p:ph type="body" sz="quarter" idx="1" hasCustomPrompt="1"/>
          </p:nvPr>
        </p:nvSpPr>
        <p:spPr>
          <a:xfrm>
            <a:off x="1593516" y="2485686"/>
            <a:ext cx="2743201" cy="1741490"/>
          </a:xfrm>
          <a:prstGeom prst="rect">
            <a:avLst/>
          </a:prstGeom>
        </p:spPr>
        <p:txBody>
          <a:bodyPr lIns="45718" tIns="45718" rIns="45718" bIns="45718"/>
          <a:lstStyle>
            <a:lvl1pPr>
              <a:lnSpc>
                <a:spcPct val="90000"/>
              </a:lnSpc>
              <a:spcBef>
                <a:spcPts val="1000"/>
              </a:spcBef>
              <a:defRPr sz="3600">
                <a:solidFill>
                  <a:schemeClr val="accent2"/>
                </a:solidFill>
              </a:defRPr>
            </a:lvl1pPr>
            <a:lvl2pPr marL="0" indent="-228600">
              <a:lnSpc>
                <a:spcPct val="90000"/>
              </a:lnSpc>
              <a:spcBef>
                <a:spcPts val="1000"/>
              </a:spcBef>
              <a:defRPr sz="3600">
                <a:solidFill>
                  <a:schemeClr val="accent2"/>
                </a:solidFill>
              </a:defRPr>
            </a:lvl2pPr>
            <a:lvl3pPr marL="0" indent="-228600">
              <a:lnSpc>
                <a:spcPct val="90000"/>
              </a:lnSpc>
              <a:spcBef>
                <a:spcPts val="1000"/>
              </a:spcBef>
              <a:defRPr sz="3600">
                <a:solidFill>
                  <a:schemeClr val="accent2"/>
                </a:solidFill>
              </a:defRPr>
            </a:lvl3pPr>
            <a:lvl4pPr marL="0" indent="-228600">
              <a:lnSpc>
                <a:spcPct val="90000"/>
              </a:lnSpc>
              <a:spcBef>
                <a:spcPts val="1000"/>
              </a:spcBef>
              <a:defRPr sz="3600">
                <a:solidFill>
                  <a:schemeClr val="accent2"/>
                </a:solidFill>
              </a:defRPr>
            </a:lvl4pPr>
            <a:lvl5pPr marL="0" indent="-228600">
              <a:lnSpc>
                <a:spcPct val="90000"/>
              </a:lnSpc>
              <a:spcBef>
                <a:spcPts val="1000"/>
              </a:spcBef>
              <a:defRPr sz="3600">
                <a:solidFill>
                  <a:schemeClr val="accent2"/>
                </a:solidFill>
              </a:defRPr>
            </a:lvl5pPr>
          </a:lstStyle>
          <a:p>
            <a:r>
              <a:t>Wpisz tekst w kole</a:t>
            </a:r>
          </a:p>
          <a:p>
            <a:pPr lvl="1"/>
            <a:endParaRPr/>
          </a:p>
          <a:p>
            <a:pPr lvl="2"/>
            <a:endParaRPr/>
          </a:p>
          <a:p>
            <a:pPr lvl="3"/>
            <a:endParaRPr/>
          </a:p>
          <a:p>
            <a:pPr lvl="4"/>
            <a:endParaRPr/>
          </a:p>
        </p:txBody>
      </p:sp>
      <p:sp>
        <p:nvSpPr>
          <p:cNvPr id="43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pic>
        <p:nvPicPr>
          <p:cNvPr id="446"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47" name="Symbol zastępczy obrazu 18"/>
          <p:cNvSpPr>
            <a:spLocks noGrp="1"/>
          </p:cNvSpPr>
          <p:nvPr>
            <p:ph type="pic" sz="quarter" idx="21"/>
          </p:nvPr>
        </p:nvSpPr>
        <p:spPr>
          <a:xfrm>
            <a:off x="8125779" y="3795931"/>
            <a:ext cx="1944005" cy="1829639"/>
          </a:xfrm>
          <a:prstGeom prst="rect">
            <a:avLst/>
          </a:prstGeom>
          <a:ln w="19050">
            <a:solidFill>
              <a:srgbClr val="FFFFFF"/>
            </a:solidFill>
            <a:round/>
          </a:ln>
        </p:spPr>
        <p:txBody>
          <a:bodyPr lIns="91439" tIns="45719" rIns="91439" bIns="45719">
            <a:noAutofit/>
          </a:bodyPr>
          <a:lstStyle/>
          <a:p>
            <a:endParaRPr/>
          </a:p>
        </p:txBody>
      </p:sp>
      <p:sp>
        <p:nvSpPr>
          <p:cNvPr id="448" name="Treść - poziom 1…"/>
          <p:cNvSpPr txBox="1">
            <a:spLocks noGrp="1"/>
          </p:cNvSpPr>
          <p:nvPr>
            <p:ph type="body" sz="quarter" idx="1" hasCustomPrompt="1"/>
          </p:nvPr>
        </p:nvSpPr>
        <p:spPr>
          <a:xfrm>
            <a:off x="411387" y="549552"/>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49" name="Symbol zastępczy obrazu 11"/>
          <p:cNvSpPr>
            <a:spLocks noGrp="1"/>
          </p:cNvSpPr>
          <p:nvPr>
            <p:ph type="pic" sz="quarter" idx="22"/>
          </p:nvPr>
        </p:nvSpPr>
        <p:spPr>
          <a:xfrm>
            <a:off x="8020338" y="1406921"/>
            <a:ext cx="2520907" cy="2550948"/>
          </a:xfrm>
          <a:prstGeom prst="rect">
            <a:avLst/>
          </a:prstGeom>
          <a:ln w="19050">
            <a:solidFill>
              <a:srgbClr val="FFFFFF"/>
            </a:solidFill>
            <a:round/>
          </a:ln>
        </p:spPr>
        <p:txBody>
          <a:bodyPr lIns="91439" tIns="45719" rIns="91439" bIns="45719">
            <a:noAutofit/>
          </a:bodyPr>
          <a:lstStyle/>
          <a:p>
            <a:endParaRPr/>
          </a:p>
        </p:txBody>
      </p:sp>
      <p:sp>
        <p:nvSpPr>
          <p:cNvPr id="450" name="Symbol zastępczy obrazu 14"/>
          <p:cNvSpPr>
            <a:spLocks noGrp="1"/>
          </p:cNvSpPr>
          <p:nvPr>
            <p:ph type="pic" sz="quarter" idx="23"/>
          </p:nvPr>
        </p:nvSpPr>
        <p:spPr>
          <a:xfrm>
            <a:off x="9698890" y="2972947"/>
            <a:ext cx="2493113" cy="3027804"/>
          </a:xfrm>
          <a:prstGeom prst="rect">
            <a:avLst/>
          </a:prstGeom>
          <a:ln w="19050">
            <a:solidFill>
              <a:srgbClr val="FFFFFF"/>
            </a:solidFill>
            <a:round/>
          </a:ln>
        </p:spPr>
        <p:txBody>
          <a:bodyPr lIns="91439" tIns="45719" rIns="91439" bIns="45719">
            <a:noAutofit/>
          </a:bodyPr>
          <a:lstStyle/>
          <a:p>
            <a:endParaRPr/>
          </a:p>
        </p:txBody>
      </p:sp>
      <p:sp>
        <p:nvSpPr>
          <p:cNvPr id="451" name="Symbol zastępczy obrazu 12"/>
          <p:cNvSpPr>
            <a:spLocks noGrp="1"/>
          </p:cNvSpPr>
          <p:nvPr>
            <p:ph type="pic" sz="quarter" idx="24"/>
          </p:nvPr>
        </p:nvSpPr>
        <p:spPr>
          <a:xfrm>
            <a:off x="9025852" y="-2"/>
            <a:ext cx="3166148" cy="3284627"/>
          </a:xfrm>
          <a:prstGeom prst="rect">
            <a:avLst/>
          </a:prstGeom>
          <a:ln w="19050">
            <a:solidFill>
              <a:srgbClr val="FFFFFF"/>
            </a:solidFill>
            <a:round/>
          </a:ln>
        </p:spPr>
        <p:txBody>
          <a:bodyPr lIns="91439" tIns="45719" rIns="91439" bIns="45719">
            <a:noAutofit/>
          </a:bodyPr>
          <a:lstStyle/>
          <a:p>
            <a:endParaRPr/>
          </a:p>
        </p:txBody>
      </p:sp>
      <p:sp>
        <p:nvSpPr>
          <p:cNvPr id="452" name="Symbol zastępczy tekstu 4"/>
          <p:cNvSpPr>
            <a:spLocks noGrp="1"/>
          </p:cNvSpPr>
          <p:nvPr>
            <p:ph type="body" sz="quarter" idx="25" hasCustomPrompt="1"/>
          </p:nvPr>
        </p:nvSpPr>
        <p:spPr>
          <a:xfrm>
            <a:off x="408361" y="1561067"/>
            <a:ext cx="5687641" cy="2120502"/>
          </a:xfrm>
          <a:prstGeom prst="rect">
            <a:avLst/>
          </a:prstGeom>
        </p:spPr>
        <p:txBody>
          <a:bodyPr/>
          <a:lstStyle>
            <a:lvl1pPr>
              <a:lnSpc>
                <a:spcPct val="90000"/>
              </a:lnSpc>
              <a:spcBef>
                <a:spcPts val="1000"/>
              </a:spcBef>
              <a:defRPr sz="16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5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pic>
        <p:nvPicPr>
          <p:cNvPr id="460"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61" name="Symbol zastępczy obrazu 2"/>
          <p:cNvSpPr>
            <a:spLocks noGrp="1"/>
          </p:cNvSpPr>
          <p:nvPr>
            <p:ph type="pic" idx="21"/>
          </p:nvPr>
        </p:nvSpPr>
        <p:spPr>
          <a:xfrm>
            <a:off x="0" y="0"/>
            <a:ext cx="12192000" cy="3171372"/>
          </a:xfrm>
          <a:prstGeom prst="rect">
            <a:avLst/>
          </a:prstGeom>
        </p:spPr>
        <p:txBody>
          <a:bodyPr lIns="91439" tIns="45719" rIns="91439" bIns="45719">
            <a:noAutofit/>
          </a:bodyPr>
          <a:lstStyle/>
          <a:p>
            <a:endParaRPr/>
          </a:p>
        </p:txBody>
      </p:sp>
      <p:sp>
        <p:nvSpPr>
          <p:cNvPr id="462"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63" name="Symbol zastępczy tekstu 4"/>
          <p:cNvSpPr>
            <a:spLocks noGrp="1"/>
          </p:cNvSpPr>
          <p:nvPr>
            <p:ph type="body" sz="half" idx="22"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6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4_1">
    <p:spTree>
      <p:nvGrpSpPr>
        <p:cNvPr id="1" name=""/>
        <p:cNvGrpSpPr/>
        <p:nvPr/>
      </p:nvGrpSpPr>
      <p:grpSpPr>
        <a:xfrm>
          <a:off x="0" y="0"/>
          <a:ext cx="0" cy="0"/>
          <a:chOff x="0" y="0"/>
          <a:chExt cx="0" cy="0"/>
        </a:xfrm>
      </p:grpSpPr>
      <p:pic>
        <p:nvPicPr>
          <p:cNvPr id="47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472" name="Symbol zastępczy obrazu 18"/>
          <p:cNvSpPr>
            <a:spLocks noGrp="1"/>
          </p:cNvSpPr>
          <p:nvPr>
            <p:ph type="pic" sz="quarter" idx="21"/>
          </p:nvPr>
        </p:nvSpPr>
        <p:spPr>
          <a:xfrm>
            <a:off x="3996116" y="-2"/>
            <a:ext cx="4199767" cy="3171376"/>
          </a:xfrm>
          <a:prstGeom prst="rect">
            <a:avLst/>
          </a:prstGeom>
        </p:spPr>
        <p:txBody>
          <a:bodyPr lIns="91439" tIns="45719" rIns="91439" bIns="45719">
            <a:noAutofit/>
          </a:bodyPr>
          <a:lstStyle/>
          <a:p>
            <a:endParaRPr/>
          </a:p>
        </p:txBody>
      </p:sp>
      <p:sp>
        <p:nvSpPr>
          <p:cNvPr id="473" name="Symbol zastępczy obrazu 29"/>
          <p:cNvSpPr>
            <a:spLocks noGrp="1"/>
          </p:cNvSpPr>
          <p:nvPr>
            <p:ph type="pic" sz="quarter" idx="22"/>
          </p:nvPr>
        </p:nvSpPr>
        <p:spPr>
          <a:xfrm>
            <a:off x="8065061" y="-9300"/>
            <a:ext cx="4126939" cy="3171376"/>
          </a:xfrm>
          <a:prstGeom prst="rect">
            <a:avLst/>
          </a:prstGeom>
        </p:spPr>
        <p:txBody>
          <a:bodyPr lIns="91439" tIns="45719" rIns="91439" bIns="45719">
            <a:noAutofit/>
          </a:bodyPr>
          <a:lstStyle/>
          <a:p>
            <a:endParaRPr/>
          </a:p>
        </p:txBody>
      </p:sp>
      <p:sp>
        <p:nvSpPr>
          <p:cNvPr id="474" name="Symbol zastępczy obrazu 27"/>
          <p:cNvSpPr>
            <a:spLocks noGrp="1"/>
          </p:cNvSpPr>
          <p:nvPr>
            <p:ph type="pic" sz="quarter" idx="23"/>
          </p:nvPr>
        </p:nvSpPr>
        <p:spPr>
          <a:xfrm>
            <a:off x="-2" y="-2"/>
            <a:ext cx="4126941" cy="3171376"/>
          </a:xfrm>
          <a:prstGeom prst="rect">
            <a:avLst/>
          </a:prstGeom>
        </p:spPr>
        <p:txBody>
          <a:bodyPr lIns="91439" tIns="45719" rIns="91439" bIns="45719">
            <a:noAutofit/>
          </a:bodyPr>
          <a:lstStyle/>
          <a:p>
            <a:endParaRPr/>
          </a:p>
        </p:txBody>
      </p:sp>
      <p:sp>
        <p:nvSpPr>
          <p:cNvPr id="475" name="Treść - poziom 1…"/>
          <p:cNvSpPr txBox="1">
            <a:spLocks noGrp="1"/>
          </p:cNvSpPr>
          <p:nvPr>
            <p:ph type="body" sz="quarter" idx="1" hasCustomPrompt="1"/>
          </p:nvPr>
        </p:nvSpPr>
        <p:spPr>
          <a:xfrm>
            <a:off x="411387" y="385321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76" name="Symbol zastępczy tekstu 4"/>
          <p:cNvSpPr>
            <a:spLocks noGrp="1"/>
          </p:cNvSpPr>
          <p:nvPr>
            <p:ph type="body" sz="half" idx="24" hasCustomPrompt="1"/>
          </p:nvPr>
        </p:nvSpPr>
        <p:spPr>
          <a:xfrm>
            <a:off x="407986" y="4433184"/>
            <a:ext cx="11372853" cy="1589090"/>
          </a:xfrm>
          <a:prstGeom prst="rect">
            <a:avLst/>
          </a:prstGeom>
        </p:spPr>
        <p:txBody>
          <a:bodyPr/>
          <a:lstStyle>
            <a:lvl1pPr>
              <a:lnSpc>
                <a:spcPct val="100000"/>
              </a:lnSpc>
              <a:spcBef>
                <a:spcPts val="1000"/>
              </a:spcBef>
              <a:defRPr sz="14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7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84" name="Treść - poziom 1…"/>
          <p:cNvSpPr txBox="1">
            <a:spLocks noGrp="1"/>
          </p:cNvSpPr>
          <p:nvPr>
            <p:ph type="body" sz="quarter" idx="1"/>
          </p:nvPr>
        </p:nvSpPr>
        <p:spPr>
          <a:xfrm>
            <a:off x="6025100" y="2557720"/>
            <a:ext cx="5758911" cy="2190752"/>
          </a:xfrm>
          <a:prstGeom prst="rect">
            <a:avLst/>
          </a:prstGeom>
        </p:spPr>
        <p:txBody>
          <a:bodyPr lIns="45718" tIns="45718" rIns="45718" bIns="45718"/>
          <a:lstStyle>
            <a:lvl1pPr>
              <a:lnSpc>
                <a:spcPct val="90000"/>
              </a:lnSpc>
              <a:spcBef>
                <a:spcPts val="1000"/>
              </a:spcBef>
              <a:defRPr sz="1600" b="1"/>
            </a:lvl1pPr>
            <a:lvl2pPr marL="285750" indent="-285750">
              <a:lnSpc>
                <a:spcPct val="90000"/>
              </a:lnSpc>
              <a:spcBef>
                <a:spcPts val="1000"/>
              </a:spcBef>
              <a:buChar char="→"/>
              <a:defRPr sz="1600" b="1"/>
            </a:lvl2pPr>
            <a:lvl3pPr marL="1097280" indent="-182880">
              <a:lnSpc>
                <a:spcPct val="90000"/>
              </a:lnSpc>
              <a:spcBef>
                <a:spcPts val="1000"/>
              </a:spcBef>
              <a:defRPr sz="1600" b="1"/>
            </a:lvl3pPr>
            <a:lvl4pPr marL="1574800" indent="-203200">
              <a:lnSpc>
                <a:spcPct val="90000"/>
              </a:lnSpc>
              <a:spcBef>
                <a:spcPts val="1000"/>
              </a:spcBef>
              <a:defRPr sz="1600" b="1"/>
            </a:lvl4pPr>
            <a:lvl5pPr marL="2032000" indent="-203200">
              <a:lnSpc>
                <a:spcPct val="90000"/>
              </a:lnSpc>
              <a:spcBef>
                <a:spcPts val="1000"/>
              </a:spcBef>
              <a:defRPr sz="1600" b="1"/>
            </a:lvl5pPr>
          </a:lstStyle>
          <a:p>
            <a:r>
              <a:t>Treść - poziom 1</a:t>
            </a:r>
          </a:p>
          <a:p>
            <a:pPr lvl="1"/>
            <a:r>
              <a:t>Treść - poziom 2</a:t>
            </a:r>
          </a:p>
          <a:p>
            <a:pPr lvl="2"/>
            <a:r>
              <a:t>Treść - poziom 3</a:t>
            </a:r>
          </a:p>
          <a:p>
            <a:pPr lvl="3"/>
            <a:r>
              <a:t>Treść - poziom 4</a:t>
            </a:r>
          </a:p>
          <a:p>
            <a:pPr lvl="4"/>
            <a:r>
              <a:t>Treść - poziom 5</a:t>
            </a:r>
          </a:p>
        </p:txBody>
      </p:sp>
      <p:sp>
        <p:nvSpPr>
          <p:cNvPr id="485" name="Symbol zastępczy tekstu 3"/>
          <p:cNvSpPr>
            <a:spLocks noGrp="1"/>
          </p:cNvSpPr>
          <p:nvPr>
            <p:ph type="body" sz="quarter" idx="21" hasCustomPrompt="1"/>
          </p:nvPr>
        </p:nvSpPr>
        <p:spPr>
          <a:xfrm>
            <a:off x="6095997" y="695446"/>
            <a:ext cx="5688017" cy="706162"/>
          </a:xfrm>
          <a:prstGeom prst="rect">
            <a:avLst/>
          </a:prstGeom>
        </p:spPr>
        <p:txBody>
          <a:bodyPr/>
          <a:lstStyle>
            <a:lvl1pPr>
              <a:lnSpc>
                <a:spcPct val="100000"/>
              </a:lnSpc>
              <a:defRPr sz="4000" b="1">
                <a:gradFill flip="none" rotWithShape="1">
                  <a:gsLst>
                    <a:gs pos="15000">
                      <a:schemeClr val="accent3"/>
                    </a:gs>
                    <a:gs pos="50000">
                      <a:schemeClr val="accent2"/>
                    </a:gs>
                    <a:gs pos="100000">
                      <a:srgbClr val="00285F"/>
                    </a:gs>
                  </a:gsLst>
                  <a:path path="circle">
                    <a:fillToRect l="37721" t="-19636" r="62278" b="119636"/>
                  </a:path>
                </a:gradFill>
              </a:defRPr>
            </a:lvl1pPr>
          </a:lstStyle>
          <a:p>
            <a:r>
              <a:t>Tytuł slajdu</a:t>
            </a:r>
          </a:p>
        </p:txBody>
      </p:sp>
      <p:sp>
        <p:nvSpPr>
          <p:cNvPr id="486" name="Symbol zastępczy tekstu 6"/>
          <p:cNvSpPr>
            <a:spLocks noGrp="1"/>
          </p:cNvSpPr>
          <p:nvPr>
            <p:ph type="body" sz="quarter" idx="22" hasCustomPrompt="1"/>
          </p:nvPr>
        </p:nvSpPr>
        <p:spPr>
          <a:xfrm>
            <a:off x="6095997" y="1485821"/>
            <a:ext cx="5688017" cy="652465"/>
          </a:xfrm>
          <a:prstGeom prst="rect">
            <a:avLst/>
          </a:prstGeom>
        </p:spPr>
        <p:txBody>
          <a:bodyPr/>
          <a:lstStyle>
            <a:lvl1pPr>
              <a:spcBef>
                <a:spcPts val="600"/>
              </a:spcBef>
              <a:defRPr sz="2400"/>
            </a:lvl1pPr>
          </a:lstStyle>
          <a:p>
            <a:r>
              <a:t>Podtytuł </a:t>
            </a:r>
          </a:p>
        </p:txBody>
      </p:sp>
      <p:sp>
        <p:nvSpPr>
          <p:cNvPr id="487" name="Symbol zastępczy obrazu 8"/>
          <p:cNvSpPr>
            <a:spLocks noGrp="1"/>
          </p:cNvSpPr>
          <p:nvPr>
            <p:ph type="pic" idx="23"/>
          </p:nvPr>
        </p:nvSpPr>
        <p:spPr>
          <a:xfrm>
            <a:off x="-2" y="0"/>
            <a:ext cx="5143176" cy="6858000"/>
          </a:xfrm>
          <a:prstGeom prst="rect">
            <a:avLst/>
          </a:prstGeom>
        </p:spPr>
        <p:txBody>
          <a:bodyPr lIns="91439" tIns="45719" rIns="91439" bIns="45719">
            <a:noAutofit/>
          </a:bodyPr>
          <a:lstStyle/>
          <a:p>
            <a:endParaRPr/>
          </a:p>
        </p:txBody>
      </p:sp>
      <p:sp>
        <p:nvSpPr>
          <p:cNvPr id="48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3">
    <p:spTree>
      <p:nvGrpSpPr>
        <p:cNvPr id="1" name=""/>
        <p:cNvGrpSpPr/>
        <p:nvPr/>
      </p:nvGrpSpPr>
      <p:grpSpPr>
        <a:xfrm>
          <a:off x="0" y="0"/>
          <a:ext cx="0" cy="0"/>
          <a:chOff x="0" y="0"/>
          <a:chExt cx="0" cy="0"/>
        </a:xfrm>
      </p:grpSpPr>
      <p:sp>
        <p:nvSpPr>
          <p:cNvPr id="52" name="Symbol zastępczy obrazu 6"/>
          <p:cNvSpPr>
            <a:spLocks noGrp="1"/>
          </p:cNvSpPr>
          <p:nvPr>
            <p:ph type="pic" idx="21"/>
          </p:nvPr>
        </p:nvSpPr>
        <p:spPr>
          <a:xfrm>
            <a:off x="3493025" y="0"/>
            <a:ext cx="5112473" cy="6858000"/>
          </a:xfrm>
          <a:prstGeom prst="rect">
            <a:avLst/>
          </a:prstGeom>
        </p:spPr>
        <p:txBody>
          <a:bodyPr lIns="91439" tIns="45719" rIns="91439" bIns="45719">
            <a:noAutofit/>
          </a:bodyPr>
          <a:lstStyle/>
          <a:p>
            <a:endParaRPr/>
          </a:p>
        </p:txBody>
      </p:sp>
      <p:pic>
        <p:nvPicPr>
          <p:cNvPr id="53" name="Obraz 2" descr="Obraz 2"/>
          <p:cNvPicPr>
            <a:picLocks noChangeAspect="1"/>
          </p:cNvPicPr>
          <p:nvPr/>
        </p:nvPicPr>
        <p:blipFill>
          <a:blip r:embed="rId2"/>
          <a:stretch>
            <a:fillRect/>
          </a:stretch>
        </p:blipFill>
        <p:spPr>
          <a:xfrm>
            <a:off x="6774815" y="4593599"/>
            <a:ext cx="1961419" cy="2264401"/>
          </a:xfrm>
          <a:prstGeom prst="rect">
            <a:avLst/>
          </a:prstGeom>
          <a:ln w="12700">
            <a:miter lim="400000"/>
          </a:ln>
        </p:spPr>
      </p:pic>
      <p:sp>
        <p:nvSpPr>
          <p:cNvPr id="54" name="Treść - poziom 1…"/>
          <p:cNvSpPr txBox="1">
            <a:spLocks noGrp="1"/>
          </p:cNvSpPr>
          <p:nvPr>
            <p:ph type="body" sz="quarter" idx="1" hasCustomPrompt="1"/>
          </p:nvPr>
        </p:nvSpPr>
        <p:spPr>
          <a:xfrm>
            <a:off x="634998" y="2428875"/>
            <a:ext cx="3873504" cy="1372580"/>
          </a:xfrm>
          <a:prstGeom prst="rect">
            <a:avLst/>
          </a:prstGeom>
        </p:spPr>
        <p:txBody>
          <a:bodyPr anchor="ctr"/>
          <a:lstStyle>
            <a:lvl1pPr>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1pPr>
            <a:lvl2pPr marL="838200" indent="-381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2pPr>
            <a:lvl3pPr marL="1371600" indent="-4572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3pPr>
            <a:lvl4pPr marL="18796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4pPr>
            <a:lvl5pPr marL="2336800" indent="-508000">
              <a:lnSpc>
                <a:spcPct val="100000"/>
              </a:lnSpc>
              <a:defRPr sz="40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prezentacji</a:t>
            </a:r>
          </a:p>
          <a:p>
            <a:pPr lvl="1"/>
            <a:endParaRPr/>
          </a:p>
          <a:p>
            <a:pPr lvl="2"/>
            <a:endParaRPr/>
          </a:p>
          <a:p>
            <a:pPr lvl="3"/>
            <a:endParaRPr/>
          </a:p>
          <a:p>
            <a:pPr lvl="4"/>
            <a:endParaRPr/>
          </a:p>
        </p:txBody>
      </p:sp>
      <p:sp>
        <p:nvSpPr>
          <p:cNvPr id="55" name="Symbol zastępczy tekstu 7"/>
          <p:cNvSpPr>
            <a:spLocks noGrp="1"/>
          </p:cNvSpPr>
          <p:nvPr>
            <p:ph type="body" sz="quarter" idx="22" hasCustomPrompt="1"/>
          </p:nvPr>
        </p:nvSpPr>
        <p:spPr>
          <a:xfrm>
            <a:off x="634997" y="4865677"/>
            <a:ext cx="3563941" cy="458203"/>
          </a:xfrm>
          <a:prstGeom prst="rect">
            <a:avLst/>
          </a:prstGeom>
        </p:spPr>
        <p:txBody>
          <a:bodyPr anchor="ctr"/>
          <a:lstStyle>
            <a:lvl1pPr>
              <a:defRPr sz="2400">
                <a:solidFill>
                  <a:srgbClr val="555555"/>
                </a:solidFill>
              </a:defRPr>
            </a:lvl1pPr>
          </a:lstStyle>
          <a:p>
            <a:r>
              <a:t>Podtytuł prezentacji</a:t>
            </a:r>
          </a:p>
        </p:txBody>
      </p:sp>
      <p:sp>
        <p:nvSpPr>
          <p:cNvPr id="56" name="Symbol zastępczy tekstu 2"/>
          <p:cNvSpPr>
            <a:spLocks noGrp="1"/>
          </p:cNvSpPr>
          <p:nvPr>
            <p:ph type="body" sz="quarter" idx="23" hasCustomPrompt="1"/>
          </p:nvPr>
        </p:nvSpPr>
        <p:spPr>
          <a:xfrm>
            <a:off x="8858249" y="5499100"/>
            <a:ext cx="2925765" cy="774700"/>
          </a:xfrm>
          <a:prstGeom prst="rect">
            <a:avLst/>
          </a:prstGeom>
        </p:spPr>
        <p:txBody>
          <a:bodyPr/>
          <a:lstStyle>
            <a:lvl1pPr>
              <a:lnSpc>
                <a:spcPct val="100000"/>
              </a:lnSpc>
              <a:defRPr sz="1600">
                <a:solidFill>
                  <a:srgbClr val="555555"/>
                </a:solidFill>
              </a:defRPr>
            </a:lvl1pPr>
          </a:lstStyle>
          <a:p>
            <a:r>
              <a:t>Edytuj style wzorca tekstu</a:t>
            </a:r>
          </a:p>
        </p:txBody>
      </p:sp>
      <p:pic>
        <p:nvPicPr>
          <p:cNvPr id="57" name="Grafika 11" descr="Grafika 11"/>
          <p:cNvPicPr>
            <a:picLocks noChangeAspect="1"/>
          </p:cNvPicPr>
          <p:nvPr/>
        </p:nvPicPr>
        <p:blipFill>
          <a:blip r:embed="rId3"/>
          <a:stretch>
            <a:fillRect/>
          </a:stretch>
        </p:blipFill>
        <p:spPr>
          <a:xfrm>
            <a:off x="10738994" y="571297"/>
            <a:ext cx="1041622" cy="1041622"/>
          </a:xfrm>
          <a:prstGeom prst="rect">
            <a:avLst/>
          </a:prstGeom>
          <a:ln w="12700">
            <a:miter lim="400000"/>
          </a:ln>
        </p:spPr>
      </p:pic>
      <p:sp>
        <p:nvSpPr>
          <p:cNvPr id="58"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5_1">
    <p:spTree>
      <p:nvGrpSpPr>
        <p:cNvPr id="1" name=""/>
        <p:cNvGrpSpPr/>
        <p:nvPr/>
      </p:nvGrpSpPr>
      <p:grpSpPr>
        <a:xfrm>
          <a:off x="0" y="0"/>
          <a:ext cx="0" cy="0"/>
          <a:chOff x="0" y="0"/>
          <a:chExt cx="0" cy="0"/>
        </a:xfrm>
      </p:grpSpPr>
      <p:sp>
        <p:nvSpPr>
          <p:cNvPr id="495" name="Symbol zastępczy obrazu 7"/>
          <p:cNvSpPr>
            <a:spLocks noGrp="1"/>
          </p:cNvSpPr>
          <p:nvPr>
            <p:ph type="pic" idx="21"/>
          </p:nvPr>
        </p:nvSpPr>
        <p:spPr>
          <a:xfrm>
            <a:off x="5417122" y="0"/>
            <a:ext cx="6782711" cy="6858000"/>
          </a:xfrm>
          <a:prstGeom prst="rect">
            <a:avLst/>
          </a:prstGeom>
        </p:spPr>
        <p:txBody>
          <a:bodyPr lIns="91439" tIns="45719" rIns="91439" bIns="45719">
            <a:noAutofit/>
          </a:bodyPr>
          <a:lstStyle/>
          <a:p>
            <a:endParaRPr/>
          </a:p>
        </p:txBody>
      </p:sp>
      <p:sp>
        <p:nvSpPr>
          <p:cNvPr id="496" name="Treść - poziom 1…"/>
          <p:cNvSpPr txBox="1">
            <a:spLocks noGrp="1"/>
          </p:cNvSpPr>
          <p:nvPr>
            <p:ph type="body" sz="quarter" idx="1" hasCustomPrompt="1"/>
          </p:nvPr>
        </p:nvSpPr>
        <p:spPr>
          <a:xfrm>
            <a:off x="411387" y="549552"/>
            <a:ext cx="5684614"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497" name="Symbol zastępczy tekstu 4"/>
          <p:cNvSpPr>
            <a:spLocks noGrp="1"/>
          </p:cNvSpPr>
          <p:nvPr>
            <p:ph type="body" sz="quarter" idx="22" hasCustomPrompt="1"/>
          </p:nvPr>
        </p:nvSpPr>
        <p:spPr>
          <a:xfrm>
            <a:off x="408361" y="1446767"/>
            <a:ext cx="5687641"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sp>
        <p:nvSpPr>
          <p:cNvPr id="49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5_2">
    <p:spTree>
      <p:nvGrpSpPr>
        <p:cNvPr id="1" name=""/>
        <p:cNvGrpSpPr/>
        <p:nvPr/>
      </p:nvGrpSpPr>
      <p:grpSpPr>
        <a:xfrm>
          <a:off x="0" y="0"/>
          <a:ext cx="0" cy="0"/>
          <a:chOff x="0" y="0"/>
          <a:chExt cx="0" cy="0"/>
        </a:xfrm>
      </p:grpSpPr>
      <p:sp>
        <p:nvSpPr>
          <p:cNvPr id="505" name="Symbol zastępczy obrazu 6"/>
          <p:cNvSpPr>
            <a:spLocks noGrp="1"/>
          </p:cNvSpPr>
          <p:nvPr>
            <p:ph type="pic" idx="21"/>
          </p:nvPr>
        </p:nvSpPr>
        <p:spPr>
          <a:xfrm>
            <a:off x="5401719" y="-6362"/>
            <a:ext cx="6813417" cy="6870724"/>
          </a:xfrm>
          <a:prstGeom prst="rect">
            <a:avLst/>
          </a:prstGeom>
        </p:spPr>
        <p:txBody>
          <a:bodyPr lIns="91439" tIns="45719" rIns="91439" bIns="45719">
            <a:noAutofit/>
          </a:bodyPr>
          <a:lstStyle/>
          <a:p>
            <a:endParaRPr/>
          </a:p>
        </p:txBody>
      </p:sp>
      <p:sp>
        <p:nvSpPr>
          <p:cNvPr id="506" name="Treść - poziom 1…"/>
          <p:cNvSpPr txBox="1">
            <a:spLocks noGrp="1"/>
          </p:cNvSpPr>
          <p:nvPr>
            <p:ph type="body" sz="quarter" idx="1" hasCustomPrompt="1"/>
          </p:nvPr>
        </p:nvSpPr>
        <p:spPr>
          <a:xfrm>
            <a:off x="408361" y="1446767"/>
            <a:ext cx="5687641" cy="1589090"/>
          </a:xfrm>
          <a:prstGeom prst="rect">
            <a:avLst/>
          </a:prstGeom>
        </p:spPr>
        <p:txBody>
          <a:bodyPr/>
          <a:lstStyle>
            <a:lvl1pPr>
              <a:lnSpc>
                <a:spcPct val="100000"/>
              </a:lnSpc>
              <a:spcBef>
                <a:spcPts val="1000"/>
              </a:spcBef>
              <a:defRPr sz="1400">
                <a:solidFill>
                  <a:srgbClr val="555555"/>
                </a:solidFill>
              </a:defRPr>
            </a:lvl1pPr>
            <a:lvl2pPr marL="685800" indent="-228600">
              <a:lnSpc>
                <a:spcPct val="100000"/>
              </a:lnSpc>
              <a:spcBef>
                <a:spcPts val="1000"/>
              </a:spcBef>
              <a:defRPr sz="1400">
                <a:solidFill>
                  <a:srgbClr val="555555"/>
                </a:solidFill>
              </a:defRPr>
            </a:lvl2pPr>
            <a:lvl3pPr marL="1143000" indent="-228600">
              <a:lnSpc>
                <a:spcPct val="100000"/>
              </a:lnSpc>
              <a:spcBef>
                <a:spcPts val="1000"/>
              </a:spcBef>
              <a:defRPr sz="1400">
                <a:solidFill>
                  <a:srgbClr val="555555"/>
                </a:solidFill>
              </a:defRPr>
            </a:lvl3pPr>
            <a:lvl4pPr marL="1600200" indent="-228600">
              <a:lnSpc>
                <a:spcPct val="100000"/>
              </a:lnSpc>
              <a:spcBef>
                <a:spcPts val="1000"/>
              </a:spcBef>
              <a:defRPr sz="1400">
                <a:solidFill>
                  <a:srgbClr val="555555"/>
                </a:solidFill>
              </a:defRPr>
            </a:lvl4pPr>
            <a:lvl5pPr marL="2057400" indent="-228600">
              <a:lnSpc>
                <a:spcPct val="100000"/>
              </a:lnSpc>
              <a:spcBef>
                <a:spcPts val="1000"/>
              </a:spcBef>
              <a:defRPr sz="1400">
                <a:solidFill>
                  <a:srgbClr val="555555"/>
                </a:solidFill>
              </a:defRPr>
            </a:lvl5pPr>
          </a:lstStyle>
          <a:p>
            <a:r>
              <a:t>Lorem ipsum dolor sit amet, consectetur adipiscing elit</a:t>
            </a:r>
          </a:p>
          <a:p>
            <a:pPr lvl="1"/>
            <a:endParaRPr/>
          </a:p>
          <a:p>
            <a:pPr lvl="2"/>
            <a:endParaRPr/>
          </a:p>
          <a:p>
            <a:pPr lvl="3"/>
            <a:endParaRPr/>
          </a:p>
          <a:p>
            <a:pPr lvl="4"/>
            <a:endParaRPr/>
          </a:p>
        </p:txBody>
      </p:sp>
      <p:sp>
        <p:nvSpPr>
          <p:cNvPr id="507" name="Symbol zastępczy tekstu 7"/>
          <p:cNvSpPr>
            <a:spLocks noGrp="1"/>
          </p:cNvSpPr>
          <p:nvPr>
            <p:ph type="body" sz="quarter" idx="22" hasCustomPrompt="1"/>
          </p:nvPr>
        </p:nvSpPr>
        <p:spPr>
          <a:xfrm>
            <a:off x="411385" y="549552"/>
            <a:ext cx="5684617" cy="479100"/>
          </a:xfrm>
          <a:prstGeom prst="rect">
            <a:avLst/>
          </a:prstGeom>
        </p:spPr>
        <p:txBody>
          <a:bodyPr/>
          <a:lstStyle/>
          <a:p>
            <a:r>
              <a:t>Tytuł slajdu</a:t>
            </a:r>
          </a:p>
        </p:txBody>
      </p:sp>
      <p:sp>
        <p:nvSpPr>
          <p:cNvPr id="5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5_3">
    <p:spTree>
      <p:nvGrpSpPr>
        <p:cNvPr id="1" name=""/>
        <p:cNvGrpSpPr/>
        <p:nvPr/>
      </p:nvGrpSpPr>
      <p:grpSpPr>
        <a:xfrm>
          <a:off x="0" y="0"/>
          <a:ext cx="0" cy="0"/>
          <a:chOff x="0" y="0"/>
          <a:chExt cx="0" cy="0"/>
        </a:xfrm>
      </p:grpSpPr>
      <p:sp>
        <p:nvSpPr>
          <p:cNvPr id="515" name="Symbol zastępczy obrazu 6"/>
          <p:cNvSpPr>
            <a:spLocks noGrp="1"/>
          </p:cNvSpPr>
          <p:nvPr>
            <p:ph type="pic" idx="21"/>
          </p:nvPr>
        </p:nvSpPr>
        <p:spPr>
          <a:xfrm>
            <a:off x="3897383" y="0"/>
            <a:ext cx="8294617" cy="6858000"/>
          </a:xfrm>
          <a:prstGeom prst="rect">
            <a:avLst/>
          </a:prstGeom>
        </p:spPr>
        <p:txBody>
          <a:bodyPr lIns="91439" tIns="45719" rIns="91439" bIns="45719">
            <a:noAutofit/>
          </a:bodyPr>
          <a:lstStyle/>
          <a:p>
            <a:endParaRPr/>
          </a:p>
        </p:txBody>
      </p:sp>
      <p:sp>
        <p:nvSpPr>
          <p:cNvPr id="516" name="Dowolny kształt: kształt 2"/>
          <p:cNvSpPr/>
          <p:nvPr/>
        </p:nvSpPr>
        <p:spPr>
          <a:xfrm>
            <a:off x="-1" y="0"/>
            <a:ext cx="525483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72" y="0"/>
                </a:lnTo>
                <a:lnTo>
                  <a:pt x="19378" y="350"/>
                </a:lnTo>
                <a:cubicBezTo>
                  <a:pt x="20809" y="2942"/>
                  <a:pt x="21600" y="5791"/>
                  <a:pt x="21600" y="8782"/>
                </a:cubicBezTo>
                <a:cubicBezTo>
                  <a:pt x="21600" y="13269"/>
                  <a:pt x="19820" y="17437"/>
                  <a:pt x="16772" y="20894"/>
                </a:cubicBezTo>
                <a:lnTo>
                  <a:pt x="16116"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17" name="Treść - poziom 1…"/>
          <p:cNvSpPr txBox="1">
            <a:spLocks noGrp="1"/>
          </p:cNvSpPr>
          <p:nvPr>
            <p:ph type="body" sz="quarter" idx="1" hasCustomPrompt="1"/>
          </p:nvPr>
        </p:nvSpPr>
        <p:spPr>
          <a:xfrm>
            <a:off x="430560" y="2742708"/>
            <a:ext cx="3768380" cy="1372582"/>
          </a:xfrm>
          <a:prstGeom prst="rect">
            <a:avLst/>
          </a:prstGeom>
        </p:spPr>
        <p:txBody>
          <a:bodyPr/>
          <a:lstStyle>
            <a:lvl1pPr>
              <a:lnSpc>
                <a:spcPct val="100000"/>
              </a:lnSpc>
              <a:defRPr sz="4000">
                <a:solidFill>
                  <a:srgbClr val="FFFFFF"/>
                </a:solidFill>
              </a:defRPr>
            </a:lvl1pPr>
            <a:lvl2pPr marL="838200" indent="-381000">
              <a:lnSpc>
                <a:spcPct val="100000"/>
              </a:lnSpc>
              <a:defRPr sz="4000">
                <a:solidFill>
                  <a:srgbClr val="FFFFFF"/>
                </a:solidFill>
              </a:defRPr>
            </a:lvl2pPr>
            <a:lvl3pPr marL="1371600" indent="-457200">
              <a:lnSpc>
                <a:spcPct val="100000"/>
              </a:lnSpc>
              <a:defRPr sz="4000">
                <a:solidFill>
                  <a:srgbClr val="FFFFFF"/>
                </a:solidFill>
              </a:defRPr>
            </a:lvl3pPr>
            <a:lvl4pPr marL="1879600" indent="-508000">
              <a:lnSpc>
                <a:spcPct val="100000"/>
              </a:lnSpc>
              <a:defRPr sz="4000">
                <a:solidFill>
                  <a:srgbClr val="FFFFFF"/>
                </a:solidFill>
              </a:defRPr>
            </a:lvl4pPr>
            <a:lvl5pPr marL="2336800" indent="-508000">
              <a:lnSpc>
                <a:spcPct val="100000"/>
              </a:lnSpc>
              <a:defRPr sz="4000">
                <a:solidFill>
                  <a:srgbClr val="FFFFFF"/>
                </a:solidFill>
              </a:defRPr>
            </a:lvl5pPr>
          </a:lstStyle>
          <a:p>
            <a:r>
              <a:t>Tytuł slajdu</a:t>
            </a:r>
          </a:p>
          <a:p>
            <a:pPr lvl="1"/>
            <a:endParaRPr/>
          </a:p>
          <a:p>
            <a:pPr lvl="2"/>
            <a:endParaRPr/>
          </a:p>
          <a:p>
            <a:pPr lvl="3"/>
            <a:endParaRPr/>
          </a:p>
          <a:p>
            <a:pPr lvl="4"/>
            <a:endParaRPr/>
          </a:p>
        </p:txBody>
      </p:sp>
      <p:sp>
        <p:nvSpPr>
          <p:cNvPr id="518" name="Symbol zastępczy tekstu 7"/>
          <p:cNvSpPr>
            <a:spLocks noGrp="1"/>
          </p:cNvSpPr>
          <p:nvPr>
            <p:ph type="body" sz="quarter" idx="22" hasCustomPrompt="1"/>
          </p:nvPr>
        </p:nvSpPr>
        <p:spPr>
          <a:xfrm>
            <a:off x="430560" y="4267220"/>
            <a:ext cx="3768380" cy="458203"/>
          </a:xfrm>
          <a:prstGeom prst="rect">
            <a:avLst/>
          </a:prstGeom>
        </p:spPr>
        <p:txBody>
          <a:bodyPr anchor="ctr"/>
          <a:lstStyle>
            <a:lvl1pPr>
              <a:defRPr sz="2400">
                <a:solidFill>
                  <a:srgbClr val="FFFFFF"/>
                </a:solidFill>
              </a:defRPr>
            </a:lvl1pPr>
          </a:lstStyle>
          <a:p>
            <a:r>
              <a:t>Tekst dodatkowy</a:t>
            </a:r>
          </a:p>
        </p:txBody>
      </p:sp>
      <p:sp>
        <p:nvSpPr>
          <p:cNvPr id="5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5_4">
    <p:spTree>
      <p:nvGrpSpPr>
        <p:cNvPr id="1" name=""/>
        <p:cNvGrpSpPr/>
        <p:nvPr/>
      </p:nvGrpSpPr>
      <p:grpSpPr>
        <a:xfrm>
          <a:off x="0" y="0"/>
          <a:ext cx="0" cy="0"/>
          <a:chOff x="0" y="0"/>
          <a:chExt cx="0" cy="0"/>
        </a:xfrm>
      </p:grpSpPr>
      <p:sp>
        <p:nvSpPr>
          <p:cNvPr id="526" name="Symbol zastępczy obrazu 21"/>
          <p:cNvSpPr>
            <a:spLocks noGrp="1"/>
          </p:cNvSpPr>
          <p:nvPr>
            <p:ph type="pic" idx="21"/>
          </p:nvPr>
        </p:nvSpPr>
        <p:spPr>
          <a:xfrm>
            <a:off x="6875915" y="-2"/>
            <a:ext cx="5321998" cy="6865013"/>
          </a:xfrm>
          <a:prstGeom prst="rect">
            <a:avLst/>
          </a:prstGeom>
        </p:spPr>
        <p:txBody>
          <a:bodyPr lIns="91439" tIns="45719" rIns="91439" bIns="45719">
            <a:noAutofit/>
          </a:bodyPr>
          <a:lstStyle/>
          <a:p>
            <a:endParaRPr/>
          </a:p>
        </p:txBody>
      </p:sp>
      <p:sp>
        <p:nvSpPr>
          <p:cNvPr id="527" name="Symbol zastępczy obrazu 20"/>
          <p:cNvSpPr>
            <a:spLocks noGrp="1"/>
          </p:cNvSpPr>
          <p:nvPr>
            <p:ph type="pic" idx="22"/>
          </p:nvPr>
        </p:nvSpPr>
        <p:spPr>
          <a:xfrm>
            <a:off x="2891449" y="-456"/>
            <a:ext cx="5190254" cy="6873447"/>
          </a:xfrm>
          <a:prstGeom prst="rect">
            <a:avLst/>
          </a:prstGeom>
        </p:spPr>
        <p:txBody>
          <a:bodyPr lIns="91439" tIns="45719" rIns="91439" bIns="45719">
            <a:noAutofit/>
          </a:bodyPr>
          <a:lstStyle/>
          <a:p>
            <a:endParaRPr/>
          </a:p>
        </p:txBody>
      </p:sp>
      <p:sp>
        <p:nvSpPr>
          <p:cNvPr id="528" name="Dowolny kształt: kształt 5"/>
          <p:cNvSpPr/>
          <p:nvPr/>
        </p:nvSpPr>
        <p:spPr>
          <a:xfrm>
            <a:off x="0" y="-1"/>
            <a:ext cx="4112921"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495" y="0"/>
                </a:lnTo>
                <a:lnTo>
                  <a:pt x="18741" y="326"/>
                </a:lnTo>
                <a:cubicBezTo>
                  <a:pt x="20582" y="2936"/>
                  <a:pt x="21600" y="5806"/>
                  <a:pt x="21600" y="8818"/>
                </a:cubicBezTo>
                <a:cubicBezTo>
                  <a:pt x="21600" y="13149"/>
                  <a:pt x="19496" y="17185"/>
                  <a:pt x="15869" y="20578"/>
                </a:cubicBezTo>
                <a:lnTo>
                  <a:pt x="14692" y="21600"/>
                </a:lnTo>
                <a:lnTo>
                  <a:pt x="0" y="21600"/>
                </a:lnTo>
                <a:close/>
              </a:path>
            </a:pathLst>
          </a:cu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529" name="Treść - poziom 1…"/>
          <p:cNvSpPr txBox="1">
            <a:spLocks noGrp="1"/>
          </p:cNvSpPr>
          <p:nvPr>
            <p:ph type="body" sz="quarter" idx="1" hasCustomPrompt="1"/>
          </p:nvPr>
        </p:nvSpPr>
        <p:spPr>
          <a:xfrm>
            <a:off x="430560" y="3172300"/>
            <a:ext cx="2804766" cy="2316689"/>
          </a:xfrm>
          <a:prstGeom prst="rect">
            <a:avLst/>
          </a:prstGeom>
        </p:spPr>
        <p:txBody>
          <a:bodyPr/>
          <a:lstStyle>
            <a:lvl1pPr>
              <a:defRPr sz="2400">
                <a:solidFill>
                  <a:srgbClr val="FFFFFF"/>
                </a:solidFill>
              </a:defRPr>
            </a:lvl1pPr>
            <a:lvl2pPr marL="685800" indent="-228600">
              <a:defRPr sz="2400">
                <a:solidFill>
                  <a:srgbClr val="FFFFFF"/>
                </a:solidFill>
              </a:defRPr>
            </a:lvl2pPr>
            <a:lvl3pPr marL="1188719" indent="-274319">
              <a:defRPr sz="2400">
                <a:solidFill>
                  <a:srgbClr val="FFFFFF"/>
                </a:solidFill>
              </a:defRPr>
            </a:lvl3pPr>
            <a:lvl4pPr marL="1676400" indent="-304800">
              <a:defRPr sz="2400">
                <a:solidFill>
                  <a:srgbClr val="FFFFFF"/>
                </a:solidFill>
              </a:defRPr>
            </a:lvl4pPr>
            <a:lvl5pPr marL="2133600" indent="-304800">
              <a:defRPr sz="2400">
                <a:solidFill>
                  <a:srgbClr val="FFFFFF"/>
                </a:solidFill>
              </a:defRPr>
            </a:lvl5pPr>
          </a:lstStyle>
          <a:p>
            <a:r>
              <a:t>Tekst dodatkowy</a:t>
            </a:r>
          </a:p>
          <a:p>
            <a:pPr lvl="1"/>
            <a:endParaRPr/>
          </a:p>
          <a:p>
            <a:pPr lvl="2"/>
            <a:endParaRPr/>
          </a:p>
          <a:p>
            <a:pPr lvl="3"/>
            <a:endParaRPr/>
          </a:p>
          <a:p>
            <a:pPr lvl="4"/>
            <a:endParaRPr/>
          </a:p>
        </p:txBody>
      </p:sp>
      <p:sp>
        <p:nvSpPr>
          <p:cNvPr id="530" name="Symbol zastępczy tekstu 9"/>
          <p:cNvSpPr>
            <a:spLocks noGrp="1"/>
          </p:cNvSpPr>
          <p:nvPr>
            <p:ph type="body" sz="quarter" idx="23" hasCustomPrompt="1"/>
          </p:nvPr>
        </p:nvSpPr>
        <p:spPr>
          <a:xfrm>
            <a:off x="407986" y="2335397"/>
            <a:ext cx="2827341" cy="818192"/>
          </a:xfrm>
          <a:prstGeom prst="rect">
            <a:avLst/>
          </a:prstGeom>
        </p:spPr>
        <p:txBody>
          <a:bodyPr anchor="ctr"/>
          <a:lstStyle>
            <a:lvl1pPr defTabSz="813816">
              <a:lnSpc>
                <a:spcPct val="100000"/>
              </a:lnSpc>
              <a:defRPr sz="5300" b="1">
                <a:solidFill>
                  <a:srgbClr val="FFFFFF"/>
                </a:solidFill>
              </a:defRPr>
            </a:lvl1pPr>
          </a:lstStyle>
          <a:p>
            <a:r>
              <a:t>50%</a:t>
            </a:r>
          </a:p>
        </p:txBody>
      </p:sp>
      <p:sp>
        <p:nvSpPr>
          <p:cNvPr id="53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538" name="Symbol zastępczy obrazu 7"/>
          <p:cNvSpPr>
            <a:spLocks noGrp="1"/>
          </p:cNvSpPr>
          <p:nvPr>
            <p:ph type="pic" sz="half" idx="21"/>
          </p:nvPr>
        </p:nvSpPr>
        <p:spPr>
          <a:xfrm>
            <a:off x="0" y="0"/>
            <a:ext cx="4198938" cy="6858000"/>
          </a:xfrm>
          <a:prstGeom prst="rect">
            <a:avLst/>
          </a:prstGeom>
        </p:spPr>
        <p:txBody>
          <a:bodyPr lIns="91439" tIns="45719" rIns="91439" bIns="45719">
            <a:noAutofit/>
          </a:bodyPr>
          <a:lstStyle/>
          <a:p>
            <a:endParaRPr/>
          </a:p>
        </p:txBody>
      </p:sp>
      <p:sp>
        <p:nvSpPr>
          <p:cNvPr id="539" name="Symbol zastępczy obrazu 7"/>
          <p:cNvSpPr>
            <a:spLocks noGrp="1"/>
          </p:cNvSpPr>
          <p:nvPr>
            <p:ph type="pic" sz="quarter" idx="22"/>
          </p:nvPr>
        </p:nvSpPr>
        <p:spPr>
          <a:xfrm>
            <a:off x="10788650" y="0"/>
            <a:ext cx="1403350" cy="6858000"/>
          </a:xfrm>
          <a:prstGeom prst="rect">
            <a:avLst/>
          </a:prstGeom>
        </p:spPr>
        <p:txBody>
          <a:bodyPr lIns="91439" tIns="45719" rIns="91439" bIns="45719">
            <a:noAutofit/>
          </a:bodyPr>
          <a:lstStyle/>
          <a:p>
            <a:endParaRPr/>
          </a:p>
        </p:txBody>
      </p:sp>
      <p:sp>
        <p:nvSpPr>
          <p:cNvPr id="540" name="Treść - poziom 1…"/>
          <p:cNvSpPr txBox="1">
            <a:spLocks noGrp="1"/>
          </p:cNvSpPr>
          <p:nvPr>
            <p:ph type="body" sz="quarter" idx="1" hasCustomPrompt="1"/>
          </p:nvPr>
        </p:nvSpPr>
        <p:spPr>
          <a:xfrm>
            <a:off x="4872037" y="553507"/>
            <a:ext cx="5815013" cy="479100"/>
          </a:xfrm>
          <a:prstGeom prst="rect">
            <a:avLst/>
          </a:prstGeom>
        </p:spPr>
        <p:txBody>
          <a:bodyPr/>
          <a:lstStyle>
            <a:lvl1pPr>
              <a:lnSpc>
                <a:spcPct val="100000"/>
              </a:lnSpc>
            </a:lvl1pPr>
            <a:lvl2pPr>
              <a:lnSpc>
                <a:spcPct val="100000"/>
              </a:lnSpc>
            </a:lvl2pPr>
            <a:lvl3pPr marL="1234438" indent="-320038">
              <a:lnSpc>
                <a:spcPct val="100000"/>
              </a:lnSpc>
            </a:lvl3pPr>
            <a:lvl4pPr>
              <a:lnSpc>
                <a:spcPct val="100000"/>
              </a:lnSpc>
            </a:lvl4pPr>
            <a:lvl5pPr>
              <a:lnSpc>
                <a:spcPct val="100000"/>
              </a:lnSpc>
            </a:lvl5pPr>
          </a:lstStyle>
          <a:p>
            <a:r>
              <a:t>Tytuł slajdu</a:t>
            </a:r>
          </a:p>
          <a:p>
            <a:pPr lvl="1"/>
            <a:endParaRPr/>
          </a:p>
          <a:p>
            <a:pPr lvl="2"/>
            <a:endParaRPr/>
          </a:p>
          <a:p>
            <a:pPr lvl="3"/>
            <a:endParaRPr/>
          </a:p>
          <a:p>
            <a:pPr lvl="4"/>
            <a:endParaRPr/>
          </a:p>
        </p:txBody>
      </p:sp>
      <p:sp>
        <p:nvSpPr>
          <p:cNvPr id="541" name="Symbol zastępczy tekstu 4"/>
          <p:cNvSpPr>
            <a:spLocks noGrp="1"/>
          </p:cNvSpPr>
          <p:nvPr>
            <p:ph type="body" sz="quarter" idx="23" hasCustomPrompt="1"/>
          </p:nvPr>
        </p:nvSpPr>
        <p:spPr>
          <a:xfrm>
            <a:off x="4872036" y="1441146"/>
            <a:ext cx="5815015" cy="1589091"/>
          </a:xfrm>
          <a:prstGeom prst="rect">
            <a:avLst/>
          </a:prstGeom>
        </p:spPr>
        <p:txBody>
          <a:bodyPr/>
          <a:lstStyle>
            <a:lvl1pPr defTabSz="886967">
              <a:lnSpc>
                <a:spcPct val="100000"/>
              </a:lnSpc>
              <a:spcBef>
                <a:spcPts val="900"/>
              </a:spcBef>
              <a:defRPr sz="13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542" name="Grafika 9" descr="Grafika 9"/>
          <p:cNvPicPr>
            <a:picLocks noChangeAspect="1"/>
          </p:cNvPicPr>
          <p:nvPr/>
        </p:nvPicPr>
        <p:blipFill>
          <a:blip r:embed="rId2"/>
          <a:stretch>
            <a:fillRect/>
          </a:stretch>
        </p:blipFill>
        <p:spPr>
          <a:xfrm>
            <a:off x="10253080" y="6394801"/>
            <a:ext cx="346435" cy="346435"/>
          </a:xfrm>
          <a:prstGeom prst="rect">
            <a:avLst/>
          </a:prstGeom>
          <a:ln w="12700">
            <a:miter lim="400000"/>
          </a:ln>
        </p:spPr>
      </p:pic>
      <p:pic>
        <p:nvPicPr>
          <p:cNvPr id="543" name="Logo-Zaczytani-3.png" descr="Logo-Zaczytani-3.png"/>
          <p:cNvPicPr>
            <a:picLocks noChangeAspect="1"/>
          </p:cNvPicPr>
          <p:nvPr/>
        </p:nvPicPr>
        <p:blipFill>
          <a:blip r:embed="rId3"/>
          <a:stretch>
            <a:fillRect/>
          </a:stretch>
        </p:blipFill>
        <p:spPr>
          <a:xfrm>
            <a:off x="9275574" y="6465687"/>
            <a:ext cx="848843" cy="192799"/>
          </a:xfrm>
          <a:prstGeom prst="rect">
            <a:avLst/>
          </a:prstGeom>
          <a:ln w="12700">
            <a:miter lim="400000"/>
          </a:ln>
        </p:spPr>
      </p:pic>
      <p:sp>
        <p:nvSpPr>
          <p:cNvPr id="54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7">
    <p:spTree>
      <p:nvGrpSpPr>
        <p:cNvPr id="1" name=""/>
        <p:cNvGrpSpPr/>
        <p:nvPr/>
      </p:nvGrpSpPr>
      <p:grpSpPr>
        <a:xfrm>
          <a:off x="0" y="0"/>
          <a:ext cx="0" cy="0"/>
          <a:chOff x="0" y="0"/>
          <a:chExt cx="0" cy="0"/>
        </a:xfrm>
      </p:grpSpPr>
      <p:pic>
        <p:nvPicPr>
          <p:cNvPr id="551"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52" name="Symbol zastępczy obrazu 19"/>
          <p:cNvSpPr>
            <a:spLocks noGrp="1"/>
          </p:cNvSpPr>
          <p:nvPr>
            <p:ph type="pic" sz="half" idx="21"/>
          </p:nvPr>
        </p:nvSpPr>
        <p:spPr>
          <a:xfrm>
            <a:off x="2" y="0"/>
            <a:ext cx="3143887" cy="6858003"/>
          </a:xfrm>
          <a:prstGeom prst="rect">
            <a:avLst/>
          </a:prstGeom>
        </p:spPr>
        <p:txBody>
          <a:bodyPr lIns="91439" tIns="45719" rIns="91439" bIns="45719">
            <a:noAutofit/>
          </a:bodyPr>
          <a:lstStyle/>
          <a:p>
            <a:endParaRPr/>
          </a:p>
        </p:txBody>
      </p:sp>
      <p:sp>
        <p:nvSpPr>
          <p:cNvPr id="553" name="Treść - poziom 1…"/>
          <p:cNvSpPr txBox="1">
            <a:spLocks noGrp="1"/>
          </p:cNvSpPr>
          <p:nvPr>
            <p:ph type="body" sz="quarter" idx="1" hasCustomPrompt="1"/>
          </p:nvPr>
        </p:nvSpPr>
        <p:spPr>
          <a:xfrm>
            <a:off x="6095998" y="553507"/>
            <a:ext cx="5688015"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pic>
        <p:nvPicPr>
          <p:cNvPr id="554" name="Obraz 10" descr="Obraz 10"/>
          <p:cNvPicPr>
            <a:picLocks noChangeAspect="1"/>
          </p:cNvPicPr>
          <p:nvPr/>
        </p:nvPicPr>
        <p:blipFill>
          <a:blip r:embed="rId3"/>
          <a:stretch>
            <a:fillRect/>
          </a:stretch>
        </p:blipFill>
        <p:spPr>
          <a:xfrm rot="537079">
            <a:off x="2000474" y="1056700"/>
            <a:ext cx="2501795" cy="5362960"/>
          </a:xfrm>
          <a:prstGeom prst="rect">
            <a:avLst/>
          </a:prstGeom>
          <a:ln w="12700">
            <a:miter lim="400000"/>
          </a:ln>
        </p:spPr>
      </p:pic>
      <p:sp>
        <p:nvSpPr>
          <p:cNvPr id="555" name="Symbol zastępczy obrazu 2"/>
          <p:cNvSpPr>
            <a:spLocks noGrp="1"/>
          </p:cNvSpPr>
          <p:nvPr>
            <p:ph type="pic" sz="quarter" idx="22"/>
          </p:nvPr>
        </p:nvSpPr>
        <p:spPr>
          <a:xfrm rot="561819">
            <a:off x="2059712" y="1133076"/>
            <a:ext cx="2384793" cy="5209501"/>
          </a:xfrm>
          <a:prstGeom prst="rect">
            <a:avLst/>
          </a:prstGeom>
        </p:spPr>
        <p:txBody>
          <a:bodyPr lIns="91439" tIns="45719" rIns="91439" bIns="45719">
            <a:noAutofit/>
          </a:bodyPr>
          <a:lstStyle/>
          <a:p>
            <a:endParaRPr/>
          </a:p>
        </p:txBody>
      </p:sp>
      <p:sp>
        <p:nvSpPr>
          <p:cNvPr id="556" name="Symbol zastępczy tekstu 7"/>
          <p:cNvSpPr>
            <a:spLocks noGrp="1"/>
          </p:cNvSpPr>
          <p:nvPr>
            <p:ph type="body" sz="quarter" idx="23" hasCustomPrompt="1"/>
          </p:nvPr>
        </p:nvSpPr>
        <p:spPr>
          <a:xfrm>
            <a:off x="6095997" y="1327661"/>
            <a:ext cx="5684616" cy="1205990"/>
          </a:xfrm>
          <a:prstGeom prst="rect">
            <a:avLst/>
          </a:prstGeom>
        </p:spPr>
        <p:txBody>
          <a:bodyPr/>
          <a:lstStyle>
            <a:lvl1pPr>
              <a:lnSpc>
                <a:spcPct val="100000"/>
              </a:lnSpc>
              <a:defRPr sz="1200">
                <a:solidFill>
                  <a:srgbClr val="555555"/>
                </a:solidFill>
              </a:defRPr>
            </a:lvl1pPr>
          </a:lstStyle>
          <a:p>
            <a:r>
              <a:t>Lorem ipsum dolor sit amet, consectetur adipiscing elit, sed do eiusmod tempor incididunt ut labore et dolore magna aliqua. Ut enim ad minim veniam, quis nostrud exercitation ullamco.</a:t>
            </a:r>
          </a:p>
        </p:txBody>
      </p:sp>
      <p:sp>
        <p:nvSpPr>
          <p:cNvPr id="557"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564" name="Symbol zastępczy obrazu 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565"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End_1">
    <p:spTree>
      <p:nvGrpSpPr>
        <p:cNvPr id="1" name=""/>
        <p:cNvGrpSpPr/>
        <p:nvPr/>
      </p:nvGrpSpPr>
      <p:grpSpPr>
        <a:xfrm>
          <a:off x="0" y="0"/>
          <a:ext cx="0" cy="0"/>
          <a:chOff x="0" y="0"/>
          <a:chExt cx="0" cy="0"/>
        </a:xfrm>
      </p:grpSpPr>
      <p:pic>
        <p:nvPicPr>
          <p:cNvPr id="572" name="Grafika 1" descr="Grafika 1"/>
          <p:cNvPicPr>
            <a:picLocks noChangeAspect="1"/>
          </p:cNvPicPr>
          <p:nvPr/>
        </p:nvPicPr>
        <p:blipFill>
          <a:blip r:embed="rId2"/>
          <a:stretch>
            <a:fillRect/>
          </a:stretch>
        </p:blipFill>
        <p:spPr>
          <a:xfrm>
            <a:off x="10738994" y="571297"/>
            <a:ext cx="1041622" cy="1041622"/>
          </a:xfrm>
          <a:prstGeom prst="rect">
            <a:avLst/>
          </a:prstGeom>
          <a:ln w="12700">
            <a:miter lim="400000"/>
          </a:ln>
        </p:spPr>
      </p:pic>
      <p:sp>
        <p:nvSpPr>
          <p:cNvPr id="573"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Tytuł slajdu</a:t>
            </a:r>
          </a:p>
          <a:p>
            <a:pPr lvl="1"/>
            <a:endParaRPr/>
          </a:p>
          <a:p>
            <a:pPr lvl="2"/>
            <a:endParaRPr/>
          </a:p>
          <a:p>
            <a:pPr lvl="3"/>
            <a:endParaRPr/>
          </a:p>
          <a:p>
            <a:pPr lvl="4"/>
            <a:endParaRPr/>
          </a:p>
        </p:txBody>
      </p:sp>
      <p:sp>
        <p:nvSpPr>
          <p:cNvPr id="574" name="Symbol zastępczy tekstu 4"/>
          <p:cNvSpPr>
            <a:spLocks noGrp="1"/>
          </p:cNvSpPr>
          <p:nvPr>
            <p:ph type="body" sz="quarter" idx="21" hasCustomPrompt="1"/>
          </p:nvPr>
        </p:nvSpPr>
        <p:spPr>
          <a:xfrm>
            <a:off x="1049363" y="4118479"/>
            <a:ext cx="6978897" cy="536648"/>
          </a:xfrm>
          <a:prstGeom prst="rect">
            <a:avLst/>
          </a:prstGeom>
        </p:spPr>
        <p:txBody>
          <a:bodyPr/>
          <a:lstStyle>
            <a:lvl1pPr>
              <a:lnSpc>
                <a:spcPct val="100000"/>
              </a:lnSpc>
              <a:spcBef>
                <a:spcPts val="1000"/>
              </a:spcBef>
              <a:defRPr sz="1600"/>
            </a:lvl1pPr>
          </a:lstStyle>
          <a:p>
            <a:r>
              <a:t>Lorem ipsum dolor sit amet, consectetur adipiscing elit</a:t>
            </a:r>
          </a:p>
        </p:txBody>
      </p:sp>
      <p:sp>
        <p:nvSpPr>
          <p:cNvPr id="575"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End_2">
    <p:spTree>
      <p:nvGrpSpPr>
        <p:cNvPr id="1" name=""/>
        <p:cNvGrpSpPr/>
        <p:nvPr/>
      </p:nvGrpSpPr>
      <p:grpSpPr>
        <a:xfrm>
          <a:off x="0" y="0"/>
          <a:ext cx="0" cy="0"/>
          <a:chOff x="0" y="0"/>
          <a:chExt cx="0" cy="0"/>
        </a:xfrm>
      </p:grpSpPr>
      <p:sp>
        <p:nvSpPr>
          <p:cNvPr id="582" name="Dowolny kształt: kształt 1"/>
          <p:cNvSpPr/>
          <p:nvPr/>
        </p:nvSpPr>
        <p:spPr>
          <a:xfrm>
            <a:off x="-12701" y="-24475"/>
            <a:ext cx="8645978" cy="68815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94" y="40"/>
                </a:lnTo>
                <a:lnTo>
                  <a:pt x="20118" y="40"/>
                </a:lnTo>
                <a:lnTo>
                  <a:pt x="20250" y="405"/>
                </a:lnTo>
                <a:cubicBezTo>
                  <a:pt x="21119" y="2988"/>
                  <a:pt x="21600" y="5828"/>
                  <a:pt x="21600" y="8809"/>
                </a:cubicBezTo>
                <a:cubicBezTo>
                  <a:pt x="21600" y="10765"/>
                  <a:pt x="21393" y="12661"/>
                  <a:pt x="21005" y="14463"/>
                </a:cubicBezTo>
                <a:lnTo>
                  <a:pt x="20915" y="14850"/>
                </a:lnTo>
                <a:lnTo>
                  <a:pt x="19902" y="14505"/>
                </a:lnTo>
                <a:lnTo>
                  <a:pt x="19770" y="15091"/>
                </a:lnTo>
                <a:cubicBezTo>
                  <a:pt x="19263" y="17137"/>
                  <a:pt x="18551" y="19023"/>
                  <a:pt x="17553" y="20730"/>
                </a:cubicBezTo>
                <a:lnTo>
                  <a:pt x="16899" y="21600"/>
                </a:lnTo>
                <a:lnTo>
                  <a:pt x="32" y="21563"/>
                </a:lnTo>
                <a:cubicBezTo>
                  <a:pt x="32" y="14375"/>
                  <a:pt x="0" y="7188"/>
                  <a:pt x="0" y="0"/>
                </a:cubicBezTo>
                <a:close/>
              </a:path>
            </a:pathLst>
          </a:cu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583" name="Grafika 4" descr="Grafika 4"/>
          <p:cNvPicPr>
            <a:picLocks noChangeAspect="1"/>
          </p:cNvPicPr>
          <p:nvPr/>
        </p:nvPicPr>
        <p:blipFill>
          <a:blip r:embed="rId2"/>
          <a:stretch>
            <a:fillRect/>
          </a:stretch>
        </p:blipFill>
        <p:spPr>
          <a:xfrm>
            <a:off x="10738994" y="571297"/>
            <a:ext cx="1041622" cy="1041622"/>
          </a:xfrm>
          <a:prstGeom prst="rect">
            <a:avLst/>
          </a:prstGeom>
          <a:ln w="12700">
            <a:miter lim="400000"/>
          </a:ln>
        </p:spPr>
      </p:pic>
      <p:pic>
        <p:nvPicPr>
          <p:cNvPr id="584" name="Obraz 5" descr="Obraz 5"/>
          <p:cNvPicPr>
            <a:picLocks noChangeAspect="1"/>
          </p:cNvPicPr>
          <p:nvPr/>
        </p:nvPicPr>
        <p:blipFill>
          <a:blip r:embed="rId3"/>
          <a:stretch>
            <a:fillRect/>
          </a:stretch>
        </p:blipFill>
        <p:spPr>
          <a:xfrm>
            <a:off x="6798860" y="4593599"/>
            <a:ext cx="1961419" cy="2264401"/>
          </a:xfrm>
          <a:prstGeom prst="rect">
            <a:avLst/>
          </a:prstGeom>
          <a:ln w="12700">
            <a:miter lim="400000"/>
          </a:ln>
        </p:spPr>
      </p:pic>
      <p:sp>
        <p:nvSpPr>
          <p:cNvPr id="585" name="Treść - poziom 1…"/>
          <p:cNvSpPr txBox="1">
            <a:spLocks noGrp="1"/>
          </p:cNvSpPr>
          <p:nvPr>
            <p:ph type="body" sz="quarter" idx="1" hasCustomPrompt="1"/>
          </p:nvPr>
        </p:nvSpPr>
        <p:spPr>
          <a:xfrm>
            <a:off x="1014166" y="2235200"/>
            <a:ext cx="6978899" cy="1771537"/>
          </a:xfrm>
          <a:prstGeom prst="rect">
            <a:avLst/>
          </a:prstGeom>
        </p:spPr>
        <p:txBody>
          <a:bodyPr/>
          <a:lstStyle>
            <a:lvl1pPr>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1pPr>
            <a:lvl2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2pPr>
            <a:lvl3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3pPr>
            <a:lvl4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4pPr>
            <a:lvl5pPr marL="80008" indent="-308608">
              <a:lnSpc>
                <a:spcPct val="100000"/>
              </a:lnSpc>
              <a:defRPr sz="5400">
                <a:gradFill flip="none" rotWithShape="1">
                  <a:gsLst>
                    <a:gs pos="15000">
                      <a:schemeClr val="accent3"/>
                    </a:gs>
                    <a:gs pos="50000">
                      <a:schemeClr val="accent2"/>
                    </a:gs>
                    <a:gs pos="100000">
                      <a:srgbClr val="00285F"/>
                    </a:gs>
                  </a:gsLst>
                  <a:path path="circle">
                    <a:fillToRect l="37721" t="-19636" r="62278" b="119636"/>
                  </a:path>
                </a:gradFill>
              </a:defRPr>
            </a:lvl5pPr>
          </a:lstStyle>
          <a:p>
            <a:r>
              <a:t>Dziękujemy </a:t>
            </a:r>
          </a:p>
          <a:p>
            <a:pPr lvl="1"/>
            <a:endParaRPr/>
          </a:p>
          <a:p>
            <a:pPr lvl="2"/>
            <a:endParaRPr/>
          </a:p>
          <a:p>
            <a:pPr lvl="3"/>
            <a:endParaRPr/>
          </a:p>
          <a:p>
            <a:pPr lvl="4"/>
            <a:endParaRPr/>
          </a:p>
        </p:txBody>
      </p:sp>
      <p:sp>
        <p:nvSpPr>
          <p:cNvPr id="586" name="Numer slajdu"/>
          <p:cNvSpPr txBox="1">
            <a:spLocks noGrp="1"/>
          </p:cNvSpPr>
          <p:nvPr>
            <p:ph type="sldNum" sz="quarter" idx="2"/>
          </p:nvPr>
        </p:nvSpPr>
        <p:spPr>
          <a:xfrm>
            <a:off x="8737600" y="6221731"/>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Przykład stopki 1">
    <p:spTree>
      <p:nvGrpSpPr>
        <p:cNvPr id="1" name=""/>
        <p:cNvGrpSpPr/>
        <p:nvPr/>
      </p:nvGrpSpPr>
      <p:grpSpPr>
        <a:xfrm>
          <a:off x="0" y="0"/>
          <a:ext cx="0" cy="0"/>
          <a:chOff x="0" y="0"/>
          <a:chExt cx="0" cy="0"/>
        </a:xfrm>
      </p:grpSpPr>
      <p:sp>
        <p:nvSpPr>
          <p:cNvPr id="59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594" name="Tabela 3"/>
          <p:cNvGraphicFramePr/>
          <p:nvPr/>
        </p:nvGraphicFramePr>
        <p:xfrm>
          <a:off x="811215" y="6500640"/>
          <a:ext cx="8912222"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149794">
                  <a:extLst>
                    <a:ext uri="{9D8B030D-6E8A-4147-A177-3AD203B41FA5}">
                      <a16:colId xmlns:a16="http://schemas.microsoft.com/office/drawing/2014/main" val="20001"/>
                    </a:ext>
                  </a:extLst>
                </a:gridCol>
                <a:gridCol w="1149794">
                  <a:extLst>
                    <a:ext uri="{9D8B030D-6E8A-4147-A177-3AD203B41FA5}">
                      <a16:colId xmlns:a16="http://schemas.microsoft.com/office/drawing/2014/main" val="20002"/>
                    </a:ext>
                  </a:extLst>
                </a:gridCol>
                <a:gridCol w="1149794">
                  <a:extLst>
                    <a:ext uri="{9D8B030D-6E8A-4147-A177-3AD203B41FA5}">
                      <a16:colId xmlns:a16="http://schemas.microsoft.com/office/drawing/2014/main" val="20003"/>
                    </a:ext>
                  </a:extLst>
                </a:gridCol>
                <a:gridCol w="3711258">
                  <a:extLst>
                    <a:ext uri="{9D8B030D-6E8A-4147-A177-3AD203B41FA5}">
                      <a16:colId xmlns:a16="http://schemas.microsoft.com/office/drawing/2014/main" val="20004"/>
                    </a:ext>
                  </a:extLst>
                </a:gridCol>
              </a:tblGrid>
              <a:tr h="144000">
                <a:tc>
                  <a:txBody>
                    <a:bodyPr/>
                    <a:lstStyle/>
                    <a:p>
                      <a:pPr marL="180975" indent="-180975">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1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2 agendy</a:t>
                      </a:r>
                    </a:p>
                  </a:txBody>
                  <a:tcPr marL="0" marR="0" marT="0" marB="0" anchor="ctr" horzOverflow="overflow">
                    <a:lnL w="6350">
                      <a:solidFill>
                        <a:schemeClr val="accent3"/>
                      </a:solidFill>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Punkt 3 agendy</a:t>
                      </a:r>
                    </a:p>
                  </a:txBody>
                  <a:tcPr marL="0" marR="0" marT="0" marB="0" anchor="ctr" horzOverflow="overflow">
                    <a:lnL w="6350">
                      <a:solidFill>
                        <a:schemeClr val="accent3"/>
                      </a:solidFill>
                    </a:lnL>
                    <a:lnR w="12700">
                      <a:miter lim="400000"/>
                    </a:lnR>
                    <a:lnT w="12700">
                      <a:miter lim="400000"/>
                    </a:lnT>
                    <a:lnB w="12700">
                      <a:miter lim="400000"/>
                    </a:lnB>
                    <a:noFill/>
                  </a:tcPr>
                </a:tc>
                <a:tc>
                  <a:txBody>
                    <a:bodyPr/>
                    <a:lstStyle/>
                    <a:p>
                      <a:pPr>
                        <a:defRPr sz="900" spc="30"/>
                      </a:pPr>
                      <a:endParaRP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59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59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pic>
        <p:nvPicPr>
          <p:cNvPr id="65"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66" name="Symbol zastępczy obrazu 2"/>
          <p:cNvSpPr>
            <a:spLocks noGrp="1"/>
          </p:cNvSpPr>
          <p:nvPr>
            <p:ph type="pic" sz="half" idx="21"/>
          </p:nvPr>
        </p:nvSpPr>
        <p:spPr>
          <a:xfrm>
            <a:off x="0" y="0"/>
            <a:ext cx="4195763" cy="6858000"/>
          </a:xfrm>
          <a:prstGeom prst="rect">
            <a:avLst/>
          </a:prstGeom>
        </p:spPr>
        <p:txBody>
          <a:bodyPr lIns="91439" tIns="45719" rIns="91439" bIns="45719">
            <a:noAutofit/>
          </a:bodyPr>
          <a:lstStyle/>
          <a:p>
            <a:endParaRPr/>
          </a:p>
        </p:txBody>
      </p:sp>
      <p:sp>
        <p:nvSpPr>
          <p:cNvPr id="67" name="Treść - poziom 1…"/>
          <p:cNvSpPr txBox="1">
            <a:spLocks noGrp="1"/>
          </p:cNvSpPr>
          <p:nvPr>
            <p:ph type="body" sz="quarter" idx="1" hasCustomPrompt="1"/>
          </p:nvPr>
        </p:nvSpPr>
        <p:spPr>
          <a:xfrm>
            <a:off x="4872037" y="2058017"/>
            <a:ext cx="6911976" cy="2077331"/>
          </a:xfrm>
          <a:prstGeom prst="rect">
            <a:avLst/>
          </a:prstGeom>
        </p:spPr>
        <p:txBody>
          <a:bodyPr/>
          <a:lstStyle>
            <a:lvl1pPr marL="171450" indent="-171450">
              <a:lnSpc>
                <a:spcPct val="100000"/>
              </a:lnSpc>
              <a:spcBef>
                <a:spcPts val="1200"/>
              </a:spcBef>
              <a:buClr>
                <a:schemeClr val="accent3"/>
              </a:buClr>
              <a:buSzPct val="100000"/>
              <a:buFont typeface="Helvetica"/>
              <a:buChar char="→"/>
              <a:defRPr sz="1200">
                <a:solidFill>
                  <a:srgbClr val="555555"/>
                </a:solidFill>
              </a:defRPr>
            </a:lvl1pPr>
            <a:lvl2pPr marL="571500" indent="-114300">
              <a:lnSpc>
                <a:spcPct val="100000"/>
              </a:lnSpc>
              <a:spcBef>
                <a:spcPts val="1200"/>
              </a:spcBef>
              <a:buClr>
                <a:schemeClr val="accent3"/>
              </a:buClr>
              <a:buFont typeface="Helvetica"/>
              <a:defRPr sz="1200">
                <a:solidFill>
                  <a:srgbClr val="555555"/>
                </a:solidFill>
              </a:defRPr>
            </a:lvl2pPr>
            <a:lvl3pPr marL="1051560" indent="-137160">
              <a:lnSpc>
                <a:spcPct val="100000"/>
              </a:lnSpc>
              <a:spcBef>
                <a:spcPts val="1200"/>
              </a:spcBef>
              <a:buClr>
                <a:schemeClr val="accent3"/>
              </a:buClr>
              <a:buFont typeface="Helvetica"/>
              <a:defRPr sz="1200">
                <a:solidFill>
                  <a:srgbClr val="555555"/>
                </a:solidFill>
              </a:defRPr>
            </a:lvl3pPr>
            <a:lvl4pPr marL="1524000" indent="-152400">
              <a:lnSpc>
                <a:spcPct val="100000"/>
              </a:lnSpc>
              <a:spcBef>
                <a:spcPts val="1200"/>
              </a:spcBef>
              <a:buClr>
                <a:schemeClr val="accent3"/>
              </a:buClr>
              <a:buFont typeface="Helvetica"/>
              <a:defRPr sz="1200">
                <a:solidFill>
                  <a:srgbClr val="555555"/>
                </a:solidFill>
              </a:defRPr>
            </a:lvl4pPr>
            <a:lvl5pPr marL="1981200" indent="-152400">
              <a:lnSpc>
                <a:spcPct val="100000"/>
              </a:lnSpc>
              <a:spcBef>
                <a:spcPts val="1200"/>
              </a:spcBef>
              <a:buClr>
                <a:schemeClr val="accent3"/>
              </a:buClr>
              <a:buFont typeface="Helvetica"/>
              <a:defRPr sz="1200">
                <a:solidFill>
                  <a:srgbClr val="555555"/>
                </a:solidFill>
              </a:defRPr>
            </a:lvl5pPr>
          </a:lstStyle>
          <a:p>
            <a:r>
              <a:t>Tytuł</a:t>
            </a:r>
          </a:p>
          <a:p>
            <a:pPr lvl="1"/>
            <a:endParaRPr/>
          </a:p>
          <a:p>
            <a:pPr lvl="2"/>
            <a:endParaRPr/>
          </a:p>
          <a:p>
            <a:pPr lvl="3"/>
            <a:endParaRPr/>
          </a:p>
          <a:p>
            <a:pPr lvl="4"/>
            <a:endParaRPr/>
          </a:p>
        </p:txBody>
      </p:sp>
      <p:sp>
        <p:nvSpPr>
          <p:cNvPr id="68" name="Symbol zastępczy tekstu 7"/>
          <p:cNvSpPr>
            <a:spLocks noGrp="1"/>
          </p:cNvSpPr>
          <p:nvPr>
            <p:ph type="body" sz="quarter" idx="22" hasCustomPrompt="1"/>
          </p:nvPr>
        </p:nvSpPr>
        <p:spPr>
          <a:xfrm>
            <a:off x="4872037" y="553507"/>
            <a:ext cx="6911976" cy="479100"/>
          </a:xfrm>
          <a:prstGeom prst="rect">
            <a:avLst/>
          </a:prstGeom>
        </p:spPr>
        <p:txBody>
          <a:bodyPr/>
          <a:lstStyle/>
          <a:p>
            <a:r>
              <a:t>Tytuł slajdu</a:t>
            </a:r>
          </a:p>
        </p:txBody>
      </p:sp>
      <p:sp>
        <p:nvSpPr>
          <p:cNvPr id="69" name="Symbol zastępczy tekstu 7"/>
          <p:cNvSpPr>
            <a:spLocks noGrp="1"/>
          </p:cNvSpPr>
          <p:nvPr>
            <p:ph type="body" sz="quarter" idx="23" hasCustomPrompt="1"/>
          </p:nvPr>
        </p:nvSpPr>
        <p:spPr>
          <a:xfrm>
            <a:off x="4872037" y="1316211"/>
            <a:ext cx="6911979" cy="458203"/>
          </a:xfrm>
          <a:prstGeom prst="rect">
            <a:avLst/>
          </a:prstGeom>
        </p:spPr>
        <p:txBody>
          <a:bodyPr/>
          <a:lstStyle>
            <a:lvl1pPr>
              <a:lnSpc>
                <a:spcPct val="100000"/>
              </a:lnSpc>
              <a:defRPr sz="1600"/>
            </a:lvl1pPr>
          </a:lstStyle>
          <a:p>
            <a:r>
              <a:t>Tytuł slajdu</a:t>
            </a:r>
          </a:p>
        </p:txBody>
      </p:sp>
      <p:pic>
        <p:nvPicPr>
          <p:cNvPr id="70"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71"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Przykład stopki 2">
    <p:spTree>
      <p:nvGrpSpPr>
        <p:cNvPr id="1" name=""/>
        <p:cNvGrpSpPr/>
        <p:nvPr/>
      </p:nvGrpSpPr>
      <p:grpSpPr>
        <a:xfrm>
          <a:off x="0" y="0"/>
          <a:ext cx="0" cy="0"/>
          <a:chOff x="0" y="0"/>
          <a:chExt cx="0" cy="0"/>
        </a:xfrm>
      </p:grpSpPr>
      <p:sp>
        <p:nvSpPr>
          <p:cNvPr id="603" name="Treść - poziom 1…"/>
          <p:cNvSpPr txBox="1">
            <a:spLocks noGrp="1"/>
          </p:cNvSpPr>
          <p:nvPr>
            <p:ph type="body" sz="quarter" idx="1" hasCustomPrompt="1"/>
          </p:nvPr>
        </p:nvSpPr>
        <p:spPr>
          <a:xfrm>
            <a:off x="411387" y="553507"/>
            <a:ext cx="1137262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graphicFrame>
        <p:nvGraphicFramePr>
          <p:cNvPr id="604" name="Tabela 3"/>
          <p:cNvGraphicFramePr/>
          <p:nvPr/>
        </p:nvGraphicFramePr>
        <p:xfrm>
          <a:off x="10411600" y="6500640"/>
          <a:ext cx="1372412" cy="144001"/>
        </p:xfrm>
        <a:graphic>
          <a:graphicData uri="http://schemas.openxmlformats.org/drawingml/2006/table">
            <a:tbl>
              <a:tblPr bandRow="1">
                <a:tableStyleId>{4C3C2611-4C71-4FC5-86AE-919BDF0F9419}</a:tableStyleId>
              </a:tblPr>
              <a:tblGrid>
                <a:gridCol w="1372411">
                  <a:extLst>
                    <a:ext uri="{9D8B030D-6E8A-4147-A177-3AD203B41FA5}">
                      <a16:colId xmlns:a16="http://schemas.microsoft.com/office/drawing/2014/main" val="20000"/>
                    </a:ext>
                  </a:extLst>
                </a:gridCol>
              </a:tblGrid>
              <a:tr h="144000">
                <a:tc>
                  <a:txBody>
                    <a:bodyPr/>
                    <a:lstStyle/>
                    <a:p>
                      <a:pPr algn="r">
                        <a:defRPr sz="1800">
                          <a:solidFill>
                            <a:srgbClr val="000000"/>
                          </a:solidFill>
                        </a:defRPr>
                      </a:pPr>
                      <a:r>
                        <a:rPr sz="1100" spc="30">
                          <a:solidFill>
                            <a:schemeClr val="accent1"/>
                          </a:solidFill>
                        </a:rPr>
                        <a:t>pzu.pl</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graphicFrame>
        <p:nvGraphicFramePr>
          <p:cNvPr id="605" name="Tabela 3"/>
          <p:cNvGraphicFramePr/>
          <p:nvPr/>
        </p:nvGraphicFramePr>
        <p:xfrm>
          <a:off x="811215" y="6500640"/>
          <a:ext cx="3240086" cy="144001"/>
        </p:xfrm>
        <a:graphic>
          <a:graphicData uri="http://schemas.openxmlformats.org/drawingml/2006/table">
            <a:tbl>
              <a:tblPr bandRow="1">
                <a:tableStyleId>{4C3C2611-4C71-4FC5-86AE-919BDF0F9419}</a:tableStyleId>
              </a:tblPr>
              <a:tblGrid>
                <a:gridCol w="1751582">
                  <a:extLst>
                    <a:ext uri="{9D8B030D-6E8A-4147-A177-3AD203B41FA5}">
                      <a16:colId xmlns:a16="http://schemas.microsoft.com/office/drawing/2014/main" val="20000"/>
                    </a:ext>
                  </a:extLst>
                </a:gridCol>
                <a:gridCol w="1488503">
                  <a:extLst>
                    <a:ext uri="{9D8B030D-6E8A-4147-A177-3AD203B41FA5}">
                      <a16:colId xmlns:a16="http://schemas.microsoft.com/office/drawing/2014/main" val="20001"/>
                    </a:ext>
                  </a:extLst>
                </a:gridCol>
              </a:tblGrid>
              <a:tr h="144000">
                <a:tc>
                  <a:txBody>
                    <a:bodyPr/>
                    <a:lstStyle/>
                    <a:p>
                      <a:pPr>
                        <a:defRPr sz="1800">
                          <a:solidFill>
                            <a:srgbClr val="000000"/>
                          </a:solidFill>
                        </a:defRPr>
                      </a:pPr>
                      <a:r>
                        <a:rPr sz="900" spc="30">
                          <a:solidFill>
                            <a:srgbClr val="555555"/>
                          </a:solidFill>
                        </a:rPr>
                        <a:t>Tytuł prezentacji PowerPoint </a:t>
                      </a:r>
                    </a:p>
                  </a:txBody>
                  <a:tcPr marL="0" marR="0" marT="0" marB="0" anchor="ctr" horzOverflow="overflow">
                    <a:lnL w="12700">
                      <a:miter lim="400000"/>
                    </a:lnL>
                    <a:lnR w="6350">
                      <a:solidFill>
                        <a:schemeClr val="accent3"/>
                      </a:solidFill>
                    </a:lnR>
                    <a:lnT w="12700">
                      <a:miter lim="400000"/>
                    </a:lnT>
                    <a:lnB w="12700">
                      <a:miter lim="400000"/>
                    </a:lnB>
                    <a:noFill/>
                  </a:tcPr>
                </a:tc>
                <a:tc>
                  <a:txBody>
                    <a:bodyPr/>
                    <a:lstStyle/>
                    <a:p>
                      <a:pPr>
                        <a:defRPr sz="1800">
                          <a:solidFill>
                            <a:srgbClr val="000000"/>
                          </a:solidFill>
                        </a:defRPr>
                      </a:pPr>
                      <a:r>
                        <a:rPr sz="900" spc="30">
                          <a:solidFill>
                            <a:srgbClr val="555555"/>
                          </a:solidFill>
                        </a:rPr>
                        <a:t>Rodzaj materiału</a:t>
                      </a:r>
                    </a:p>
                  </a:txBody>
                  <a:tcPr marL="0" marR="0" marT="0" marB="0" anchor="ctr" horzOverflow="overflow">
                    <a:lnL w="6350">
                      <a:solidFill>
                        <a:schemeClr val="accent3"/>
                      </a:solidFill>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606" name="Numer slajdu"/>
          <p:cNvSpPr txBox="1">
            <a:spLocks noGrp="1"/>
          </p:cNvSpPr>
          <p:nvPr>
            <p:ph type="sldNum" sz="quarter" idx="2"/>
          </p:nvPr>
        </p:nvSpPr>
        <p:spPr>
          <a:xfrm>
            <a:off x="313266" y="6433433"/>
            <a:ext cx="273654" cy="269239"/>
          </a:xfrm>
          <a:prstGeom prst="rect">
            <a:avLst/>
          </a:prstGeom>
        </p:spPr>
        <p:txBody>
          <a:bodyPr lIns="45718" tIns="45718" rIns="45718" bIns="45718"/>
          <a:lstStyle>
            <a:lvl1pPr>
              <a:defRPr>
                <a:solidFill>
                  <a:srgbClr val="00285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7">
    <p:spTree>
      <p:nvGrpSpPr>
        <p:cNvPr id="1" name=""/>
        <p:cNvGrpSpPr/>
        <p:nvPr/>
      </p:nvGrpSpPr>
      <p:grpSpPr>
        <a:xfrm>
          <a:off x="0" y="0"/>
          <a:ext cx="0" cy="0"/>
          <a:chOff x="0" y="0"/>
          <a:chExt cx="0" cy="0"/>
        </a:xfrm>
      </p:grpSpPr>
      <p:sp>
        <p:nvSpPr>
          <p:cNvPr id="613" name="Treść - poziom 1…"/>
          <p:cNvSpPr txBox="1">
            <a:spLocks noGrp="1"/>
          </p:cNvSpPr>
          <p:nvPr>
            <p:ph type="body" sz="quarter" idx="1" hasCustomPrompt="1"/>
          </p:nvPr>
        </p:nvSpPr>
        <p:spPr>
          <a:prstGeom prst="rect">
            <a:avLst/>
          </a:prstGeom>
        </p:spPr>
        <p:txBody>
          <a:bodyPr/>
          <a:lstStyle/>
          <a:p>
            <a:r>
              <a:t>Tytuł slajdu</a:t>
            </a:r>
          </a:p>
          <a:p>
            <a:pPr lvl="1"/>
            <a:endParaRPr/>
          </a:p>
          <a:p>
            <a:pPr lvl="2"/>
            <a:endParaRPr/>
          </a:p>
          <a:p>
            <a:pPr lvl="3"/>
            <a:endParaRPr/>
          </a:p>
          <a:p>
            <a:pPr lvl="4"/>
            <a:endParaRPr/>
          </a:p>
        </p:txBody>
      </p:sp>
      <p:sp>
        <p:nvSpPr>
          <p:cNvPr id="61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1">
    <p:spTree>
      <p:nvGrpSpPr>
        <p:cNvPr id="1" name=""/>
        <p:cNvGrpSpPr/>
        <p:nvPr/>
      </p:nvGrpSpPr>
      <p:grpSpPr>
        <a:xfrm>
          <a:off x="0" y="0"/>
          <a:ext cx="0" cy="0"/>
          <a:chOff x="0" y="0"/>
          <a:chExt cx="0" cy="0"/>
        </a:xfrm>
      </p:grpSpPr>
      <p:pic>
        <p:nvPicPr>
          <p:cNvPr id="78" name="Grafika 18" descr="Grafika 18"/>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79" name="Symbol zastępczy obrazu 1"/>
          <p:cNvSpPr>
            <a:spLocks noGrp="1"/>
          </p:cNvSpPr>
          <p:nvPr>
            <p:ph type="pic" sz="half" idx="21"/>
          </p:nvPr>
        </p:nvSpPr>
        <p:spPr>
          <a:xfrm>
            <a:off x="0" y="0"/>
            <a:ext cx="3148995" cy="6858000"/>
          </a:xfrm>
          <a:prstGeom prst="rect">
            <a:avLst/>
          </a:prstGeom>
        </p:spPr>
        <p:txBody>
          <a:bodyPr lIns="91439" tIns="45719" rIns="91439" bIns="45719">
            <a:noAutofit/>
          </a:bodyPr>
          <a:lstStyle/>
          <a:p>
            <a:endParaRPr/>
          </a:p>
        </p:txBody>
      </p:sp>
      <p:sp>
        <p:nvSpPr>
          <p:cNvPr id="80" name="Treść - poziom 1…"/>
          <p:cNvSpPr txBox="1">
            <a:spLocks noGrp="1"/>
          </p:cNvSpPr>
          <p:nvPr>
            <p:ph type="body" sz="quarter" idx="1" hasCustomPrompt="1"/>
          </p:nvPr>
        </p:nvSpPr>
        <p:spPr>
          <a:xfrm>
            <a:off x="4872037" y="553507"/>
            <a:ext cx="6911976" cy="479100"/>
          </a:xfrm>
          <a:prstGeom prst="rect">
            <a:avLst/>
          </a:prstGeom>
        </p:spPr>
        <p:txBody>
          <a:bodyPr/>
          <a:lstStyle>
            <a:lvl3pPr marL="1234438" indent="-320038"/>
          </a:lstStyle>
          <a:p>
            <a:r>
              <a:t>Tytuł slajdu</a:t>
            </a:r>
          </a:p>
          <a:p>
            <a:pPr lvl="1"/>
            <a:endParaRPr/>
          </a:p>
          <a:p>
            <a:pPr lvl="2"/>
            <a:endParaRPr/>
          </a:p>
          <a:p>
            <a:pPr lvl="3"/>
            <a:endParaRPr/>
          </a:p>
          <a:p>
            <a:pPr lvl="4"/>
            <a:endParaRPr/>
          </a:p>
        </p:txBody>
      </p:sp>
      <p:sp>
        <p:nvSpPr>
          <p:cNvPr id="81" name="Prostokąt 3"/>
          <p:cNvSpPr/>
          <p:nvPr/>
        </p:nvSpPr>
        <p:spPr>
          <a:xfrm>
            <a:off x="2209800" y="1553700"/>
            <a:ext cx="2409825" cy="4720101"/>
          </a:xfrm>
          <a:prstGeom prst="rect">
            <a:avLst/>
          </a:prstGeom>
          <a:solidFill>
            <a:schemeClr val="accent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82"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83"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90" name="Prostokąt 1"/>
          <p:cNvSpPr/>
          <p:nvPr/>
        </p:nvSpPr>
        <p:spPr>
          <a:xfrm>
            <a:off x="-1" y="0"/>
            <a:ext cx="4898006"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91"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92" name="Treść - poziom 1…"/>
          <p:cNvSpPr txBox="1">
            <a:spLocks noGrp="1"/>
          </p:cNvSpPr>
          <p:nvPr>
            <p:ph type="body" sz="quarter" idx="1" hasCustomPrompt="1"/>
          </p:nvPr>
        </p:nvSpPr>
        <p:spPr>
          <a:xfrm>
            <a:off x="407987" y="553507"/>
            <a:ext cx="2690812" cy="1948394"/>
          </a:xfrm>
          <a:prstGeom prst="rect">
            <a:avLst/>
          </a:prstGeom>
        </p:spPr>
        <p:txBody>
          <a:bodyPr/>
          <a:lstStyle>
            <a:lvl1pPr>
              <a:defRPr>
                <a:solidFill>
                  <a:srgbClr val="FFFFFF"/>
                </a:solidFill>
              </a:defRPr>
            </a:lvl1pPr>
            <a:lvl2pPr>
              <a:defRPr>
                <a:solidFill>
                  <a:srgbClr val="FFFFFF"/>
                </a:solidFill>
              </a:defRPr>
            </a:lvl2pPr>
            <a:lvl3pPr marL="1234438" indent="-320038">
              <a:defRPr>
                <a:solidFill>
                  <a:srgbClr val="FFFFFF"/>
                </a:solidFill>
              </a:defRPr>
            </a:lvl3pPr>
            <a:lvl4pPr>
              <a:defRPr>
                <a:solidFill>
                  <a:srgbClr val="FFFFFF"/>
                </a:solidFill>
              </a:defRPr>
            </a:lvl4pPr>
            <a:lvl5pPr>
              <a:defRPr>
                <a:solidFill>
                  <a:srgbClr val="FFFFFF"/>
                </a:solidFill>
              </a:defRPr>
            </a:lvl5pPr>
          </a:lstStyle>
          <a:p>
            <a:r>
              <a:t>Tytuł slajdu</a:t>
            </a:r>
          </a:p>
          <a:p>
            <a:pPr lvl="1"/>
            <a:endParaRPr/>
          </a:p>
          <a:p>
            <a:pPr lvl="2"/>
            <a:endParaRPr/>
          </a:p>
          <a:p>
            <a:pPr lvl="3"/>
            <a:endParaRPr/>
          </a:p>
          <a:p>
            <a:pPr lvl="4"/>
            <a:endParaRPr/>
          </a:p>
        </p:txBody>
      </p:sp>
      <p:pic>
        <p:nvPicPr>
          <p:cNvPr id="93"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94"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1">
    <p:spTree>
      <p:nvGrpSpPr>
        <p:cNvPr id="1" name=""/>
        <p:cNvGrpSpPr/>
        <p:nvPr/>
      </p:nvGrpSpPr>
      <p:grpSpPr>
        <a:xfrm>
          <a:off x="0" y="0"/>
          <a:ext cx="0" cy="0"/>
          <a:chOff x="0" y="0"/>
          <a:chExt cx="0" cy="0"/>
        </a:xfrm>
      </p:grpSpPr>
      <p:sp>
        <p:nvSpPr>
          <p:cNvPr id="101" name="Prostokąt 1"/>
          <p:cNvSpPr/>
          <p:nvPr/>
        </p:nvSpPr>
        <p:spPr>
          <a:xfrm>
            <a:off x="-1" y="0"/>
            <a:ext cx="4198941"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02" name="Treść - poziom 1…"/>
          <p:cNvSpPr txBox="1">
            <a:spLocks noGrp="1"/>
          </p:cNvSpPr>
          <p:nvPr>
            <p:ph type="body" sz="quarter" idx="1" hasCustomPrompt="1"/>
          </p:nvPr>
        </p:nvSpPr>
        <p:spPr>
          <a:xfrm>
            <a:off x="408213" y="1373264"/>
            <a:ext cx="3568928" cy="439059"/>
          </a:xfrm>
          <a:prstGeom prst="rect">
            <a:avLst/>
          </a:prstGeom>
        </p:spPr>
        <p:txBody>
          <a:bodyPr/>
          <a:lstStyle>
            <a:lvl1pPr>
              <a:lnSpc>
                <a:spcPct val="90000"/>
              </a:lnSpc>
              <a:spcBef>
                <a:spcPts val="1000"/>
              </a:spcBef>
              <a:defRPr sz="2000" b="1">
                <a:solidFill>
                  <a:srgbClr val="FFFFFF"/>
                </a:solidFill>
              </a:defRPr>
            </a:lvl1pPr>
            <a:lvl2pPr marL="357186" indent="-357186">
              <a:lnSpc>
                <a:spcPct val="90000"/>
              </a:lnSpc>
              <a:spcBef>
                <a:spcPts val="1000"/>
              </a:spcBef>
              <a:buChar char="✓"/>
              <a:defRPr sz="2000" b="1">
                <a:solidFill>
                  <a:srgbClr val="FFFFFF"/>
                </a:solidFill>
              </a:defRPr>
            </a:lvl2pPr>
            <a:lvl3pPr marL="0" indent="-228600">
              <a:lnSpc>
                <a:spcPct val="90000"/>
              </a:lnSpc>
              <a:spcBef>
                <a:spcPts val="1000"/>
              </a:spcBef>
              <a:defRPr sz="2000" b="1">
                <a:solidFill>
                  <a:srgbClr val="FFFFFF"/>
                </a:solidFill>
              </a:defRPr>
            </a:lvl3pPr>
            <a:lvl4pPr marL="0" indent="-228600">
              <a:lnSpc>
                <a:spcPct val="90000"/>
              </a:lnSpc>
              <a:spcBef>
                <a:spcPts val="1000"/>
              </a:spcBef>
              <a:defRPr sz="2000" b="1">
                <a:solidFill>
                  <a:srgbClr val="FFFFFF"/>
                </a:solidFill>
              </a:defRPr>
            </a:lvl4pPr>
            <a:lvl5pPr marL="0" indent="-228600">
              <a:lnSpc>
                <a:spcPct val="90000"/>
              </a:lnSpc>
              <a:spcBef>
                <a:spcPts val="1000"/>
              </a:spcBef>
              <a:defRPr sz="2000" b="1">
                <a:solidFill>
                  <a:srgbClr val="FFFFFF"/>
                </a:solidFill>
              </a:defRPr>
            </a:lvl5pPr>
          </a:lstStyle>
          <a:p>
            <a:r>
              <a:t>Kliknij, aby wstawić tekst</a:t>
            </a:r>
          </a:p>
          <a:p>
            <a:pPr lvl="1"/>
            <a:endParaRPr/>
          </a:p>
          <a:p>
            <a:pPr lvl="2"/>
            <a:endParaRPr/>
          </a:p>
          <a:p>
            <a:pPr lvl="3"/>
            <a:endParaRPr/>
          </a:p>
          <a:p>
            <a:pPr lvl="4"/>
            <a:endParaRPr/>
          </a:p>
        </p:txBody>
      </p:sp>
      <p:sp>
        <p:nvSpPr>
          <p:cNvPr id="103" name="Symbol zastępczy tekstu 7"/>
          <p:cNvSpPr>
            <a:spLocks noGrp="1"/>
          </p:cNvSpPr>
          <p:nvPr>
            <p:ph type="body" sz="quarter" idx="21" hasCustomPrompt="1"/>
          </p:nvPr>
        </p:nvSpPr>
        <p:spPr>
          <a:xfrm>
            <a:off x="4872037" y="549552"/>
            <a:ext cx="6911976" cy="479100"/>
          </a:xfrm>
          <a:prstGeom prst="rect">
            <a:avLst/>
          </a:prstGeom>
        </p:spPr>
        <p:txBody>
          <a:bodyPr/>
          <a:lstStyle/>
          <a:p>
            <a:r>
              <a:t>Tytuł slajdu</a:t>
            </a:r>
          </a:p>
        </p:txBody>
      </p:sp>
      <p:pic>
        <p:nvPicPr>
          <p:cNvPr id="104" name="Grafika 3" descr="Grafika 3"/>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05" name="Symbol zastępczy tekstu 11"/>
          <p:cNvSpPr>
            <a:spLocks noGrp="1"/>
          </p:cNvSpPr>
          <p:nvPr>
            <p:ph type="body" sz="quarter" idx="22"/>
          </p:nvPr>
        </p:nvSpPr>
        <p:spPr>
          <a:xfrm>
            <a:off x="408212" y="2275724"/>
            <a:ext cx="3568703" cy="987427"/>
          </a:xfrm>
          <a:prstGeom prst="rect">
            <a:avLst/>
          </a:prstGeom>
        </p:spPr>
        <p:txBody>
          <a:bodyPr lIns="45718" tIns="45718" rIns="45718" bIns="45718"/>
          <a:lstStyle/>
          <a:p>
            <a:pPr marL="228600" indent="-228600">
              <a:lnSpc>
                <a:spcPct val="90000"/>
              </a:lnSpc>
              <a:spcBef>
                <a:spcPts val="1000"/>
              </a:spcBef>
              <a:buSzPct val="100000"/>
              <a:buFont typeface="Arial"/>
              <a:buChar char="•"/>
              <a:defRPr>
                <a:solidFill>
                  <a:srgbClr val="555555"/>
                </a:solidFill>
              </a:defRPr>
            </a:pPr>
            <a:endParaRPr/>
          </a:p>
        </p:txBody>
      </p:sp>
      <p:sp>
        <p:nvSpPr>
          <p:cNvPr id="106" name="Symbol zastępczy tekstu 4"/>
          <p:cNvSpPr>
            <a:spLocks noGrp="1"/>
          </p:cNvSpPr>
          <p:nvPr>
            <p:ph type="body" sz="quarter" idx="23" hasCustomPrompt="1"/>
          </p:nvPr>
        </p:nvSpPr>
        <p:spPr>
          <a:xfrm>
            <a:off x="4872036" y="1328091"/>
            <a:ext cx="5687641" cy="1589091"/>
          </a:xfrm>
          <a:prstGeom prst="rect">
            <a:avLst/>
          </a:prstGeom>
        </p:spPr>
        <p:txBody>
          <a:bodyPr/>
          <a:lstStyle>
            <a:lvl1pPr>
              <a:lnSpc>
                <a:spcPct val="100000"/>
              </a:lnSpc>
              <a:defRPr sz="1200">
                <a:solidFill>
                  <a:srgbClr val="555555"/>
                </a:solidFill>
              </a:defRPr>
            </a:lvl1pPr>
          </a:lstStyle>
          <a:p>
            <a:r>
              <a:t>Lorem ipsum dolor sit amet, consectetur adipiscing elit
Suspendisse finibus sem congue varius sollicitudin. Nam semper ligula sed odio lacinia sollicitudin. Ut lacinia ut augue quis volutpat. Phasellus vulputate nibh at consequat porta. Duis ut justo et augue Etiam pharetra auctor urna, ac fermentum turpis cursus in. Suspendisse potenti. Quisque facilisis nulla non libero gravida, nec efficitur libero porttitor. Integer tempus lacinia turpis. </a:t>
            </a:r>
          </a:p>
        </p:txBody>
      </p:sp>
      <p:pic>
        <p:nvPicPr>
          <p:cNvPr id="107" name="Logo-Zaczytani-3.png" descr="Logo-Zaczytani-3.png"/>
          <p:cNvPicPr>
            <a:picLocks noChangeAspect="1"/>
          </p:cNvPicPr>
          <p:nvPr/>
        </p:nvPicPr>
        <p:blipFill>
          <a:blip r:embed="rId3"/>
          <a:stretch>
            <a:fillRect/>
          </a:stretch>
        </p:blipFill>
        <p:spPr>
          <a:xfrm>
            <a:off x="10456674" y="6465687"/>
            <a:ext cx="848843" cy="192799"/>
          </a:xfrm>
          <a:prstGeom prst="rect">
            <a:avLst/>
          </a:prstGeom>
          <a:ln w="12700">
            <a:miter lim="400000"/>
          </a:ln>
        </p:spPr>
      </p:pic>
      <p:sp>
        <p:nvSpPr>
          <p:cNvPr id="108"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2">
    <p:spTree>
      <p:nvGrpSpPr>
        <p:cNvPr id="1" name=""/>
        <p:cNvGrpSpPr/>
        <p:nvPr/>
      </p:nvGrpSpPr>
      <p:grpSpPr>
        <a:xfrm>
          <a:off x="0" y="0"/>
          <a:ext cx="0" cy="0"/>
          <a:chOff x="0" y="0"/>
          <a:chExt cx="0" cy="0"/>
        </a:xfrm>
      </p:grpSpPr>
      <p:sp>
        <p:nvSpPr>
          <p:cNvPr id="115" name="Prostokąt 1"/>
          <p:cNvSpPr/>
          <p:nvPr/>
        </p:nvSpPr>
        <p:spPr>
          <a:xfrm>
            <a:off x="7993063" y="0"/>
            <a:ext cx="4198939" cy="6858000"/>
          </a:xfrm>
          <a:prstGeom prst="rect">
            <a:avLst/>
          </a:prstGeom>
          <a:gradFill>
            <a:gsLst>
              <a:gs pos="0">
                <a:schemeClr val="accent4"/>
              </a:gs>
              <a:gs pos="15000">
                <a:schemeClr val="accent3"/>
              </a:gs>
              <a:gs pos="50000">
                <a:schemeClr val="accent2"/>
              </a:gs>
              <a:gs pos="100000">
                <a:srgbClr val="00285F"/>
              </a:gs>
            </a:gsLst>
            <a:path path="circle">
              <a:fillToRect l="37721" t="-19636" r="62278" b="119636"/>
            </a:path>
          </a:gra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116" name="Treść - poziom 1…"/>
          <p:cNvSpPr txBox="1">
            <a:spLocks noGrp="1"/>
          </p:cNvSpPr>
          <p:nvPr>
            <p:ph type="body" sz="quarter" idx="1" hasCustomPrompt="1"/>
          </p:nvPr>
        </p:nvSpPr>
        <p:spPr>
          <a:xfrm>
            <a:off x="408361" y="1442538"/>
            <a:ext cx="5687641" cy="1589088"/>
          </a:xfrm>
          <a:prstGeom prst="rect">
            <a:avLst/>
          </a:prstGeom>
        </p:spPr>
        <p:txBody>
          <a:bodyPr/>
          <a:lstStyle>
            <a:lvl1pPr>
              <a:lnSpc>
                <a:spcPct val="100000"/>
              </a:lnSpc>
              <a:defRPr sz="1200">
                <a:solidFill>
                  <a:srgbClr val="555555"/>
                </a:solidFill>
              </a:defRPr>
            </a:lvl1pPr>
            <a:lvl2pPr marL="653142" indent="-195942">
              <a:lnSpc>
                <a:spcPct val="100000"/>
              </a:lnSpc>
              <a:defRPr sz="1200">
                <a:solidFill>
                  <a:srgbClr val="555555"/>
                </a:solidFill>
              </a:defRPr>
            </a:lvl2pPr>
            <a:lvl3pPr marL="1110342" indent="-195942">
              <a:lnSpc>
                <a:spcPct val="100000"/>
              </a:lnSpc>
              <a:defRPr sz="1200">
                <a:solidFill>
                  <a:srgbClr val="555555"/>
                </a:solidFill>
              </a:defRPr>
            </a:lvl3pPr>
            <a:lvl4pPr marL="1567542" indent="-195942">
              <a:lnSpc>
                <a:spcPct val="100000"/>
              </a:lnSpc>
              <a:defRPr sz="1200">
                <a:solidFill>
                  <a:srgbClr val="555555"/>
                </a:solidFill>
              </a:defRPr>
            </a:lvl4pPr>
            <a:lvl5pPr marL="2024741" indent="-195941">
              <a:lnSpc>
                <a:spcPct val="100000"/>
              </a:lnSpc>
              <a:defRPr sz="1200">
                <a:solidFill>
                  <a:srgbClr val="555555"/>
                </a:solidFill>
              </a:defRPr>
            </a:lvl5pPr>
          </a:lstStyle>
          <a:p>
            <a:r>
              <a:t>Lorem ipsum dolor sit amet, consectetur adipiscing elit</a:t>
            </a:r>
          </a:p>
          <a:p>
            <a:pPr lvl="1"/>
            <a:endParaRPr/>
          </a:p>
          <a:p>
            <a:pPr lvl="2"/>
            <a:endParaRPr/>
          </a:p>
          <a:p>
            <a:pPr lvl="3"/>
            <a:endParaRPr/>
          </a:p>
          <a:p>
            <a:pPr lvl="4"/>
            <a:endParaRPr/>
          </a:p>
        </p:txBody>
      </p:sp>
      <p:pic>
        <p:nvPicPr>
          <p:cNvPr id="117" name="Grafika 4" descr="Grafika 4"/>
          <p:cNvPicPr>
            <a:picLocks noChangeAspect="1"/>
          </p:cNvPicPr>
          <p:nvPr/>
        </p:nvPicPr>
        <p:blipFill>
          <a:blip r:embed="rId2"/>
          <a:stretch>
            <a:fillRect/>
          </a:stretch>
        </p:blipFill>
        <p:spPr>
          <a:xfrm>
            <a:off x="11434180" y="6394801"/>
            <a:ext cx="346435" cy="346435"/>
          </a:xfrm>
          <a:prstGeom prst="rect">
            <a:avLst/>
          </a:prstGeom>
          <a:ln w="12700">
            <a:miter lim="400000"/>
          </a:ln>
        </p:spPr>
      </p:pic>
      <p:sp>
        <p:nvSpPr>
          <p:cNvPr id="118" name="Symbol zastępczy tekstu 7"/>
          <p:cNvSpPr>
            <a:spLocks noGrp="1"/>
          </p:cNvSpPr>
          <p:nvPr>
            <p:ph type="body" sz="quarter" idx="21" hasCustomPrompt="1"/>
          </p:nvPr>
        </p:nvSpPr>
        <p:spPr>
          <a:xfrm>
            <a:off x="411385" y="549552"/>
            <a:ext cx="5684617" cy="479100"/>
          </a:xfrm>
          <a:prstGeom prst="rect">
            <a:avLst/>
          </a:prstGeom>
        </p:spPr>
        <p:txBody>
          <a:bodyPr/>
          <a:lstStyle/>
          <a:p>
            <a:r>
              <a:t>Tytuł slajdu</a:t>
            </a:r>
          </a:p>
        </p:txBody>
      </p:sp>
      <p:sp>
        <p:nvSpPr>
          <p:cNvPr id="119" name="Numer slajdu"/>
          <p:cNvSpPr txBox="1">
            <a:spLocks noGrp="1"/>
          </p:cNvSpPr>
          <p:nvPr>
            <p:ph type="sldNum" sz="quarter" idx="2"/>
          </p:nvPr>
        </p:nvSpPr>
        <p:spPr>
          <a:xfrm>
            <a:off x="312738" y="6436043"/>
            <a:ext cx="273654" cy="269239"/>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reść - poziom 1…"/>
          <p:cNvSpPr txBox="1">
            <a:spLocks noGrp="1"/>
          </p:cNvSpPr>
          <p:nvPr>
            <p:ph type="body" idx="1" hasCustomPrompt="1"/>
          </p:nvPr>
        </p:nvSpPr>
        <p:spPr>
          <a:xfrm>
            <a:off x="411387" y="553507"/>
            <a:ext cx="11372626" cy="47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Tytuł slajdu</a:t>
            </a:r>
          </a:p>
          <a:p>
            <a:pPr lvl="1"/>
            <a:endParaRPr/>
          </a:p>
          <a:p>
            <a:pPr lvl="2"/>
            <a:endParaRPr/>
          </a:p>
          <a:p>
            <a:pPr lvl="3"/>
            <a:endParaRPr/>
          </a:p>
          <a:p>
            <a:pPr lvl="4"/>
            <a:endParaRPr/>
          </a:p>
        </p:txBody>
      </p:sp>
      <p:pic>
        <p:nvPicPr>
          <p:cNvPr id="3" name="Grafika 9" descr="Grafika 9"/>
          <p:cNvPicPr>
            <a:picLocks noChangeAspect="1"/>
          </p:cNvPicPr>
          <p:nvPr/>
        </p:nvPicPr>
        <p:blipFill>
          <a:blip r:embed="rId53"/>
          <a:stretch>
            <a:fillRect/>
          </a:stretch>
        </p:blipFill>
        <p:spPr>
          <a:xfrm>
            <a:off x="11434180" y="6394801"/>
            <a:ext cx="346434" cy="346434"/>
          </a:xfrm>
          <a:prstGeom prst="rect">
            <a:avLst/>
          </a:prstGeom>
          <a:ln w="12700">
            <a:miter lim="400000"/>
          </a:ln>
        </p:spPr>
      </p:pic>
      <p:sp>
        <p:nvSpPr>
          <p:cNvPr id="4" name="Numer slajdu"/>
          <p:cNvSpPr txBox="1">
            <a:spLocks noGrp="1"/>
          </p:cNvSpPr>
          <p:nvPr>
            <p:ph type="sldNum" sz="quarter" idx="2"/>
          </p:nvPr>
        </p:nvSpPr>
        <p:spPr>
          <a:xfrm>
            <a:off x="312738" y="6436042"/>
            <a:ext cx="273656" cy="269241"/>
          </a:xfrm>
          <a:prstGeom prst="rect">
            <a:avLst/>
          </a:prstGeom>
          <a:ln w="12700">
            <a:miter lim="400000"/>
          </a:ln>
        </p:spPr>
        <p:txBody>
          <a:bodyPr wrap="none" lIns="45719" rIns="45719" anchor="ctr">
            <a:spAutoFit/>
          </a:bodyPr>
          <a:lstStyle>
            <a:lvl1pPr>
              <a:defRPr sz="1200">
                <a:latin typeface="+mj-lt"/>
                <a:ea typeface="+mj-ea"/>
                <a:cs typeface="+mj-cs"/>
                <a:sym typeface="Source Sans Pro"/>
              </a:defRPr>
            </a:lvl1pPr>
          </a:lstStyle>
          <a:p>
            <a:fld id="{86CB4B4D-7CA3-9044-876B-883B54F8677D}" type="slidenum">
              <a:t>‹#›</a:t>
            </a:fld>
            <a:endParaRPr/>
          </a:p>
        </p:txBody>
      </p:sp>
      <p:pic>
        <p:nvPicPr>
          <p:cNvPr id="5" name="image3.png" descr="image3.png"/>
          <p:cNvPicPr>
            <a:picLocks noChangeAspect="1"/>
          </p:cNvPicPr>
          <p:nvPr/>
        </p:nvPicPr>
        <p:blipFill>
          <a:blip r:embed="rId54"/>
          <a:stretch>
            <a:fillRect/>
          </a:stretch>
        </p:blipFill>
        <p:spPr>
          <a:xfrm>
            <a:off x="10456675" y="6465688"/>
            <a:ext cx="848842" cy="192798"/>
          </a:xfrm>
          <a:prstGeom prst="rect">
            <a:avLst/>
          </a:prstGeom>
          <a:ln w="12700">
            <a:miter lim="400000"/>
          </a:ln>
        </p:spPr>
      </p:pic>
      <p:sp>
        <p:nvSpPr>
          <p:cNvPr id="6" name="Tekst tytułowy"/>
          <p:cNvSpPr txBox="1">
            <a:spLocks noGrp="1"/>
          </p:cNvSpPr>
          <p:nvPr>
            <p:ph type="title"/>
          </p:nvPr>
        </p:nvSpPr>
        <p:spPr>
          <a:xfrm>
            <a:off x="609600" y="274637"/>
            <a:ext cx="109728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Tekst tytułowy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55555"/>
          </a:solidFill>
          <a:uFillTx/>
          <a:latin typeface="+mj-lt"/>
          <a:ea typeface="+mj-ea"/>
          <a:cs typeface="+mj-cs"/>
          <a:sym typeface="Source Sans Pro"/>
        </a:defRPr>
      </a:lvl9pPr>
    </p:titleStyle>
    <p:bodyStyle>
      <a:lvl1pPr marL="0" marR="0" indent="0" algn="l" defTabSz="914400" latinLnBrk="0">
        <a:lnSpc>
          <a:spcPts val="2800"/>
        </a:lnSpc>
        <a:spcBef>
          <a:spcPts val="0"/>
        </a:spcBef>
        <a:spcAft>
          <a:spcPts val="0"/>
        </a:spcAft>
        <a:buClrTx/>
        <a:buSzTx/>
        <a:buFontTx/>
        <a:buNone/>
        <a:tabLst/>
        <a:defRPr sz="2800" b="0" i="0" u="none" strike="noStrike" cap="none" spc="0" baseline="0">
          <a:solidFill>
            <a:schemeClr val="accent1"/>
          </a:solidFill>
          <a:uFillTx/>
          <a:latin typeface="+mj-lt"/>
          <a:ea typeface="+mj-ea"/>
          <a:cs typeface="+mj-cs"/>
          <a:sym typeface="Source Sans Pro"/>
        </a:defRPr>
      </a:lvl1pPr>
      <a:lvl2pPr marL="723900" marR="0" indent="-2667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2pPr>
      <a:lvl3pPr marL="1234439" marR="0" indent="-320039"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3pPr>
      <a:lvl4pPr marL="1727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4pPr>
      <a:lvl5pPr marL="21844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5pPr>
      <a:lvl6pPr marL="26416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6pPr>
      <a:lvl7pPr marL="30988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7pPr>
      <a:lvl8pPr marL="35560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8pPr>
      <a:lvl9pPr marL="4013200" marR="0" indent="-355600" algn="l" defTabSz="914400" latinLnBrk="0">
        <a:lnSpc>
          <a:spcPts val="2800"/>
        </a:lnSpc>
        <a:spcBef>
          <a:spcPts val="0"/>
        </a:spcBef>
        <a:spcAft>
          <a:spcPts val="0"/>
        </a:spcAft>
        <a:buClrTx/>
        <a:buSzPct val="100000"/>
        <a:buFontTx/>
        <a:buChar char="•"/>
        <a:tabLst/>
        <a:defRPr sz="2800" b="0" i="0" u="none" strike="noStrike" cap="none" spc="0" baseline="0">
          <a:solidFill>
            <a:schemeClr val="accent1"/>
          </a:solidFill>
          <a:uFillTx/>
          <a:latin typeface="+mj-lt"/>
          <a:ea typeface="+mj-ea"/>
          <a:cs typeface="+mj-cs"/>
          <a:sym typeface="Source Sans Pro"/>
        </a:defRPr>
      </a:lvl9pPr>
    </p:bodyStyle>
    <p:otherStyle>
      <a:lvl1pPr marL="0" marR="0" indent="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1pPr>
      <a:lvl2pPr marL="0" marR="0" indent="457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2pPr>
      <a:lvl3pPr marL="0" marR="0" indent="914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3pPr>
      <a:lvl4pPr marL="0" marR="0" indent="1371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4pPr>
      <a:lvl5pPr marL="0" marR="0" indent="18288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5pPr>
      <a:lvl6pPr marL="0" marR="0" indent="22860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6pPr>
      <a:lvl7pPr marL="0" marR="0" indent="27432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7pPr>
      <a:lvl8pPr marL="0" marR="0" indent="32004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8pPr>
      <a:lvl9pPr marL="0" marR="0" indent="3657600" algn="l"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ODPOWIEDZIALNOŚĆ…"/>
          <p:cNvSpPr txBox="1">
            <a:spLocks noGrp="1"/>
          </p:cNvSpPr>
          <p:nvPr>
            <p:ph type="body" sz="quarter" idx="1"/>
          </p:nvPr>
        </p:nvSpPr>
        <p:spPr>
          <a:xfrm>
            <a:off x="869156" y="1869567"/>
            <a:ext cx="5463977" cy="1372580"/>
          </a:xfrm>
          <a:prstGeom prst="rect">
            <a:avLst/>
          </a:prstGeom>
        </p:spPr>
        <p:txBody>
          <a:bodyPr/>
          <a:lstStyle/>
          <a:p>
            <a:r>
              <a:rPr lang="pl-PL" dirty="0"/>
              <a:t>SPRAWA W TOKU</a:t>
            </a:r>
          </a:p>
        </p:txBody>
      </p:sp>
      <p:sp>
        <p:nvSpPr>
          <p:cNvPr id="642" name="Symbol zastępczy tekstu 2"/>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a:solidFill>
                  <a:srgbClr val="FFFFFF"/>
                </a:solidFill>
              </a:defRPr>
            </a:pPr>
            <a:r>
              <a:t>Spotkanie integracyjne</a:t>
            </a:r>
            <a:br/>
            <a:r>
              <a:t>(ilość uczestników od 6 do 20)</a:t>
            </a:r>
            <a:br/>
            <a:r>
              <a:t>Czas - ok 180 min.</a:t>
            </a:r>
          </a:p>
        </p:txBody>
      </p:sp>
      <p:pic>
        <p:nvPicPr>
          <p:cNvPr id="643" name="Logo-Zaczytani-3.png" descr="Logo-Zaczytani-3.png"/>
          <p:cNvPicPr>
            <a:picLocks noChangeAspect="1"/>
          </p:cNvPicPr>
          <p:nvPr/>
        </p:nvPicPr>
        <p:blipFill>
          <a:blip r:embed="rId2"/>
          <a:stretch>
            <a:fillRect/>
          </a:stretch>
        </p:blipFill>
        <p:spPr>
          <a:xfrm>
            <a:off x="10012175" y="6133854"/>
            <a:ext cx="1862512" cy="423032"/>
          </a:xfrm>
          <a:prstGeom prst="rect">
            <a:avLst/>
          </a:prstGeom>
          <a:ln w="12700">
            <a:miter lim="400000"/>
          </a:ln>
        </p:spPr>
      </p:pic>
      <p:pic>
        <p:nvPicPr>
          <p:cNvPr id="644" name="grafika3-wysoka-jakosc.png" descr="grafika3-wysoka-jakosc.png"/>
          <p:cNvPicPr>
            <a:picLocks noChangeAspect="1"/>
          </p:cNvPicPr>
          <p:nvPr/>
        </p:nvPicPr>
        <p:blipFill>
          <a:blip r:embed="rId3"/>
          <a:srcRect l="21236" t="13247" r="16689" b="20751"/>
          <a:stretch>
            <a:fillRect/>
          </a:stretch>
        </p:blipFill>
        <p:spPr>
          <a:xfrm>
            <a:off x="7023852" y="453826"/>
            <a:ext cx="3951519" cy="5943056"/>
          </a:xfrm>
          <a:prstGeom prst="rect">
            <a:avLst/>
          </a:prstGeom>
          <a:ln w="12700">
            <a:miter lim="400000"/>
          </a:ln>
        </p:spPr>
      </p:pic>
      <p:sp>
        <p:nvSpPr>
          <p:cNvPr id="645" name="Symbol zastępczy tekstu 7"/>
          <p:cNvSpPr/>
          <p:nvPr/>
        </p:nvSpPr>
        <p:spPr>
          <a:xfrm>
            <a:off x="869156" y="3796809"/>
            <a:ext cx="4122276"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pPr defTabSz="457200">
              <a:defRPr sz="2400" b="1">
                <a:solidFill>
                  <a:srgbClr val="FFFFFF"/>
                </a:solidFill>
              </a:defRPr>
            </a:pPr>
            <a:r>
              <a:rPr lang="pl-PL" dirty="0">
                <a:latin typeface="+mj-lt"/>
              </a:rPr>
              <a:t>Znajdź swoją historię - </a:t>
            </a:r>
            <a:br>
              <a:rPr lang="pl-PL" dirty="0">
                <a:latin typeface="+mj-lt"/>
              </a:rPr>
            </a:br>
            <a:r>
              <a:rPr lang="pl-PL" dirty="0">
                <a:latin typeface="+mj-lt"/>
              </a:rPr>
              <a:t>opowiadania z firmy wzięte </a:t>
            </a:r>
          </a:p>
        </p:txBody>
      </p:sp>
      <p:sp>
        <p:nvSpPr>
          <p:cNvPr id="646" name="Symbol zastępczy tekstu 2"/>
          <p:cNvSpPr/>
          <p:nvPr/>
        </p:nvSpPr>
        <p:spPr>
          <a:xfrm>
            <a:off x="882649" y="4879854"/>
            <a:ext cx="4285499" cy="77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defRPr>
                <a:solidFill>
                  <a:srgbClr val="FFFFFF"/>
                </a:solidFill>
              </a:defRPr>
            </a:pPr>
            <a:r>
              <a:rPr lang="pl-PL" sz="1600" dirty="0">
                <a:latin typeface="+mj-lt"/>
              </a:rPr>
              <a:t>Spotkanie (liczba uczestników od 3 do 5)</a:t>
            </a:r>
            <a:br>
              <a:rPr lang="pl-PL" sz="1600" dirty="0">
                <a:latin typeface="+mj-lt"/>
              </a:rPr>
            </a:br>
            <a:r>
              <a:rPr lang="pl-PL" sz="1600" dirty="0">
                <a:latin typeface="+mj-lt"/>
              </a:rPr>
              <a:t>Czas – ok. 120 min.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5" name="pasted-image.pdf" descr="pasted-image.pdf"/>
          <p:cNvPicPr>
            <a:picLocks noChangeAspect="1"/>
          </p:cNvPicPr>
          <p:nvPr/>
        </p:nvPicPr>
        <p:blipFill>
          <a:blip r:embed="rId2"/>
          <a:stretch>
            <a:fillRect/>
          </a:stretch>
        </p:blipFill>
        <p:spPr>
          <a:xfrm>
            <a:off x="4228732" y="1740305"/>
            <a:ext cx="7454901" cy="2616850"/>
          </a:xfrm>
          <a:prstGeom prst="rect">
            <a:avLst/>
          </a:prstGeom>
          <a:ln w="12700">
            <a:miter lim="400000"/>
          </a:ln>
        </p:spPr>
      </p:pic>
      <p:sp>
        <p:nvSpPr>
          <p:cNvPr id="767" name="Numer slajdu"/>
          <p:cNvSpPr txBox="1">
            <a:spLocks noGrp="1"/>
          </p:cNvSpPr>
          <p:nvPr>
            <p:ph type="sldNum" sz="quarter" idx="4294967295"/>
          </p:nvPr>
        </p:nvSpPr>
        <p:spPr>
          <a:xfrm>
            <a:off x="312738" y="6436043"/>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10</a:t>
            </a:fld>
            <a:endParaRPr/>
          </a:p>
        </p:txBody>
      </p:sp>
      <p:pic>
        <p:nvPicPr>
          <p:cNvPr id="768" name="01-ikona-dloni.png" descr="01-ikona-dloni.png"/>
          <p:cNvPicPr>
            <a:picLocks noChangeAspect="1"/>
          </p:cNvPicPr>
          <p:nvPr/>
        </p:nvPicPr>
        <p:blipFill>
          <a:blip r:embed="rId3"/>
          <a:stretch>
            <a:fillRect/>
          </a:stretch>
        </p:blipFill>
        <p:spPr>
          <a:xfrm>
            <a:off x="4239802" y="5780599"/>
            <a:ext cx="378061" cy="378061"/>
          </a:xfrm>
          <a:prstGeom prst="rect">
            <a:avLst/>
          </a:prstGeom>
          <a:ln w="12700">
            <a:miter lim="400000"/>
          </a:ln>
        </p:spPr>
      </p:pic>
      <p:pic>
        <p:nvPicPr>
          <p:cNvPr id="769" name="01-ikona-dloni.png" descr="01-ikona-dloni.png"/>
          <p:cNvPicPr>
            <a:picLocks noChangeAspect="1"/>
          </p:cNvPicPr>
          <p:nvPr/>
        </p:nvPicPr>
        <p:blipFill>
          <a:blip r:embed="rId3"/>
          <a:stretch>
            <a:fillRect/>
          </a:stretch>
        </p:blipFill>
        <p:spPr>
          <a:xfrm>
            <a:off x="4239802" y="5296608"/>
            <a:ext cx="378061" cy="378061"/>
          </a:xfrm>
          <a:prstGeom prst="rect">
            <a:avLst/>
          </a:prstGeom>
          <a:ln w="12700">
            <a:miter lim="400000"/>
          </a:ln>
        </p:spPr>
      </p:pic>
      <p:sp>
        <p:nvSpPr>
          <p:cNvPr id="770" name="Symbol zastępczy tekstu 39"/>
          <p:cNvSpPr txBox="1"/>
          <p:nvPr/>
        </p:nvSpPr>
        <p:spPr>
          <a:xfrm>
            <a:off x="4702545" y="5240940"/>
            <a:ext cx="6887166" cy="998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p:txBody>
      </p:sp>
      <p:sp>
        <p:nvSpPr>
          <p:cNvPr id="771" name="Prostokąt"/>
          <p:cNvSpPr/>
          <p:nvPr/>
        </p:nvSpPr>
        <p:spPr>
          <a:xfrm>
            <a:off x="4229879" y="4722066"/>
            <a:ext cx="7488164"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72" name="Uwaga"/>
          <p:cNvSpPr txBox="1"/>
          <p:nvPr/>
        </p:nvSpPr>
        <p:spPr>
          <a:xfrm>
            <a:off x="4353402" y="4723059"/>
            <a:ext cx="974304"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sp>
        <p:nvSpPr>
          <p:cNvPr id="773" name="pole tekstowe 66"/>
          <p:cNvSpPr txBox="1"/>
          <p:nvPr/>
        </p:nvSpPr>
        <p:spPr>
          <a:xfrm>
            <a:off x="4296698" y="2014052"/>
            <a:ext cx="7186460" cy="1836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Które fragmenty opowiadania szczególnie zapadły Ci w pamięć – wywołały emocje, rozbawiły, zirytowały lub dały do myślenia? Może to być konkretne wydarzenie, zachowanie postaci lub wypowiedź, która przykuła Twoją uwagę.</a:t>
            </a:r>
          </a:p>
          <a:p>
            <a:pPr marL="160420" indent="-160420">
              <a:lnSpc>
                <a:spcPct val="114000"/>
              </a:lnSpc>
              <a:spcBef>
                <a:spcPts val="600"/>
              </a:spcBef>
              <a:buSzPct val="100000"/>
              <a:buChar char="•"/>
              <a:defRPr sz="1600" b="1">
                <a:solidFill>
                  <a:schemeClr val="accent2">
                    <a:lumOff val="-6196"/>
                  </a:schemeClr>
                </a:solidFill>
                <a:latin typeface="+mj-lt"/>
                <a:ea typeface="+mj-ea"/>
                <a:cs typeface="+mj-cs"/>
                <a:sym typeface="Source Sans Pro"/>
              </a:defRPr>
            </a:pPr>
            <a:r>
              <a:rPr lang="pl-PL" sz="1600" dirty="0">
                <a:sym typeface="Source Sans Pro"/>
              </a:rPr>
              <a:t>Dlaczego właśnie ten moment był dla Ciebie znaczący? Jakie emocje lub refleksje w Tobie wywołał?</a:t>
            </a:r>
          </a:p>
        </p:txBody>
      </p:sp>
      <p:sp>
        <p:nvSpPr>
          <p:cNvPr id="774" name="Symbol zastępczy tekstu 27"/>
          <p:cNvSpPr txBox="1"/>
          <p:nvPr/>
        </p:nvSpPr>
        <p:spPr>
          <a:xfrm>
            <a:off x="4274155" y="515679"/>
            <a:ext cx="6887165"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dirty="0" err="1"/>
              <a:t>Pytanie</a:t>
            </a:r>
            <a:r>
              <a:rPr dirty="0"/>
              <a:t> 1</a:t>
            </a:r>
          </a:p>
          <a:p>
            <a:pPr>
              <a:lnSpc>
                <a:spcPts val="2800"/>
              </a:lnSpc>
              <a:defRPr sz="2000">
                <a:solidFill>
                  <a:schemeClr val="accent1"/>
                </a:solidFill>
                <a:latin typeface="+mj-lt"/>
                <a:ea typeface="+mj-ea"/>
                <a:cs typeface="+mj-cs"/>
                <a:sym typeface="Source Sans Pro"/>
              </a:defRPr>
            </a:pPr>
            <a:r>
              <a:rPr sz="1900" dirty="0"/>
              <a:t>(1 </a:t>
            </a:r>
            <a:r>
              <a:rPr sz="1900" dirty="0" err="1"/>
              <a:t>minuta</a:t>
            </a:r>
            <a:r>
              <a:rPr sz="1900" dirty="0"/>
              <a:t> </a:t>
            </a:r>
            <a:r>
              <a:rPr sz="1900" dirty="0" err="1"/>
              <a:t>refleksji</a:t>
            </a:r>
            <a:r>
              <a:rPr sz="1900" dirty="0"/>
              <a:t> + </a:t>
            </a:r>
            <a:r>
              <a:rPr lang="pl-PL" sz="1900" dirty="0"/>
              <a:t>8</a:t>
            </a:r>
            <a:r>
              <a:rPr sz="1900" dirty="0"/>
              <a:t> </a:t>
            </a:r>
            <a:r>
              <a:rPr sz="1900" dirty="0" err="1"/>
              <a:t>minut</a:t>
            </a:r>
            <a:r>
              <a:rPr sz="1900" dirty="0"/>
              <a:t> </a:t>
            </a:r>
            <a:r>
              <a:rPr sz="1900" dirty="0" err="1"/>
              <a:t>dialogu</a:t>
            </a:r>
            <a:r>
              <a:rPr sz="1900" dirty="0"/>
              <a:t>) </a:t>
            </a:r>
          </a:p>
        </p:txBody>
      </p:sp>
      <p:pic>
        <p:nvPicPr>
          <p:cNvPr id="776" name="03-ikona-swiatelka.png" descr="03-ikona-swiatelka.png"/>
          <p:cNvPicPr>
            <a:picLocks noChangeAspect="1"/>
          </p:cNvPicPr>
          <p:nvPr/>
        </p:nvPicPr>
        <p:blipFill>
          <a:blip r:embed="rId4"/>
          <a:stretch>
            <a:fillRect/>
          </a:stretch>
        </p:blipFill>
        <p:spPr>
          <a:xfrm>
            <a:off x="10783259" y="515679"/>
            <a:ext cx="378061" cy="378061"/>
          </a:xfrm>
          <a:prstGeom prst="rect">
            <a:avLst/>
          </a:prstGeom>
          <a:ln w="12700">
            <a:miter lim="400000"/>
          </a:ln>
        </p:spPr>
      </p:pic>
      <p:pic>
        <p:nvPicPr>
          <p:cNvPr id="778" name="02-ikona-strzalek.png" descr="02-ikona-strzalek.png"/>
          <p:cNvPicPr>
            <a:picLocks noChangeAspect="1"/>
          </p:cNvPicPr>
          <p:nvPr/>
        </p:nvPicPr>
        <p:blipFill>
          <a:blip r:embed="rId5"/>
          <a:stretch>
            <a:fillRect/>
          </a:stretch>
        </p:blipFill>
        <p:spPr>
          <a:xfrm>
            <a:off x="10395005" y="515679"/>
            <a:ext cx="378061" cy="378061"/>
          </a:xfrm>
          <a:prstGeom prst="rect">
            <a:avLst/>
          </a:prstGeom>
          <a:ln w="12700">
            <a:miter lim="400000"/>
          </a:ln>
        </p:spPr>
      </p:pic>
      <p:pic>
        <p:nvPicPr>
          <p:cNvPr id="2" name="domino-tiles-set-in-question-sign-shape-on-blue-ba-2025-02-24-21-37-47-utc.jpeg" descr="domino-tiles-set-in-question-sign-shape-on-blue-ba-2025-02-24-21-37-47-utc.jpeg">
            <a:extLst>
              <a:ext uri="{FF2B5EF4-FFF2-40B4-BE49-F238E27FC236}">
                <a16:creationId xmlns:a16="http://schemas.microsoft.com/office/drawing/2014/main" id="{F4F0AAB6-0CD3-6B69-EC6A-59D4DEFA242A}"/>
              </a:ext>
            </a:extLst>
          </p:cNvPr>
          <p:cNvPicPr>
            <a:picLocks noChangeAspect="1"/>
          </p:cNvPicPr>
          <p:nvPr/>
        </p:nvPicPr>
        <p:blipFill>
          <a:blip r:embed="rId6"/>
          <a:srcRect l="7140" r="7140"/>
          <a:stretch>
            <a:fillRect/>
          </a:stretch>
        </p:blipFill>
        <p:spPr>
          <a:xfrm>
            <a:off x="-47886" y="-1"/>
            <a:ext cx="3919085"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78"/>
                                        </p:tgtEl>
                                        <p:attrNameLst>
                                          <p:attrName>style.visibility</p:attrName>
                                        </p:attrNameLst>
                                      </p:cBhvr>
                                      <p:to>
                                        <p:strVal val="visible"/>
                                      </p:to>
                                    </p:set>
                                    <p:animEffect transition="in" filter="fade">
                                      <p:cBhvr>
                                        <p:cTn id="7" dur="1500"/>
                                        <p:tgtEl>
                                          <p:spTgt spid="7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71"/>
                                        </p:tgtEl>
                                        <p:attrNameLst>
                                          <p:attrName>style.visibility</p:attrName>
                                        </p:attrNameLst>
                                      </p:cBhvr>
                                      <p:to>
                                        <p:strVal val="visible"/>
                                      </p:to>
                                    </p:set>
                                    <p:animEffect transition="in" filter="fade">
                                      <p:cBhvr>
                                        <p:cTn id="12" dur="1000"/>
                                        <p:tgtEl>
                                          <p:spTgt spid="771"/>
                                        </p:tgtEl>
                                      </p:cBhvr>
                                    </p:animEffect>
                                  </p:childTnLst>
                                </p:cTn>
                              </p:par>
                              <p:par>
                                <p:cTn id="13" presetID="10" presetClass="entr" fill="hold" grpId="3" nodeType="withEffect">
                                  <p:stCondLst>
                                    <p:cond delay="0"/>
                                  </p:stCondLst>
                                  <p:iterate>
                                    <p:tmAbs val="0"/>
                                  </p:iterate>
                                  <p:childTnLst>
                                    <p:set>
                                      <p:cBhvr>
                                        <p:cTn id="14" fill="hold"/>
                                        <p:tgtEl>
                                          <p:spTgt spid="772"/>
                                        </p:tgtEl>
                                        <p:attrNameLst>
                                          <p:attrName>style.visibility</p:attrName>
                                        </p:attrNameLst>
                                      </p:cBhvr>
                                      <p:to>
                                        <p:strVal val="visible"/>
                                      </p:to>
                                    </p:set>
                                    <p:animEffect transition="in" filter="fade">
                                      <p:cBhvr>
                                        <p:cTn id="15" dur="1000"/>
                                        <p:tgtEl>
                                          <p:spTgt spid="772"/>
                                        </p:tgtEl>
                                      </p:cBhvr>
                                    </p:animEffect>
                                  </p:childTnLst>
                                </p:cTn>
                              </p:par>
                              <p:par>
                                <p:cTn id="16" presetID="10" presetClass="entr" fill="hold" grpId="4" nodeType="withEffect">
                                  <p:stCondLst>
                                    <p:cond delay="0"/>
                                  </p:stCondLst>
                                  <p:iterate>
                                    <p:tmAbs val="0"/>
                                  </p:iterate>
                                  <p:childTnLst>
                                    <p:set>
                                      <p:cBhvr>
                                        <p:cTn id="17" fill="hold"/>
                                        <p:tgtEl>
                                          <p:spTgt spid="769"/>
                                        </p:tgtEl>
                                        <p:attrNameLst>
                                          <p:attrName>style.visibility</p:attrName>
                                        </p:attrNameLst>
                                      </p:cBhvr>
                                      <p:to>
                                        <p:strVal val="visible"/>
                                      </p:to>
                                    </p:set>
                                    <p:animEffect transition="in" filter="fade">
                                      <p:cBhvr>
                                        <p:cTn id="18" dur="1000"/>
                                        <p:tgtEl>
                                          <p:spTgt spid="769"/>
                                        </p:tgtEl>
                                      </p:cBhvr>
                                    </p:animEffect>
                                  </p:childTnLst>
                                </p:cTn>
                              </p:par>
                              <p:par>
                                <p:cTn id="19" presetID="10" presetClass="entr" fill="hold" grpId="5" nodeType="withEffect">
                                  <p:stCondLst>
                                    <p:cond delay="0"/>
                                  </p:stCondLst>
                                  <p:iterate>
                                    <p:tmAbs val="0"/>
                                  </p:iterate>
                                  <p:childTnLst>
                                    <p:set>
                                      <p:cBhvr>
                                        <p:cTn id="20" fill="hold"/>
                                        <p:tgtEl>
                                          <p:spTgt spid="770"/>
                                        </p:tgtEl>
                                        <p:attrNameLst>
                                          <p:attrName>style.visibility</p:attrName>
                                        </p:attrNameLst>
                                      </p:cBhvr>
                                      <p:to>
                                        <p:strVal val="visible"/>
                                      </p:to>
                                    </p:set>
                                    <p:animEffect transition="in" filter="fade">
                                      <p:cBhvr>
                                        <p:cTn id="21" dur="1000"/>
                                        <p:tgtEl>
                                          <p:spTgt spid="770"/>
                                        </p:tgtEl>
                                      </p:cBhvr>
                                    </p:animEffect>
                                  </p:childTnLst>
                                </p:cTn>
                              </p:par>
                              <p:par>
                                <p:cTn id="22" presetID="10" presetClass="entr" fill="hold" grpId="6" nodeType="withEffect">
                                  <p:stCondLst>
                                    <p:cond delay="0"/>
                                  </p:stCondLst>
                                  <p:iterate>
                                    <p:tmAbs val="0"/>
                                  </p:iterate>
                                  <p:childTnLst>
                                    <p:set>
                                      <p:cBhvr>
                                        <p:cTn id="23" fill="hold"/>
                                        <p:tgtEl>
                                          <p:spTgt spid="768"/>
                                        </p:tgtEl>
                                        <p:attrNameLst>
                                          <p:attrName>style.visibility</p:attrName>
                                        </p:attrNameLst>
                                      </p:cBhvr>
                                      <p:to>
                                        <p:strVal val="visible"/>
                                      </p:to>
                                    </p:set>
                                    <p:animEffect transition="in" filter="fade">
                                      <p:cBhvr>
                                        <p:cTn id="24" dur="1000"/>
                                        <p:tgtEl>
                                          <p:spTgt spid="76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7" nodeType="clickEffect">
                                  <p:stCondLst>
                                    <p:cond delay="0"/>
                                  </p:stCondLst>
                                  <p:iterate>
                                    <p:tmAbs val="0"/>
                                  </p:iterate>
                                  <p:childTnLst>
                                    <p:set>
                                      <p:cBhvr>
                                        <p:cTn id="28" fill="hold"/>
                                        <p:tgtEl>
                                          <p:spTgt spid="775"/>
                                        </p:tgtEl>
                                        <p:attrNameLst>
                                          <p:attrName>style.visibility</p:attrName>
                                        </p:attrNameLst>
                                      </p:cBhvr>
                                      <p:to>
                                        <p:strVal val="visible"/>
                                      </p:to>
                                    </p:set>
                                    <p:animEffect transition="in" filter="fade">
                                      <p:cBhvr>
                                        <p:cTn id="29" dur="1000"/>
                                        <p:tgtEl>
                                          <p:spTgt spid="775"/>
                                        </p:tgtEl>
                                      </p:cBhvr>
                                    </p:animEffect>
                                  </p:childTnLst>
                                </p:cTn>
                              </p:par>
                            </p:childTnLst>
                          </p:cTn>
                        </p:par>
                        <p:par>
                          <p:cTn id="30" fill="hold">
                            <p:stCondLst>
                              <p:cond delay="1000"/>
                            </p:stCondLst>
                            <p:childTnLst>
                              <p:par>
                                <p:cTn id="31" presetID="10" presetClass="entr" fill="hold" grpId="8" nodeType="afterEffect">
                                  <p:stCondLst>
                                    <p:cond delay="0"/>
                                  </p:stCondLst>
                                  <p:iterate>
                                    <p:tmAbs val="0"/>
                                  </p:iterate>
                                  <p:childTnLst>
                                    <p:set>
                                      <p:cBhvr>
                                        <p:cTn id="32" fill="hold"/>
                                        <p:tgtEl>
                                          <p:spTgt spid="773"/>
                                        </p:tgtEl>
                                        <p:attrNameLst>
                                          <p:attrName>style.visibility</p:attrName>
                                        </p:attrNameLst>
                                      </p:cBhvr>
                                      <p:to>
                                        <p:strVal val="visible"/>
                                      </p:to>
                                    </p:set>
                                    <p:animEffect transition="in" filter="fade">
                                      <p:cBhvr>
                                        <p:cTn id="33" dur="1000"/>
                                        <p:tgtEl>
                                          <p:spTgt spid="773"/>
                                        </p:tgtEl>
                                      </p:cBhvr>
                                    </p:animEffect>
                                  </p:childTnLst>
                                </p:cTn>
                              </p:par>
                            </p:childTnLst>
                          </p:cTn>
                        </p:par>
                        <p:par>
                          <p:cTn id="34" fill="hold">
                            <p:stCondLst>
                              <p:cond delay="2000"/>
                            </p:stCondLst>
                            <p:childTnLst>
                              <p:par>
                                <p:cTn id="35" presetID="10" presetClass="entr" fill="hold" grpId="9" nodeType="afterEffect">
                                  <p:stCondLst>
                                    <p:cond delay="0"/>
                                  </p:stCondLst>
                                  <p:iterate>
                                    <p:tmAbs val="0"/>
                                  </p:iterate>
                                  <p:childTnLst>
                                    <p:set>
                                      <p:cBhvr>
                                        <p:cTn id="36" fill="hold"/>
                                        <p:tgtEl>
                                          <p:spTgt spid="776"/>
                                        </p:tgtEl>
                                        <p:attrNameLst>
                                          <p:attrName>style.visibility</p:attrName>
                                        </p:attrNameLst>
                                      </p:cBhvr>
                                      <p:to>
                                        <p:strVal val="visible"/>
                                      </p:to>
                                    </p:set>
                                    <p:animEffect transition="in" filter="fade">
                                      <p:cBhvr>
                                        <p:cTn id="37" dur="10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7" animBg="1" advAuto="0"/>
      <p:bldP spid="768" grpId="6" animBg="1" advAuto="0"/>
      <p:bldP spid="769" grpId="4" animBg="1" advAuto="0"/>
      <p:bldP spid="770" grpId="5" animBg="1" advAuto="0"/>
      <p:bldP spid="771" grpId="2" animBg="1" advAuto="0"/>
      <p:bldP spid="772" grpId="3" animBg="1" advAuto="0"/>
      <p:bldP spid="773" grpId="8" animBg="1" advAuto="0"/>
      <p:bldP spid="776" grpId="9" animBg="1" advAuto="0"/>
      <p:bldP spid="77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6" name="pasted-image.pdf" descr="pasted-image.pdf"/>
          <p:cNvPicPr>
            <a:picLocks noChangeAspect="1"/>
          </p:cNvPicPr>
          <p:nvPr/>
        </p:nvPicPr>
        <p:blipFill>
          <a:blip r:embed="rId2"/>
          <a:stretch>
            <a:fillRect/>
          </a:stretch>
        </p:blipFill>
        <p:spPr>
          <a:xfrm>
            <a:off x="4228732" y="1821921"/>
            <a:ext cx="7454901" cy="2581718"/>
          </a:xfrm>
          <a:prstGeom prst="rect">
            <a:avLst/>
          </a:prstGeom>
          <a:ln w="12700">
            <a:miter lim="400000"/>
          </a:ln>
        </p:spPr>
      </p:pic>
      <p:sp>
        <p:nvSpPr>
          <p:cNvPr id="780" name="Numer slajdu"/>
          <p:cNvSpPr txBox="1">
            <a:spLocks noGrp="1"/>
          </p:cNvSpPr>
          <p:nvPr>
            <p:ph type="sldNum" sz="quarter" idx="4294967295"/>
          </p:nvPr>
        </p:nvSpPr>
        <p:spPr>
          <a:xfrm>
            <a:off x="312738" y="6436043"/>
            <a:ext cx="262417"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11</a:t>
            </a:fld>
            <a:endParaRPr/>
          </a:p>
        </p:txBody>
      </p:sp>
      <p:pic>
        <p:nvPicPr>
          <p:cNvPr id="781" name="01-ikona-dloni.png" descr="01-ikona-dloni.png"/>
          <p:cNvPicPr>
            <a:picLocks noChangeAspect="1"/>
          </p:cNvPicPr>
          <p:nvPr/>
        </p:nvPicPr>
        <p:blipFill>
          <a:blip r:embed="rId3"/>
          <a:stretch>
            <a:fillRect/>
          </a:stretch>
        </p:blipFill>
        <p:spPr>
          <a:xfrm>
            <a:off x="4222022" y="5898207"/>
            <a:ext cx="378061" cy="378061"/>
          </a:xfrm>
          <a:prstGeom prst="rect">
            <a:avLst/>
          </a:prstGeom>
          <a:ln w="12700">
            <a:miter lim="400000"/>
          </a:ln>
        </p:spPr>
      </p:pic>
      <p:pic>
        <p:nvPicPr>
          <p:cNvPr id="782" name="01-ikona-dloni.png" descr="01-ikona-dloni.png"/>
          <p:cNvPicPr>
            <a:picLocks noChangeAspect="1"/>
          </p:cNvPicPr>
          <p:nvPr/>
        </p:nvPicPr>
        <p:blipFill>
          <a:blip r:embed="rId3"/>
          <a:stretch>
            <a:fillRect/>
          </a:stretch>
        </p:blipFill>
        <p:spPr>
          <a:xfrm>
            <a:off x="4222022" y="5448621"/>
            <a:ext cx="378061" cy="378061"/>
          </a:xfrm>
          <a:prstGeom prst="rect">
            <a:avLst/>
          </a:prstGeom>
          <a:ln w="12700">
            <a:miter lim="400000"/>
          </a:ln>
        </p:spPr>
      </p:pic>
      <p:sp>
        <p:nvSpPr>
          <p:cNvPr id="783" name="Symbol zastępczy tekstu 39"/>
          <p:cNvSpPr txBox="1"/>
          <p:nvPr/>
        </p:nvSpPr>
        <p:spPr>
          <a:xfrm>
            <a:off x="4710719" y="5377380"/>
            <a:ext cx="6887166" cy="998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err="1"/>
              <a:t>i</a:t>
            </a:r>
            <a:r>
              <a:rPr dirty="0"/>
              <a:t> </a:t>
            </a:r>
            <a:r>
              <a:rPr dirty="0" err="1"/>
              <a:t>informuje</a:t>
            </a:r>
            <a:r>
              <a:rPr dirty="0"/>
              <a:t> o </a:t>
            </a:r>
            <a:r>
              <a:rPr dirty="0" err="1"/>
              <a:t>jego</a:t>
            </a:r>
            <a:r>
              <a:rPr dirty="0"/>
              <a:t> </a:t>
            </a:r>
            <a:r>
              <a:rPr dirty="0" err="1"/>
              <a:t>upływie</a:t>
            </a:r>
            <a:r>
              <a:rPr dirty="0"/>
              <a:t>. </a:t>
            </a:r>
          </a:p>
        </p:txBody>
      </p:sp>
      <p:sp>
        <p:nvSpPr>
          <p:cNvPr id="784" name="pole tekstowe 66"/>
          <p:cNvSpPr txBox="1"/>
          <p:nvPr/>
        </p:nvSpPr>
        <p:spPr>
          <a:xfrm>
            <a:off x="4296699" y="1929616"/>
            <a:ext cx="7318965" cy="356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14000"/>
              </a:lnSpc>
              <a:spcBef>
                <a:spcPts val="600"/>
              </a:spcBef>
              <a:buSzPct val="100000"/>
              <a:defRPr sz="1600" b="1">
                <a:solidFill>
                  <a:schemeClr val="accent2">
                    <a:lumOff val="-6196"/>
                  </a:schemeClr>
                </a:solidFill>
                <a:latin typeface="+mj-lt"/>
                <a:ea typeface="+mj-ea"/>
                <a:cs typeface="+mj-cs"/>
                <a:sym typeface="Source Sans Pro"/>
              </a:defRPr>
            </a:pPr>
            <a:endParaRPr lang="pl-PL" sz="1600" dirty="0">
              <a:sym typeface="Source Sans Pro"/>
            </a:endParaRPr>
          </a:p>
        </p:txBody>
      </p:sp>
      <p:sp>
        <p:nvSpPr>
          <p:cNvPr id="785" name="Symbol zastępczy tekstu 27"/>
          <p:cNvSpPr txBox="1"/>
          <p:nvPr/>
        </p:nvSpPr>
        <p:spPr>
          <a:xfrm>
            <a:off x="4274155" y="515679"/>
            <a:ext cx="6887165" cy="872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dirty="0" err="1"/>
              <a:t>Pytanie</a:t>
            </a:r>
            <a:r>
              <a:rPr dirty="0"/>
              <a:t> 2</a:t>
            </a:r>
          </a:p>
          <a:p>
            <a:pPr>
              <a:lnSpc>
                <a:spcPts val="2800"/>
              </a:lnSpc>
              <a:defRPr sz="2000">
                <a:solidFill>
                  <a:schemeClr val="accent1"/>
                </a:solidFill>
                <a:latin typeface="+mj-lt"/>
                <a:ea typeface="+mj-ea"/>
                <a:cs typeface="+mj-cs"/>
                <a:sym typeface="Source Sans Pro"/>
              </a:defRPr>
            </a:pPr>
            <a:r>
              <a:rPr sz="1900" dirty="0"/>
              <a:t>(1 </a:t>
            </a:r>
            <a:r>
              <a:rPr sz="1900" dirty="0" err="1"/>
              <a:t>minuta</a:t>
            </a:r>
            <a:r>
              <a:rPr sz="1900" dirty="0"/>
              <a:t> </a:t>
            </a:r>
            <a:r>
              <a:rPr sz="1900" dirty="0" err="1"/>
              <a:t>refleksji</a:t>
            </a:r>
            <a:r>
              <a:rPr sz="1900" dirty="0"/>
              <a:t> + 8 </a:t>
            </a:r>
            <a:r>
              <a:rPr sz="1900" dirty="0" err="1"/>
              <a:t>minut</a:t>
            </a:r>
            <a:r>
              <a:rPr sz="1900" dirty="0"/>
              <a:t> </a:t>
            </a:r>
            <a:r>
              <a:rPr sz="1900" dirty="0" err="1"/>
              <a:t>dialogu</a:t>
            </a:r>
            <a:r>
              <a:rPr sz="1900" dirty="0"/>
              <a:t>) </a:t>
            </a:r>
            <a:endParaRPr lang="pl-PL" sz="1900" dirty="0"/>
          </a:p>
        </p:txBody>
      </p:sp>
      <p:pic>
        <p:nvPicPr>
          <p:cNvPr id="787" name="03-ikona-swiatelka.png" descr="03-ikona-swiatelka.png"/>
          <p:cNvPicPr>
            <a:picLocks noChangeAspect="1"/>
          </p:cNvPicPr>
          <p:nvPr/>
        </p:nvPicPr>
        <p:blipFill>
          <a:blip r:embed="rId4"/>
          <a:stretch>
            <a:fillRect/>
          </a:stretch>
        </p:blipFill>
        <p:spPr>
          <a:xfrm>
            <a:off x="10687760" y="473788"/>
            <a:ext cx="378061" cy="378061"/>
          </a:xfrm>
          <a:prstGeom prst="rect">
            <a:avLst/>
          </a:prstGeom>
          <a:ln w="12700">
            <a:miter lim="400000"/>
          </a:ln>
        </p:spPr>
      </p:pic>
      <p:sp>
        <p:nvSpPr>
          <p:cNvPr id="788" name="Prostokąt"/>
          <p:cNvSpPr/>
          <p:nvPr/>
        </p:nvSpPr>
        <p:spPr>
          <a:xfrm>
            <a:off x="4212099" y="4871206"/>
            <a:ext cx="7488165"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89" name="Uwaga"/>
          <p:cNvSpPr txBox="1"/>
          <p:nvPr/>
        </p:nvSpPr>
        <p:spPr>
          <a:xfrm>
            <a:off x="4335623" y="4872200"/>
            <a:ext cx="974304"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791" name="02-ikona-strzalek.png" descr="02-ikona-strzalek.png"/>
          <p:cNvPicPr>
            <a:picLocks noChangeAspect="1"/>
          </p:cNvPicPr>
          <p:nvPr/>
        </p:nvPicPr>
        <p:blipFill>
          <a:blip r:embed="rId5"/>
          <a:stretch>
            <a:fillRect/>
          </a:stretch>
        </p:blipFill>
        <p:spPr>
          <a:xfrm>
            <a:off x="10299506" y="492739"/>
            <a:ext cx="378061" cy="378061"/>
          </a:xfrm>
          <a:prstGeom prst="rect">
            <a:avLst/>
          </a:prstGeom>
          <a:ln w="12700">
            <a:miter lim="400000"/>
          </a:ln>
        </p:spPr>
      </p:pic>
      <p:sp>
        <p:nvSpPr>
          <p:cNvPr id="4" name="pole tekstowe 66">
            <a:extLst>
              <a:ext uri="{FF2B5EF4-FFF2-40B4-BE49-F238E27FC236}">
                <a16:creationId xmlns:a16="http://schemas.microsoft.com/office/drawing/2014/main" id="{0C1657F7-BEE9-7914-9863-6D0CB2E8EDAD}"/>
              </a:ext>
            </a:extLst>
          </p:cNvPr>
          <p:cNvSpPr txBox="1"/>
          <p:nvPr/>
        </p:nvSpPr>
        <p:spPr>
          <a:xfrm>
            <a:off x="4416907" y="1833560"/>
            <a:ext cx="7114108" cy="2601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Zaangażowanie w zespole może być wzmacniane, ale też osłabiane przez określone zachowania.</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postacie w opowiadaniu wykazywały niski poziom zaangażowania we wspólne działania lub wręcz je blokowały? Jakie konkretne zachowania na to wskazywały?</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z tych postaw były dla Ciebie najbardziej frustrujące lub najmniej zrozumiałe? Dlaczego?</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endParaRPr lang="pl-PL" dirty="0"/>
          </a:p>
        </p:txBody>
      </p:sp>
      <p:pic>
        <p:nvPicPr>
          <p:cNvPr id="2" name="group-of-people-during-the-psychological-therapy-i-2025-03-15-09-46-00-utc.jpeg" descr="group-of-people-discussing.jpeg">
            <a:extLst>
              <a:ext uri="{FF2B5EF4-FFF2-40B4-BE49-F238E27FC236}">
                <a16:creationId xmlns:a16="http://schemas.microsoft.com/office/drawing/2014/main" id="{BDF71DA9-D01B-D727-3A53-D352B8FD77F3}"/>
              </a:ext>
            </a:extLst>
          </p:cNvPr>
          <p:cNvPicPr>
            <a:picLocks noChangeAspect="1"/>
          </p:cNvPicPr>
          <p:nvPr/>
        </p:nvPicPr>
        <p:blipFill>
          <a:blip r:embed="rId6"/>
          <a:srcRect l="45596" t="347" r="19671" b="7297"/>
          <a:stretch>
            <a:fillRect/>
          </a:stretch>
        </p:blipFill>
        <p:spPr>
          <a:xfrm flipH="1">
            <a:off x="5225" y="-1"/>
            <a:ext cx="3864590" cy="68580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91"/>
                                        </p:tgtEl>
                                        <p:attrNameLst>
                                          <p:attrName>style.visibility</p:attrName>
                                        </p:attrNameLst>
                                      </p:cBhvr>
                                      <p:to>
                                        <p:strVal val="visible"/>
                                      </p:to>
                                    </p:set>
                                    <p:animEffect transition="in" filter="fade">
                                      <p:cBhvr>
                                        <p:cTn id="7" dur="1500"/>
                                        <p:tgtEl>
                                          <p:spTgt spid="7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88"/>
                                        </p:tgtEl>
                                        <p:attrNameLst>
                                          <p:attrName>style.visibility</p:attrName>
                                        </p:attrNameLst>
                                      </p:cBhvr>
                                      <p:to>
                                        <p:strVal val="visible"/>
                                      </p:to>
                                    </p:set>
                                    <p:animEffect transition="in" filter="fade">
                                      <p:cBhvr>
                                        <p:cTn id="12" dur="1000"/>
                                        <p:tgtEl>
                                          <p:spTgt spid="788"/>
                                        </p:tgtEl>
                                      </p:cBhvr>
                                    </p:animEffect>
                                  </p:childTnLst>
                                </p:cTn>
                              </p:par>
                              <p:par>
                                <p:cTn id="13" presetID="10" presetClass="entr" fill="hold" grpId="3" nodeType="withEffect">
                                  <p:stCondLst>
                                    <p:cond delay="0"/>
                                  </p:stCondLst>
                                  <p:iterate>
                                    <p:tmAbs val="0"/>
                                  </p:iterate>
                                  <p:childTnLst>
                                    <p:set>
                                      <p:cBhvr>
                                        <p:cTn id="14" fill="hold"/>
                                        <p:tgtEl>
                                          <p:spTgt spid="789"/>
                                        </p:tgtEl>
                                        <p:attrNameLst>
                                          <p:attrName>style.visibility</p:attrName>
                                        </p:attrNameLst>
                                      </p:cBhvr>
                                      <p:to>
                                        <p:strVal val="visible"/>
                                      </p:to>
                                    </p:set>
                                    <p:animEffect transition="in" filter="fade">
                                      <p:cBhvr>
                                        <p:cTn id="15" dur="1000"/>
                                        <p:tgtEl>
                                          <p:spTgt spid="789"/>
                                        </p:tgtEl>
                                      </p:cBhvr>
                                    </p:animEffect>
                                  </p:childTnLst>
                                </p:cTn>
                              </p:par>
                              <p:par>
                                <p:cTn id="16" presetID="10" presetClass="entr" fill="hold" grpId="4" nodeType="withEffect">
                                  <p:stCondLst>
                                    <p:cond delay="0"/>
                                  </p:stCondLst>
                                  <p:iterate>
                                    <p:tmAbs val="0"/>
                                  </p:iterate>
                                  <p:childTnLst>
                                    <p:set>
                                      <p:cBhvr>
                                        <p:cTn id="17" fill="hold"/>
                                        <p:tgtEl>
                                          <p:spTgt spid="782"/>
                                        </p:tgtEl>
                                        <p:attrNameLst>
                                          <p:attrName>style.visibility</p:attrName>
                                        </p:attrNameLst>
                                      </p:cBhvr>
                                      <p:to>
                                        <p:strVal val="visible"/>
                                      </p:to>
                                    </p:set>
                                    <p:animEffect transition="in" filter="fade">
                                      <p:cBhvr>
                                        <p:cTn id="18" dur="1000"/>
                                        <p:tgtEl>
                                          <p:spTgt spid="782"/>
                                        </p:tgtEl>
                                      </p:cBhvr>
                                    </p:animEffect>
                                  </p:childTnLst>
                                </p:cTn>
                              </p:par>
                              <p:par>
                                <p:cTn id="19" presetID="10" presetClass="entr" fill="hold" grpId="5" nodeType="withEffect">
                                  <p:stCondLst>
                                    <p:cond delay="0"/>
                                  </p:stCondLst>
                                  <p:iterate>
                                    <p:tmAbs val="0"/>
                                  </p:iterate>
                                  <p:childTnLst>
                                    <p:set>
                                      <p:cBhvr>
                                        <p:cTn id="20" fill="hold"/>
                                        <p:tgtEl>
                                          <p:spTgt spid="783"/>
                                        </p:tgtEl>
                                        <p:attrNameLst>
                                          <p:attrName>style.visibility</p:attrName>
                                        </p:attrNameLst>
                                      </p:cBhvr>
                                      <p:to>
                                        <p:strVal val="visible"/>
                                      </p:to>
                                    </p:set>
                                    <p:animEffect transition="in" filter="fade">
                                      <p:cBhvr>
                                        <p:cTn id="21" dur="1000"/>
                                        <p:tgtEl>
                                          <p:spTgt spid="783"/>
                                        </p:tgtEl>
                                      </p:cBhvr>
                                    </p:animEffect>
                                  </p:childTnLst>
                                </p:cTn>
                              </p:par>
                              <p:par>
                                <p:cTn id="22" presetID="10" presetClass="entr" fill="hold" grpId="6" nodeType="withEffect">
                                  <p:stCondLst>
                                    <p:cond delay="0"/>
                                  </p:stCondLst>
                                  <p:iterate>
                                    <p:tmAbs val="0"/>
                                  </p:iterate>
                                  <p:childTnLst>
                                    <p:set>
                                      <p:cBhvr>
                                        <p:cTn id="23" fill="hold"/>
                                        <p:tgtEl>
                                          <p:spTgt spid="781"/>
                                        </p:tgtEl>
                                        <p:attrNameLst>
                                          <p:attrName>style.visibility</p:attrName>
                                        </p:attrNameLst>
                                      </p:cBhvr>
                                      <p:to>
                                        <p:strVal val="visible"/>
                                      </p:to>
                                    </p:set>
                                    <p:animEffect transition="in" filter="fade">
                                      <p:cBhvr>
                                        <p:cTn id="24" dur="1000"/>
                                        <p:tgtEl>
                                          <p:spTgt spid="7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7" nodeType="clickEffect">
                                  <p:stCondLst>
                                    <p:cond delay="0"/>
                                  </p:stCondLst>
                                  <p:iterate>
                                    <p:tmAbs val="0"/>
                                  </p:iterate>
                                  <p:childTnLst>
                                    <p:set>
                                      <p:cBhvr>
                                        <p:cTn id="28" fill="hold"/>
                                        <p:tgtEl>
                                          <p:spTgt spid="786"/>
                                        </p:tgtEl>
                                        <p:attrNameLst>
                                          <p:attrName>style.visibility</p:attrName>
                                        </p:attrNameLst>
                                      </p:cBhvr>
                                      <p:to>
                                        <p:strVal val="visible"/>
                                      </p:to>
                                    </p:set>
                                    <p:animEffect transition="in" filter="fade">
                                      <p:cBhvr>
                                        <p:cTn id="29" dur="1000"/>
                                        <p:tgtEl>
                                          <p:spTgt spid="78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par>
                          <p:cTn id="34" fill="hold">
                            <p:stCondLst>
                              <p:cond delay="2000"/>
                            </p:stCondLst>
                            <p:childTnLst>
                              <p:par>
                                <p:cTn id="35" presetID="10" presetClass="entr" fill="hold" grpId="9" nodeType="afterEffect">
                                  <p:stCondLst>
                                    <p:cond delay="0"/>
                                  </p:stCondLst>
                                  <p:iterate>
                                    <p:tmAbs val="0"/>
                                  </p:iterate>
                                  <p:childTnLst>
                                    <p:set>
                                      <p:cBhvr>
                                        <p:cTn id="36" fill="hold"/>
                                        <p:tgtEl>
                                          <p:spTgt spid="787"/>
                                        </p:tgtEl>
                                        <p:attrNameLst>
                                          <p:attrName>style.visibility</p:attrName>
                                        </p:attrNameLst>
                                      </p:cBhvr>
                                      <p:to>
                                        <p:strVal val="visible"/>
                                      </p:to>
                                    </p:set>
                                    <p:animEffect transition="in" filter="fade">
                                      <p:cBhvr>
                                        <p:cTn id="37"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7" animBg="1" advAuto="0"/>
      <p:bldP spid="781" grpId="6" animBg="1" advAuto="0"/>
      <p:bldP spid="782" grpId="4" animBg="1" advAuto="0"/>
      <p:bldP spid="783" grpId="5" animBg="1" advAuto="0"/>
      <p:bldP spid="787" grpId="9" animBg="1" advAuto="0"/>
      <p:bldP spid="788" grpId="2" animBg="1" advAuto="0"/>
      <p:bldP spid="789" grpId="3" animBg="1" advAuto="0"/>
      <p:bldP spid="791" grpId="1" animBg="1" advAuto="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12</a:t>
            </a:fld>
            <a:endParaRPr/>
          </a:p>
        </p:txBody>
      </p:sp>
      <p:sp>
        <p:nvSpPr>
          <p:cNvPr id="794" name="Symbol zastępczy tekstu 27"/>
          <p:cNvSpPr txBox="1"/>
          <p:nvPr/>
        </p:nvSpPr>
        <p:spPr>
          <a:xfrm>
            <a:off x="4274155" y="515679"/>
            <a:ext cx="6701722"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96111">
              <a:lnSpc>
                <a:spcPts val="2700"/>
              </a:lnSpc>
              <a:defRPr sz="2700" b="1">
                <a:solidFill>
                  <a:schemeClr val="accent1"/>
                </a:solidFill>
                <a:latin typeface="+mj-lt"/>
                <a:ea typeface="+mj-ea"/>
                <a:cs typeface="+mj-cs"/>
                <a:sym typeface="Source Sans Pro"/>
              </a:defRPr>
            </a:pPr>
            <a:r>
              <a:rPr lang="pl-PL" sz="2800" dirty="0"/>
              <a:t>DYSKUSJA GRUPOWA: </a:t>
            </a:r>
            <a:r>
              <a:rPr sz="2800" dirty="0" err="1"/>
              <a:t>Pytanie</a:t>
            </a:r>
            <a:r>
              <a:rPr sz="2800" dirty="0"/>
              <a:t> 3</a:t>
            </a:r>
          </a:p>
          <a:p>
            <a:pPr defTabSz="896111">
              <a:lnSpc>
                <a:spcPts val="2700"/>
              </a:lnSpc>
              <a:defRPr sz="1900">
                <a:solidFill>
                  <a:schemeClr val="accent1"/>
                </a:solidFill>
                <a:latin typeface="+mj-lt"/>
                <a:ea typeface="+mj-ea"/>
                <a:cs typeface="+mj-cs"/>
                <a:sym typeface="Source Sans Pro"/>
              </a:defRPr>
            </a:pPr>
            <a:r>
              <a:rPr dirty="0"/>
              <a:t>(1 </a:t>
            </a:r>
            <a:r>
              <a:rPr dirty="0" err="1"/>
              <a:t>minuta</a:t>
            </a:r>
            <a:r>
              <a:rPr dirty="0"/>
              <a:t> </a:t>
            </a:r>
            <a:r>
              <a:rPr dirty="0" err="1"/>
              <a:t>refleksji</a:t>
            </a:r>
            <a:r>
              <a:rPr dirty="0"/>
              <a:t> + 8 </a:t>
            </a:r>
            <a:r>
              <a:rPr dirty="0" err="1"/>
              <a:t>minut</a:t>
            </a:r>
            <a:r>
              <a:rPr dirty="0"/>
              <a:t> </a:t>
            </a:r>
            <a:r>
              <a:rPr dirty="0" err="1"/>
              <a:t>dialogu</a:t>
            </a:r>
            <a:r>
              <a:rPr dirty="0"/>
              <a:t>)</a:t>
            </a:r>
            <a:r>
              <a:rPr sz="2700" dirty="0"/>
              <a:t> </a:t>
            </a:r>
          </a:p>
        </p:txBody>
      </p:sp>
      <p:pic>
        <p:nvPicPr>
          <p:cNvPr id="796" name="pasted-image.pdf" descr="pasted-image.pdf"/>
          <p:cNvPicPr>
            <a:picLocks noChangeAspect="1"/>
          </p:cNvPicPr>
          <p:nvPr/>
        </p:nvPicPr>
        <p:blipFill>
          <a:blip r:embed="rId2"/>
          <a:stretch>
            <a:fillRect/>
          </a:stretch>
        </p:blipFill>
        <p:spPr>
          <a:xfrm>
            <a:off x="4246510" y="1686837"/>
            <a:ext cx="7454902" cy="2832764"/>
          </a:xfrm>
          <a:prstGeom prst="rect">
            <a:avLst/>
          </a:prstGeom>
          <a:ln w="12700" cap="flat">
            <a:noFill/>
            <a:miter lim="400000"/>
          </a:ln>
          <a:effectLst/>
        </p:spPr>
      </p:pic>
      <p:sp>
        <p:nvSpPr>
          <p:cNvPr id="795" name="pole tekstowe 66"/>
          <p:cNvSpPr txBox="1"/>
          <p:nvPr/>
        </p:nvSpPr>
        <p:spPr>
          <a:xfrm>
            <a:off x="4416907" y="1833560"/>
            <a:ext cx="7114108" cy="22530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Zaangażowanie to nie tylko entuzjazm, ale także gotowość do podejmowania trudnych zadań, pomagania innym lub proszenia o wsparcie, gdy jest to potrzebne.</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Które postawy i działania bohaterów wspierały zaangażowanie i pomagały w realizacji celu?</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Czego w tej historii zabrakło według Ciebie, aby projekt przebiegał sprawniej unikając niekonstruktywnych konfliktów?</a:t>
            </a:r>
          </a:p>
        </p:txBody>
      </p:sp>
      <p:pic>
        <p:nvPicPr>
          <p:cNvPr id="798" name="03-ikona-swiatelka.png" descr="03-ikona-swiatelka.png"/>
          <p:cNvPicPr>
            <a:picLocks noChangeAspect="1"/>
          </p:cNvPicPr>
          <p:nvPr/>
        </p:nvPicPr>
        <p:blipFill>
          <a:blip r:embed="rId3"/>
          <a:stretch>
            <a:fillRect/>
          </a:stretch>
        </p:blipFill>
        <p:spPr>
          <a:xfrm>
            <a:off x="9867316" y="453534"/>
            <a:ext cx="378061" cy="378061"/>
          </a:xfrm>
          <a:prstGeom prst="rect">
            <a:avLst/>
          </a:prstGeom>
          <a:ln w="12700">
            <a:miter lim="400000"/>
          </a:ln>
        </p:spPr>
      </p:pic>
      <p:grpSp>
        <p:nvGrpSpPr>
          <p:cNvPr id="804" name="Grupuj"/>
          <p:cNvGrpSpPr/>
          <p:nvPr/>
        </p:nvGrpSpPr>
        <p:grpSpPr>
          <a:xfrm>
            <a:off x="4342118" y="4770430"/>
            <a:ext cx="7488166" cy="1515837"/>
            <a:chOff x="0" y="0"/>
            <a:chExt cx="7488164" cy="1515836"/>
          </a:xfrm>
        </p:grpSpPr>
        <p:pic>
          <p:nvPicPr>
            <p:cNvPr id="799" name="01-ikona-dloni.png" descr="01-ikona-dloni.png"/>
            <p:cNvPicPr>
              <a:picLocks noChangeAspect="1"/>
            </p:cNvPicPr>
            <p:nvPr/>
          </p:nvPicPr>
          <p:blipFill>
            <a:blip r:embed="rId4"/>
            <a:stretch>
              <a:fillRect/>
            </a:stretch>
          </p:blipFill>
          <p:spPr>
            <a:xfrm>
              <a:off x="9922" y="1066409"/>
              <a:ext cx="378061" cy="378061"/>
            </a:xfrm>
            <a:prstGeom prst="rect">
              <a:avLst/>
            </a:prstGeom>
            <a:ln w="12700" cap="flat">
              <a:noFill/>
              <a:miter lim="400000"/>
            </a:ln>
            <a:effectLst/>
          </p:spPr>
        </p:pic>
        <p:pic>
          <p:nvPicPr>
            <p:cNvPr id="800" name="01-ikona-dloni.png" descr="01-ikona-dloni.png"/>
            <p:cNvPicPr>
              <a:picLocks noChangeAspect="1"/>
            </p:cNvPicPr>
            <p:nvPr/>
          </p:nvPicPr>
          <p:blipFill>
            <a:blip r:embed="rId4"/>
            <a:stretch>
              <a:fillRect/>
            </a:stretch>
          </p:blipFill>
          <p:spPr>
            <a:xfrm>
              <a:off x="9922" y="511041"/>
              <a:ext cx="378061" cy="378061"/>
            </a:xfrm>
            <a:prstGeom prst="rect">
              <a:avLst/>
            </a:prstGeom>
            <a:ln w="12700" cap="flat">
              <a:noFill/>
              <a:miter lim="400000"/>
            </a:ln>
            <a:effectLst/>
          </p:spPr>
        </p:pic>
        <p:sp>
          <p:nvSpPr>
            <p:cNvPr id="801" name="Symbol zastępczy tekstu 39"/>
            <p:cNvSpPr/>
            <p:nvPr/>
          </p:nvSpPr>
          <p:spPr>
            <a:xfrm>
              <a:off x="528421" y="520180"/>
              <a:ext cx="6887168" cy="9956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p:txBody>
        </p:sp>
        <p:sp>
          <p:nvSpPr>
            <p:cNvPr id="802" name="Prostokąt"/>
            <p:cNvSpPr/>
            <p:nvPr/>
          </p:nvSpPr>
          <p:spPr>
            <a:xfrm>
              <a:off x="0" y="0"/>
              <a:ext cx="7488164"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03" name="Uwaga"/>
            <p:cNvSpPr/>
            <p:nvPr/>
          </p:nvSpPr>
          <p:spPr>
            <a:xfrm>
              <a:off x="123523" y="991"/>
              <a:ext cx="97430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806" name="02-ikona-strzalek.png" descr="02-ikona-strzalek.png"/>
          <p:cNvPicPr>
            <a:picLocks noChangeAspect="1"/>
          </p:cNvPicPr>
          <p:nvPr/>
        </p:nvPicPr>
        <p:blipFill>
          <a:blip r:embed="rId5"/>
          <a:stretch>
            <a:fillRect/>
          </a:stretch>
        </p:blipFill>
        <p:spPr>
          <a:xfrm>
            <a:off x="9489255" y="458703"/>
            <a:ext cx="378061" cy="378061"/>
          </a:xfrm>
          <a:prstGeom prst="rect">
            <a:avLst/>
          </a:prstGeom>
          <a:ln w="12700">
            <a:miter lim="400000"/>
          </a:ln>
        </p:spPr>
      </p:pic>
      <p:pic>
        <p:nvPicPr>
          <p:cNvPr id="3" name="speaker-at-business-meeting-in-the-conference-hall-2024-10-11-09-38-44-utc.jpeg" descr="speaker-at-business-meeting-in-the-conference-hall-2024-10-11-09-38-44-utc.jpeg">
            <a:extLst>
              <a:ext uri="{FF2B5EF4-FFF2-40B4-BE49-F238E27FC236}">
                <a16:creationId xmlns:a16="http://schemas.microsoft.com/office/drawing/2014/main" id="{DA54EBFF-7056-8256-B645-87AAA135D22F}"/>
              </a:ext>
            </a:extLst>
          </p:cNvPr>
          <p:cNvPicPr>
            <a:picLocks noChangeAspect="1"/>
          </p:cNvPicPr>
          <p:nvPr/>
        </p:nvPicPr>
        <p:blipFill>
          <a:blip r:embed="rId6"/>
          <a:srcRect l="51575" t="4015" r="12550" b="705"/>
          <a:stretch>
            <a:fillRect/>
          </a:stretch>
        </p:blipFill>
        <p:spPr>
          <a:xfrm>
            <a:off x="7207" y="-1"/>
            <a:ext cx="3873650" cy="6858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06"/>
                                        </p:tgtEl>
                                        <p:attrNameLst>
                                          <p:attrName>style.visibility</p:attrName>
                                        </p:attrNameLst>
                                      </p:cBhvr>
                                      <p:to>
                                        <p:strVal val="visible"/>
                                      </p:to>
                                    </p:set>
                                    <p:animEffect transition="in" filter="fade">
                                      <p:cBhvr>
                                        <p:cTn id="7" dur="1500"/>
                                        <p:tgtEl>
                                          <p:spTgt spid="8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04"/>
                                        </p:tgtEl>
                                        <p:attrNameLst>
                                          <p:attrName>style.visibility</p:attrName>
                                        </p:attrNameLst>
                                      </p:cBhvr>
                                      <p:to>
                                        <p:strVal val="visible"/>
                                      </p:to>
                                    </p:set>
                                    <p:animEffect transition="in" filter="fade">
                                      <p:cBhvr>
                                        <p:cTn id="12" dur="1000"/>
                                        <p:tgtEl>
                                          <p:spTgt spid="8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6"/>
                                        </p:tgtEl>
                                        <p:attrNameLst>
                                          <p:attrName>style.visibility</p:attrName>
                                        </p:attrNameLst>
                                      </p:cBhvr>
                                      <p:to>
                                        <p:strVal val="visible"/>
                                      </p:to>
                                    </p:set>
                                    <p:animEffect transition="in" filter="fade">
                                      <p:cBhvr>
                                        <p:cTn id="17" dur="1000"/>
                                        <p:tgtEl>
                                          <p:spTgt spid="79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95"/>
                                        </p:tgtEl>
                                        <p:attrNameLst>
                                          <p:attrName>style.visibility</p:attrName>
                                        </p:attrNameLst>
                                      </p:cBhvr>
                                      <p:to>
                                        <p:strVal val="visible"/>
                                      </p:to>
                                    </p:set>
                                    <p:animEffect transition="in" filter="fade">
                                      <p:cBhvr>
                                        <p:cTn id="21" dur="1000"/>
                                        <p:tgtEl>
                                          <p:spTgt spid="795"/>
                                        </p:tgtEl>
                                      </p:cBhvr>
                                    </p:animEffect>
                                  </p:childTnLst>
                                </p:cTn>
                              </p:par>
                            </p:childTnLst>
                          </p:cTn>
                        </p:par>
                        <p:par>
                          <p:cTn id="22" fill="hold">
                            <p:stCondLst>
                              <p:cond delay="2000"/>
                            </p:stCondLst>
                            <p:childTnLst>
                              <p:par>
                                <p:cTn id="23" presetID="10" presetClass="entr" fill="hold" grpId="4" nodeType="afterEffect">
                                  <p:stCondLst>
                                    <p:cond delay="0"/>
                                  </p:stCondLst>
                                  <p:iterate>
                                    <p:tmAbs val="0"/>
                                  </p:iterate>
                                  <p:childTnLst>
                                    <p:set>
                                      <p:cBhvr>
                                        <p:cTn id="24" fill="hold"/>
                                        <p:tgtEl>
                                          <p:spTgt spid="798"/>
                                        </p:tgtEl>
                                        <p:attrNameLst>
                                          <p:attrName>style.visibility</p:attrName>
                                        </p:attrNameLst>
                                      </p:cBhvr>
                                      <p:to>
                                        <p:strVal val="visible"/>
                                      </p:to>
                                    </p:set>
                                    <p:animEffect transition="in" filter="fade">
                                      <p:cBhvr>
                                        <p:cTn id="25" dur="1000"/>
                                        <p:tgtEl>
                                          <p:spTgt spid="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p:bldP spid="798" grpId="4" animBg="1" advAuto="0"/>
      <p:bldP spid="804" grpId="2" animBg="1" advAuto="0"/>
      <p:bldP spid="806"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13</a:t>
            </a:fld>
            <a:endParaRPr/>
          </a:p>
        </p:txBody>
      </p:sp>
      <p:sp>
        <p:nvSpPr>
          <p:cNvPr id="809" name="Symbol zastępczy tekstu 27"/>
          <p:cNvSpPr txBox="1"/>
          <p:nvPr/>
        </p:nvSpPr>
        <p:spPr>
          <a:xfrm>
            <a:off x="4274155" y="515679"/>
            <a:ext cx="6014781"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sz="2800" dirty="0"/>
              <a:t>DYSKUSJA GRUPOWA: </a:t>
            </a:r>
            <a:r>
              <a:rPr sz="2800" dirty="0" err="1"/>
              <a:t>Pytanie</a:t>
            </a:r>
            <a:r>
              <a:rPr sz="2800" dirty="0"/>
              <a:t> 4</a:t>
            </a:r>
          </a:p>
          <a:p>
            <a:pPr defTabSz="804672">
              <a:lnSpc>
                <a:spcPts val="2400"/>
              </a:lnSpc>
              <a:defRPr sz="1700">
                <a:solidFill>
                  <a:schemeClr val="accent1"/>
                </a:solidFill>
                <a:latin typeface="+mj-lt"/>
                <a:ea typeface="+mj-ea"/>
                <a:cs typeface="+mj-cs"/>
                <a:sym typeface="Source Sans Pro"/>
              </a:defRPr>
            </a:pPr>
            <a:r>
              <a:rPr sz="1900" dirty="0"/>
              <a:t>(1 </a:t>
            </a:r>
            <a:r>
              <a:rPr sz="1900" dirty="0" err="1"/>
              <a:t>minuta</a:t>
            </a:r>
            <a:r>
              <a:rPr sz="1900" dirty="0"/>
              <a:t> </a:t>
            </a:r>
            <a:r>
              <a:rPr sz="1900" dirty="0" err="1"/>
              <a:t>refleksji</a:t>
            </a:r>
            <a:r>
              <a:rPr sz="1900" dirty="0"/>
              <a:t> + 8 </a:t>
            </a:r>
            <a:r>
              <a:rPr sz="1900" dirty="0" err="1"/>
              <a:t>minut</a:t>
            </a:r>
            <a:r>
              <a:rPr sz="1900" dirty="0"/>
              <a:t> </a:t>
            </a:r>
            <a:r>
              <a:rPr sz="1900" dirty="0" err="1"/>
              <a:t>dialogu</a:t>
            </a:r>
            <a:r>
              <a:rPr sz="1900" dirty="0"/>
              <a:t>) </a:t>
            </a:r>
          </a:p>
        </p:txBody>
      </p:sp>
      <p:pic>
        <p:nvPicPr>
          <p:cNvPr id="811" name="pasted-image.pdf" descr="pasted-image.pdf"/>
          <p:cNvPicPr>
            <a:picLocks noChangeAspect="1"/>
          </p:cNvPicPr>
          <p:nvPr/>
        </p:nvPicPr>
        <p:blipFill>
          <a:blip r:embed="rId2"/>
          <a:stretch>
            <a:fillRect/>
          </a:stretch>
        </p:blipFill>
        <p:spPr>
          <a:xfrm>
            <a:off x="4228729" y="1720646"/>
            <a:ext cx="7490463" cy="2631463"/>
          </a:xfrm>
          <a:prstGeom prst="rect">
            <a:avLst/>
          </a:prstGeom>
          <a:ln w="12700" cap="flat">
            <a:noFill/>
            <a:miter lim="400000"/>
          </a:ln>
          <a:effectLst/>
        </p:spPr>
      </p:pic>
      <p:pic>
        <p:nvPicPr>
          <p:cNvPr id="813" name="03-ikona-swiatelka.png" descr="03-ikona-swiatelka.png"/>
          <p:cNvPicPr>
            <a:picLocks noChangeAspect="1"/>
          </p:cNvPicPr>
          <p:nvPr/>
        </p:nvPicPr>
        <p:blipFill>
          <a:blip r:embed="rId3"/>
          <a:stretch>
            <a:fillRect/>
          </a:stretch>
        </p:blipFill>
        <p:spPr>
          <a:xfrm>
            <a:off x="9999114" y="448618"/>
            <a:ext cx="378061" cy="378061"/>
          </a:xfrm>
          <a:prstGeom prst="rect">
            <a:avLst/>
          </a:prstGeom>
          <a:ln w="12700">
            <a:miter lim="400000"/>
          </a:ln>
        </p:spPr>
      </p:pic>
      <p:grpSp>
        <p:nvGrpSpPr>
          <p:cNvPr id="819" name="Grupuj"/>
          <p:cNvGrpSpPr/>
          <p:nvPr/>
        </p:nvGrpSpPr>
        <p:grpSpPr>
          <a:xfrm>
            <a:off x="4233383" y="4704514"/>
            <a:ext cx="7488166" cy="1535106"/>
            <a:chOff x="0" y="0"/>
            <a:chExt cx="7488164" cy="1535105"/>
          </a:xfrm>
        </p:grpSpPr>
        <p:pic>
          <p:nvPicPr>
            <p:cNvPr id="814" name="01-ikona-dloni.png" descr="01-ikona-dloni.png"/>
            <p:cNvPicPr>
              <a:picLocks noChangeAspect="1"/>
            </p:cNvPicPr>
            <p:nvPr/>
          </p:nvPicPr>
          <p:blipFill>
            <a:blip r:embed="rId4"/>
            <a:stretch>
              <a:fillRect/>
            </a:stretch>
          </p:blipFill>
          <p:spPr>
            <a:xfrm>
              <a:off x="9922" y="1157044"/>
              <a:ext cx="378061" cy="378061"/>
            </a:xfrm>
            <a:prstGeom prst="rect">
              <a:avLst/>
            </a:prstGeom>
            <a:ln w="12700" cap="flat">
              <a:noFill/>
              <a:miter lim="400000"/>
            </a:ln>
            <a:effectLst/>
          </p:spPr>
        </p:pic>
        <p:pic>
          <p:nvPicPr>
            <p:cNvPr id="815" name="01-ikona-dloni.png" descr="01-ikona-dloni.png"/>
            <p:cNvPicPr>
              <a:picLocks noChangeAspect="1"/>
            </p:cNvPicPr>
            <p:nvPr/>
          </p:nvPicPr>
          <p:blipFill>
            <a:blip r:embed="rId4"/>
            <a:stretch>
              <a:fillRect/>
            </a:stretch>
          </p:blipFill>
          <p:spPr>
            <a:xfrm>
              <a:off x="9922" y="609871"/>
              <a:ext cx="378061" cy="378061"/>
            </a:xfrm>
            <a:prstGeom prst="rect">
              <a:avLst/>
            </a:prstGeom>
            <a:ln w="12700" cap="flat">
              <a:noFill/>
              <a:miter lim="400000"/>
            </a:ln>
            <a:effectLst/>
          </p:spPr>
        </p:pic>
        <p:sp>
          <p:nvSpPr>
            <p:cNvPr id="816" name="Symbol zastępczy tekstu 39"/>
            <p:cNvSpPr/>
            <p:nvPr/>
          </p:nvSpPr>
          <p:spPr>
            <a:xfrm>
              <a:off x="528421" y="520180"/>
              <a:ext cx="6887168" cy="99565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p:txBody>
        </p:sp>
        <p:sp>
          <p:nvSpPr>
            <p:cNvPr id="817" name="Prostokąt"/>
            <p:cNvSpPr/>
            <p:nvPr/>
          </p:nvSpPr>
          <p:spPr>
            <a:xfrm>
              <a:off x="0" y="0"/>
              <a:ext cx="7488164"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18" name="Uwaga"/>
            <p:cNvSpPr/>
            <p:nvPr/>
          </p:nvSpPr>
          <p:spPr>
            <a:xfrm>
              <a:off x="123523" y="991"/>
              <a:ext cx="97430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821" name="02-ikona-strzalek.png" descr="02-ikona-strzalek.png"/>
          <p:cNvPicPr>
            <a:picLocks noChangeAspect="1"/>
          </p:cNvPicPr>
          <p:nvPr/>
        </p:nvPicPr>
        <p:blipFill>
          <a:blip r:embed="rId5"/>
          <a:stretch>
            <a:fillRect/>
          </a:stretch>
        </p:blipFill>
        <p:spPr>
          <a:xfrm>
            <a:off x="9621053" y="460898"/>
            <a:ext cx="378061" cy="378061"/>
          </a:xfrm>
          <a:prstGeom prst="rect">
            <a:avLst/>
          </a:prstGeom>
          <a:ln w="12700">
            <a:miter lim="400000"/>
          </a:ln>
        </p:spPr>
      </p:pic>
      <p:sp>
        <p:nvSpPr>
          <p:cNvPr id="2" name="pole tekstowe 66">
            <a:extLst>
              <a:ext uri="{FF2B5EF4-FFF2-40B4-BE49-F238E27FC236}">
                <a16:creationId xmlns:a16="http://schemas.microsoft.com/office/drawing/2014/main" id="{3A46B78A-6697-8062-D7D3-A56D8BB8A41F}"/>
              </a:ext>
            </a:extLst>
          </p:cNvPr>
          <p:cNvSpPr txBox="1"/>
          <p:nvPr/>
        </p:nvSpPr>
        <p:spPr>
          <a:xfrm>
            <a:off x="4416907" y="1833560"/>
            <a:ext cx="7114108" cy="1957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Aby skutecznie angażować się w projekty i wspólne działania, potrzebujemy odpowiedniego środowiska pracy i wsparcia ze strony zespołu.</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 na podstawie opowiadania rozumiesz zaangażowanie w pracę zespołową?</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Czego potrzebujesz od innych, aby czuć większą motywację i zaangażowanie w realizację wspólnych celów?</a:t>
            </a:r>
          </a:p>
        </p:txBody>
      </p:sp>
      <p:pic>
        <p:nvPicPr>
          <p:cNvPr id="3" name="group-of-people-during-the-psychological-therapy-i-2025-03-16-04-32-22-utc.jpeg" descr="group-of-people-during-discussion.jpeg">
            <a:extLst>
              <a:ext uri="{FF2B5EF4-FFF2-40B4-BE49-F238E27FC236}">
                <a16:creationId xmlns:a16="http://schemas.microsoft.com/office/drawing/2014/main" id="{D238C405-1E58-E271-13EE-172548D5BEF4}"/>
              </a:ext>
            </a:extLst>
          </p:cNvPr>
          <p:cNvPicPr>
            <a:picLocks noChangeAspect="1"/>
          </p:cNvPicPr>
          <p:nvPr/>
        </p:nvPicPr>
        <p:blipFill>
          <a:blip r:embed="rId6"/>
          <a:srcRect l="7537" t="1090" r="54703" b="330"/>
          <a:stretch>
            <a:fillRect/>
          </a:stretch>
        </p:blipFill>
        <p:spPr>
          <a:xfrm>
            <a:off x="-33458" y="0"/>
            <a:ext cx="3936120" cy="6858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21"/>
                                        </p:tgtEl>
                                        <p:attrNameLst>
                                          <p:attrName>style.visibility</p:attrName>
                                        </p:attrNameLst>
                                      </p:cBhvr>
                                      <p:to>
                                        <p:strVal val="visible"/>
                                      </p:to>
                                    </p:set>
                                    <p:animEffect transition="in" filter="fade">
                                      <p:cBhvr>
                                        <p:cTn id="7" dur="1500"/>
                                        <p:tgtEl>
                                          <p:spTgt spid="8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19"/>
                                        </p:tgtEl>
                                        <p:attrNameLst>
                                          <p:attrName>style.visibility</p:attrName>
                                        </p:attrNameLst>
                                      </p:cBhvr>
                                      <p:to>
                                        <p:strVal val="visible"/>
                                      </p:to>
                                    </p:set>
                                    <p:animEffect transition="in" filter="fade">
                                      <p:cBhvr>
                                        <p:cTn id="12" dur="1000"/>
                                        <p:tgtEl>
                                          <p:spTgt spid="8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1"/>
                                        </p:tgtEl>
                                        <p:attrNameLst>
                                          <p:attrName>style.visibility</p:attrName>
                                        </p:attrNameLst>
                                      </p:cBhvr>
                                      <p:to>
                                        <p:strVal val="visible"/>
                                      </p:to>
                                    </p:set>
                                    <p:animEffect transition="in" filter="fade">
                                      <p:cBhvr>
                                        <p:cTn id="17" dur="1000"/>
                                        <p:tgtEl>
                                          <p:spTgt spid="8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par>
                          <p:cTn id="22" fill="hold">
                            <p:stCondLst>
                              <p:cond delay="2000"/>
                            </p:stCondLst>
                            <p:childTnLst>
                              <p:par>
                                <p:cTn id="23" presetID="10" presetClass="entr" fill="hold" grpId="4" nodeType="afterEffect">
                                  <p:stCondLst>
                                    <p:cond delay="0"/>
                                  </p:stCondLst>
                                  <p:iterate>
                                    <p:tmAbs val="0"/>
                                  </p:iterate>
                                  <p:childTnLst>
                                    <p:set>
                                      <p:cBhvr>
                                        <p:cTn id="24" fill="hold"/>
                                        <p:tgtEl>
                                          <p:spTgt spid="813"/>
                                        </p:tgtEl>
                                        <p:attrNameLst>
                                          <p:attrName>style.visibility</p:attrName>
                                        </p:attrNameLst>
                                      </p:cBhvr>
                                      <p:to>
                                        <p:strVal val="visible"/>
                                      </p:to>
                                    </p:set>
                                    <p:animEffect transition="in" filter="fade">
                                      <p:cBhvr>
                                        <p:cTn id="25" dur="10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 grpId="4" animBg="1" advAuto="0"/>
      <p:bldP spid="819" grpId="2" animBg="1" advAuto="0"/>
      <p:bldP spid="821" grpId="1" animBg="1" advAuto="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 name="pasted-image.pdf" descr="pasted-image.pdf"/>
          <p:cNvPicPr>
            <a:picLocks noChangeAspect="1"/>
          </p:cNvPicPr>
          <p:nvPr/>
        </p:nvPicPr>
        <p:blipFill>
          <a:blip r:embed="rId2"/>
          <a:stretch>
            <a:fillRect/>
          </a:stretch>
        </p:blipFill>
        <p:spPr>
          <a:xfrm>
            <a:off x="4227583" y="1458644"/>
            <a:ext cx="7490462" cy="2483468"/>
          </a:xfrm>
          <a:prstGeom prst="rect">
            <a:avLst/>
          </a:prstGeom>
          <a:ln w="12700" cap="flat">
            <a:noFill/>
            <a:miter lim="400000"/>
          </a:ln>
          <a:effectLst/>
        </p:spPr>
      </p:pic>
      <p:sp>
        <p:nvSpPr>
          <p:cNvPr id="823"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14</a:t>
            </a:fld>
            <a:endParaRPr/>
          </a:p>
        </p:txBody>
      </p:sp>
      <p:sp>
        <p:nvSpPr>
          <p:cNvPr id="824" name="Symbol zastępczy tekstu 27"/>
          <p:cNvSpPr txBox="1"/>
          <p:nvPr/>
        </p:nvSpPr>
        <p:spPr>
          <a:xfrm>
            <a:off x="4274155" y="515679"/>
            <a:ext cx="6014781" cy="8023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804672">
              <a:lnSpc>
                <a:spcPts val="2400"/>
              </a:lnSpc>
              <a:defRPr sz="2400" b="1">
                <a:solidFill>
                  <a:schemeClr val="accent1"/>
                </a:solidFill>
                <a:latin typeface="+mj-lt"/>
                <a:ea typeface="+mj-ea"/>
                <a:cs typeface="+mj-cs"/>
                <a:sym typeface="Source Sans Pro"/>
              </a:defRPr>
            </a:pPr>
            <a:r>
              <a:rPr lang="pl-PL" sz="2800" dirty="0"/>
              <a:t>DYSKUSJA GRUPOWA: </a:t>
            </a:r>
            <a:r>
              <a:rPr sz="2800" dirty="0" err="1"/>
              <a:t>Pytanie</a:t>
            </a:r>
            <a:r>
              <a:rPr sz="2800" dirty="0"/>
              <a:t> 5</a:t>
            </a:r>
          </a:p>
          <a:p>
            <a:pPr defTabSz="804672">
              <a:lnSpc>
                <a:spcPts val="2400"/>
              </a:lnSpc>
              <a:defRPr sz="1700">
                <a:solidFill>
                  <a:schemeClr val="accent1"/>
                </a:solidFill>
                <a:latin typeface="+mj-lt"/>
                <a:ea typeface="+mj-ea"/>
                <a:cs typeface="+mj-cs"/>
                <a:sym typeface="Source Sans Pro"/>
              </a:defRPr>
            </a:pPr>
            <a:r>
              <a:rPr sz="1900" dirty="0"/>
              <a:t>(2 min</a:t>
            </a:r>
            <a:r>
              <a:rPr lang="pl-PL" sz="1900" dirty="0" err="1"/>
              <a:t>uty</a:t>
            </a:r>
            <a:r>
              <a:rPr sz="1900" dirty="0"/>
              <a:t> </a:t>
            </a:r>
            <a:r>
              <a:rPr sz="1900" dirty="0" err="1"/>
              <a:t>refleksji</a:t>
            </a:r>
            <a:r>
              <a:rPr sz="1900" dirty="0"/>
              <a:t> + 8 min</a:t>
            </a:r>
            <a:r>
              <a:rPr lang="pl-PL" sz="1900" dirty="0" err="1"/>
              <a:t>ut</a:t>
            </a:r>
            <a:r>
              <a:rPr sz="1900" dirty="0"/>
              <a:t> </a:t>
            </a:r>
            <a:r>
              <a:rPr sz="1900" dirty="0" err="1"/>
              <a:t>dialogu</a:t>
            </a:r>
            <a:r>
              <a:rPr sz="1900" dirty="0"/>
              <a:t>) </a:t>
            </a:r>
          </a:p>
        </p:txBody>
      </p:sp>
      <p:pic>
        <p:nvPicPr>
          <p:cNvPr id="828" name="03-ikona-swiatelka.png" descr="03-ikona-swiatelka.png"/>
          <p:cNvPicPr>
            <a:picLocks noChangeAspect="1"/>
          </p:cNvPicPr>
          <p:nvPr/>
        </p:nvPicPr>
        <p:blipFill>
          <a:blip r:embed="rId3"/>
          <a:stretch>
            <a:fillRect/>
          </a:stretch>
        </p:blipFill>
        <p:spPr>
          <a:xfrm>
            <a:off x="9910875" y="485991"/>
            <a:ext cx="378061" cy="378061"/>
          </a:xfrm>
          <a:prstGeom prst="rect">
            <a:avLst/>
          </a:prstGeom>
          <a:ln w="12700">
            <a:miter lim="400000"/>
          </a:ln>
        </p:spPr>
      </p:pic>
      <p:grpSp>
        <p:nvGrpSpPr>
          <p:cNvPr id="835" name="Grupuj"/>
          <p:cNvGrpSpPr/>
          <p:nvPr/>
        </p:nvGrpSpPr>
        <p:grpSpPr>
          <a:xfrm>
            <a:off x="4229879" y="4353766"/>
            <a:ext cx="7488164" cy="2204071"/>
            <a:chOff x="0" y="0"/>
            <a:chExt cx="7488163" cy="2204070"/>
          </a:xfrm>
        </p:grpSpPr>
        <p:pic>
          <p:nvPicPr>
            <p:cNvPr id="829" name="01-ikona-dloni.png" descr="01-ikona-dloni.png"/>
            <p:cNvPicPr>
              <a:picLocks noChangeAspect="1"/>
            </p:cNvPicPr>
            <p:nvPr/>
          </p:nvPicPr>
          <p:blipFill>
            <a:blip r:embed="rId4"/>
            <a:stretch>
              <a:fillRect/>
            </a:stretch>
          </p:blipFill>
          <p:spPr>
            <a:xfrm>
              <a:off x="9922" y="1157044"/>
              <a:ext cx="378061" cy="378061"/>
            </a:xfrm>
            <a:prstGeom prst="rect">
              <a:avLst/>
            </a:prstGeom>
            <a:ln w="12700" cap="flat">
              <a:noFill/>
              <a:miter lim="400000"/>
            </a:ln>
            <a:effectLst/>
          </p:spPr>
        </p:pic>
        <p:pic>
          <p:nvPicPr>
            <p:cNvPr id="830" name="01-ikona-dloni.png" descr="01-ikona-dloni.png"/>
            <p:cNvPicPr>
              <a:picLocks noChangeAspect="1"/>
            </p:cNvPicPr>
            <p:nvPr/>
          </p:nvPicPr>
          <p:blipFill>
            <a:blip r:embed="rId4"/>
            <a:stretch>
              <a:fillRect/>
            </a:stretch>
          </p:blipFill>
          <p:spPr>
            <a:xfrm>
              <a:off x="9922" y="609871"/>
              <a:ext cx="378061" cy="378061"/>
            </a:xfrm>
            <a:prstGeom prst="rect">
              <a:avLst/>
            </a:prstGeom>
            <a:ln w="12700" cap="flat">
              <a:noFill/>
              <a:miter lim="400000"/>
            </a:ln>
            <a:effectLst/>
          </p:spPr>
        </p:pic>
        <p:sp>
          <p:nvSpPr>
            <p:cNvPr id="831" name="Symbol zastępczy tekstu 39"/>
            <p:cNvSpPr txBox="1"/>
            <p:nvPr/>
          </p:nvSpPr>
          <p:spPr>
            <a:xfrm>
              <a:off x="528421" y="520180"/>
              <a:ext cx="6887168" cy="16838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i </a:t>
              </a:r>
              <a:r>
                <a:rPr dirty="0" err="1"/>
                <a:t>komunikacji</a:t>
              </a:r>
              <a:r>
                <a:rPr dirty="0"/>
                <a:t> „ja”.</a:t>
              </a:r>
            </a:p>
            <a:p>
              <a:pPr>
                <a:lnSpc>
                  <a:spcPts val="2700"/>
                </a:lnSpc>
                <a:defRPr sz="1300">
                  <a:latin typeface="+mj-lt"/>
                  <a:ea typeface="+mj-ea"/>
                  <a:cs typeface="+mj-cs"/>
                  <a:sym typeface="Source Sans Pro"/>
                </a:defRPr>
              </a:pPr>
              <a:r>
                <a:rPr dirty="0" err="1"/>
                <a:t>Prowadzący</a:t>
              </a:r>
              <a:r>
                <a:rPr dirty="0"/>
                <a:t> po </a:t>
              </a:r>
              <a:r>
                <a:rPr dirty="0" err="1"/>
                <a:t>przeczytaniu</a:t>
              </a:r>
              <a:r>
                <a:rPr dirty="0"/>
                <a:t> </a:t>
              </a:r>
              <a:r>
                <a:rPr dirty="0" err="1"/>
                <a:t>pytania</a:t>
              </a:r>
              <a:r>
                <a:rPr dirty="0"/>
                <a:t> </a:t>
              </a:r>
              <a:r>
                <a:rPr dirty="0" err="1"/>
                <a:t>dołącza</a:t>
              </a:r>
              <a:r>
                <a:rPr dirty="0"/>
                <a:t> do </a:t>
              </a:r>
              <a:r>
                <a:rPr dirty="0" err="1"/>
                <a:t>dyskus</a:t>
              </a:r>
              <a:r>
                <a:rPr lang="pl-PL" dirty="0" err="1"/>
                <a:t>ji</a:t>
              </a:r>
              <a:r>
                <a:rPr dirty="0"/>
                <a:t>. </a:t>
              </a:r>
              <a:r>
                <a:rPr dirty="0" err="1"/>
                <a:t>Równocześnie</a:t>
              </a:r>
              <a:r>
                <a:rPr dirty="0"/>
                <a:t> </a:t>
              </a:r>
              <a:r>
                <a:rPr dirty="0" err="1"/>
                <a:t>mierzy</a:t>
              </a:r>
              <a:r>
                <a:rPr dirty="0"/>
                <a:t> </a:t>
              </a:r>
              <a:r>
                <a:rPr dirty="0" err="1"/>
                <a:t>czas</a:t>
              </a:r>
              <a:r>
                <a:rPr dirty="0"/>
                <a:t> </a:t>
              </a:r>
              <a:br>
                <a:rPr dirty="0"/>
              </a:br>
              <a:r>
                <a:rPr dirty="0"/>
                <a:t>i </a:t>
              </a:r>
              <a:r>
                <a:rPr dirty="0" err="1"/>
                <a:t>informuje</a:t>
              </a:r>
              <a:r>
                <a:rPr dirty="0"/>
                <a:t> o </a:t>
              </a:r>
              <a:r>
                <a:rPr dirty="0" err="1"/>
                <a:t>jego</a:t>
              </a:r>
              <a:r>
                <a:rPr dirty="0"/>
                <a:t> </a:t>
              </a:r>
              <a:r>
                <a:rPr dirty="0" err="1"/>
                <a:t>upływie</a:t>
              </a:r>
              <a:r>
                <a:rPr dirty="0"/>
                <a:t>. </a:t>
              </a:r>
            </a:p>
            <a:p>
              <a:pPr>
                <a:lnSpc>
                  <a:spcPts val="2700"/>
                </a:lnSpc>
                <a:defRPr sz="1300">
                  <a:latin typeface="+mj-lt"/>
                  <a:ea typeface="+mj-ea"/>
                  <a:cs typeface="+mj-cs"/>
                  <a:sym typeface="Source Sans Pro"/>
                </a:defRPr>
              </a:pPr>
              <a:r>
                <a:rPr dirty="0" err="1"/>
                <a:t>Wyznaczony</a:t>
              </a:r>
              <a:r>
                <a:rPr dirty="0"/>
                <a:t> </a:t>
              </a:r>
              <a:r>
                <a:rPr b="1" dirty="0" err="1"/>
                <a:t>sekretarz</a:t>
              </a:r>
              <a:r>
                <a:rPr b="1" dirty="0"/>
                <a:t> </a:t>
              </a:r>
              <a:r>
                <a:rPr b="1" dirty="0" err="1"/>
                <a:t>notuje</a:t>
              </a:r>
              <a:r>
                <a:rPr dirty="0"/>
                <a:t> </a:t>
              </a:r>
              <a:r>
                <a:rPr dirty="0" err="1"/>
                <a:t>wypracowane</a:t>
              </a:r>
              <a:r>
                <a:rPr dirty="0"/>
                <a:t> </a:t>
              </a:r>
              <a:r>
                <a:rPr dirty="0" err="1"/>
                <a:t>hasło</a:t>
              </a:r>
              <a:r>
                <a:rPr dirty="0"/>
                <a:t> </a:t>
              </a:r>
              <a:r>
                <a:rPr dirty="0" err="1"/>
                <a:t>lub</a:t>
              </a:r>
              <a:r>
                <a:rPr dirty="0"/>
                <a:t> </a:t>
              </a:r>
              <a:r>
                <a:rPr dirty="0" err="1"/>
                <a:t>hasło</a:t>
              </a:r>
              <a:r>
                <a:rPr dirty="0"/>
                <a:t> </a:t>
              </a:r>
              <a:r>
                <a:rPr dirty="0" err="1"/>
                <a:t>wraz</a:t>
              </a:r>
              <a:r>
                <a:rPr dirty="0"/>
                <a:t> z </a:t>
              </a:r>
              <a:r>
                <a:rPr dirty="0" err="1"/>
                <a:t>krótkim</a:t>
              </a:r>
              <a:r>
                <a:rPr dirty="0"/>
                <a:t> </a:t>
              </a:r>
              <a:r>
                <a:rPr dirty="0" err="1"/>
                <a:t>opisem</a:t>
              </a:r>
              <a:r>
                <a:rPr dirty="0"/>
                <a:t> </a:t>
              </a:r>
              <a:r>
                <a:rPr dirty="0" err="1"/>
                <a:t>znaczenia</a:t>
              </a:r>
              <a:r>
                <a:rPr dirty="0"/>
                <a:t> </a:t>
              </a:r>
              <a:r>
                <a:rPr dirty="0" err="1"/>
                <a:t>wypracowanej</a:t>
              </a:r>
              <a:r>
                <a:rPr dirty="0"/>
                <a:t> </a:t>
              </a:r>
              <a:r>
                <a:rPr dirty="0" err="1"/>
                <a:t>zasady</a:t>
              </a:r>
              <a:r>
                <a:rPr dirty="0"/>
                <a:t>. </a:t>
              </a:r>
            </a:p>
          </p:txBody>
        </p:sp>
        <p:pic>
          <p:nvPicPr>
            <p:cNvPr id="832" name="01-ikona-dloni.png" descr="01-ikona-dloni.png"/>
            <p:cNvPicPr>
              <a:picLocks noChangeAspect="1"/>
            </p:cNvPicPr>
            <p:nvPr/>
          </p:nvPicPr>
          <p:blipFill>
            <a:blip r:embed="rId4"/>
            <a:stretch>
              <a:fillRect/>
            </a:stretch>
          </p:blipFill>
          <p:spPr>
            <a:xfrm>
              <a:off x="9922" y="1704215"/>
              <a:ext cx="378061" cy="378061"/>
            </a:xfrm>
            <a:prstGeom prst="rect">
              <a:avLst/>
            </a:prstGeom>
            <a:ln w="12700" cap="flat">
              <a:noFill/>
              <a:miter lim="400000"/>
            </a:ln>
            <a:effectLst/>
          </p:spPr>
        </p:pic>
        <p:sp>
          <p:nvSpPr>
            <p:cNvPr id="833" name="Prostokąt"/>
            <p:cNvSpPr/>
            <p:nvPr/>
          </p:nvSpPr>
          <p:spPr>
            <a:xfrm>
              <a:off x="0" y="0"/>
              <a:ext cx="7488164"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34" name="Uwaga"/>
            <p:cNvSpPr txBox="1"/>
            <p:nvPr/>
          </p:nvSpPr>
          <p:spPr>
            <a:xfrm>
              <a:off x="123523" y="991"/>
              <a:ext cx="97430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837" name="02-ikona-strzalek.png" descr="02-ikona-strzalek.png"/>
          <p:cNvPicPr>
            <a:picLocks noChangeAspect="1"/>
          </p:cNvPicPr>
          <p:nvPr/>
        </p:nvPicPr>
        <p:blipFill>
          <a:blip r:embed="rId5"/>
          <a:stretch>
            <a:fillRect/>
          </a:stretch>
        </p:blipFill>
        <p:spPr>
          <a:xfrm>
            <a:off x="9532814" y="485990"/>
            <a:ext cx="378061" cy="378061"/>
          </a:xfrm>
          <a:prstGeom prst="rect">
            <a:avLst/>
          </a:prstGeom>
          <a:ln w="12700">
            <a:miter lim="400000"/>
          </a:ln>
        </p:spPr>
      </p:pic>
      <p:sp>
        <p:nvSpPr>
          <p:cNvPr id="2" name="pole tekstowe 66">
            <a:extLst>
              <a:ext uri="{FF2B5EF4-FFF2-40B4-BE49-F238E27FC236}">
                <a16:creationId xmlns:a16="http://schemas.microsoft.com/office/drawing/2014/main" id="{8C6D423A-335B-7FA7-4204-F426384D4C4E}"/>
              </a:ext>
            </a:extLst>
          </p:cNvPr>
          <p:cNvSpPr txBox="1"/>
          <p:nvPr/>
        </p:nvSpPr>
        <p:spPr>
          <a:xfrm>
            <a:off x="4353402" y="1594162"/>
            <a:ext cx="7114108" cy="1957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nSpc>
                <a:spcPct val="120000"/>
              </a:lnSpc>
              <a:spcBef>
                <a:spcPts val="800"/>
              </a:spcBef>
              <a:defRPr sz="1600">
                <a:solidFill>
                  <a:schemeClr val="accent2">
                    <a:lumOff val="-6196"/>
                  </a:schemeClr>
                </a:solidFill>
                <a:latin typeface="+mj-lt"/>
                <a:ea typeface="+mj-ea"/>
                <a:cs typeface="+mj-cs"/>
                <a:sym typeface="Source Sans Pro"/>
              </a:defRPr>
            </a:pPr>
            <a:r>
              <a:rPr lang="pl-PL" dirty="0"/>
              <a:t>Mateusz podszedł do realizacji projektu z dużym entuzjazmem, ale zabrakło mu wsparcia i zaangażowania reszty zespołu.</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Jakich </a:t>
            </a:r>
            <a:r>
              <a:rPr lang="pl-PL" dirty="0" err="1"/>
              <a:t>zachowań</a:t>
            </a:r>
            <a:r>
              <a:rPr lang="pl-PL" dirty="0"/>
              <a:t> potrzebujecie od siebie nawzajem, aby wspierać zaangażowanie i skutecznie realizować wspólne cele?</a:t>
            </a:r>
          </a:p>
          <a:p>
            <a:pPr marL="160420" indent="-160420">
              <a:lnSpc>
                <a:spcPct val="110000"/>
              </a:lnSpc>
              <a:spcBef>
                <a:spcPts val="800"/>
              </a:spcBef>
              <a:buSzPct val="100000"/>
              <a:buChar char="•"/>
              <a:defRPr sz="1600" b="1">
                <a:solidFill>
                  <a:schemeClr val="accent2">
                    <a:lumOff val="-6196"/>
                  </a:schemeClr>
                </a:solidFill>
                <a:latin typeface="+mj-lt"/>
                <a:ea typeface="+mj-ea"/>
                <a:cs typeface="+mj-cs"/>
                <a:sym typeface="Source Sans Pro"/>
              </a:defRPr>
            </a:pPr>
            <a:r>
              <a:rPr lang="pl-PL" dirty="0"/>
              <a:t>Stwórzcie jedno lub dwa krótkie hasła, które najlepiej oddadzą Wasze wnioski z tej historii.</a:t>
            </a:r>
          </a:p>
        </p:txBody>
      </p:sp>
      <p:pic>
        <p:nvPicPr>
          <p:cNvPr id="3" name="group-of-people-during-the-psychological-therapy-i-2025-03-15-23-09-35-utc.jpeg" descr="group-of-people-discussionjpeg">
            <a:extLst>
              <a:ext uri="{FF2B5EF4-FFF2-40B4-BE49-F238E27FC236}">
                <a16:creationId xmlns:a16="http://schemas.microsoft.com/office/drawing/2014/main" id="{8696AC37-97CD-299F-B55C-D86F0B3EAC29}"/>
              </a:ext>
            </a:extLst>
          </p:cNvPr>
          <p:cNvPicPr>
            <a:picLocks noChangeAspect="1"/>
          </p:cNvPicPr>
          <p:nvPr/>
        </p:nvPicPr>
        <p:blipFill>
          <a:blip r:embed="rId6"/>
          <a:srcRect t="7199" r="62298"/>
          <a:stretch>
            <a:fillRect/>
          </a:stretch>
        </p:blipFill>
        <p:spPr>
          <a:xfrm>
            <a:off x="-312603" y="0"/>
            <a:ext cx="4174644"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37"/>
                                        </p:tgtEl>
                                        <p:attrNameLst>
                                          <p:attrName>style.visibility</p:attrName>
                                        </p:attrNameLst>
                                      </p:cBhvr>
                                      <p:to>
                                        <p:strVal val="visible"/>
                                      </p:to>
                                    </p:set>
                                    <p:animEffect transition="in" filter="fade">
                                      <p:cBhvr>
                                        <p:cTn id="7" dur="1500"/>
                                        <p:tgtEl>
                                          <p:spTgt spid="8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35"/>
                                        </p:tgtEl>
                                        <p:attrNameLst>
                                          <p:attrName>style.visibility</p:attrName>
                                        </p:attrNameLst>
                                      </p:cBhvr>
                                      <p:to>
                                        <p:strVal val="visible"/>
                                      </p:to>
                                    </p:set>
                                    <p:animEffect transition="in" filter="fade">
                                      <p:cBhvr>
                                        <p:cTn id="12" dur="1000"/>
                                        <p:tgtEl>
                                          <p:spTgt spid="8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6"/>
                                        </p:tgtEl>
                                        <p:attrNameLst>
                                          <p:attrName>style.visibility</p:attrName>
                                        </p:attrNameLst>
                                      </p:cBhvr>
                                      <p:to>
                                        <p:strVal val="visible"/>
                                      </p:to>
                                    </p:set>
                                    <p:animEffect transition="in" filter="fade">
                                      <p:cBhvr>
                                        <p:cTn id="17" dur="500"/>
                                        <p:tgtEl>
                                          <p:spTgt spid="82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par>
                          <p:cTn id="22" fill="hold">
                            <p:stCondLst>
                              <p:cond delay="1500"/>
                            </p:stCondLst>
                            <p:childTnLst>
                              <p:par>
                                <p:cTn id="23" presetID="10" presetClass="entr" fill="hold" grpId="4" nodeType="afterEffect">
                                  <p:stCondLst>
                                    <p:cond delay="0"/>
                                  </p:stCondLst>
                                  <p:iterate>
                                    <p:tmAbs val="0"/>
                                  </p:iterate>
                                  <p:childTnLst>
                                    <p:set>
                                      <p:cBhvr>
                                        <p:cTn id="24" fill="hold"/>
                                        <p:tgtEl>
                                          <p:spTgt spid="828"/>
                                        </p:tgtEl>
                                        <p:attrNameLst>
                                          <p:attrName>style.visibility</p:attrName>
                                        </p:attrNameLst>
                                      </p:cBhvr>
                                      <p:to>
                                        <p:strVal val="visible"/>
                                      </p:to>
                                    </p:set>
                                    <p:animEffect transition="in" filter="fade">
                                      <p:cBhvr>
                                        <p:cTn id="25" dur="10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4" animBg="1" advAuto="0"/>
      <p:bldP spid="835" grpId="2" animBg="1" advAuto="0"/>
      <p:bldP spid="837" grpId="1" animBg="1" advAuto="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rostokąt 7"/>
          <p:cNvSpPr/>
          <p:nvPr/>
        </p:nvSpPr>
        <p:spPr>
          <a:xfrm>
            <a:off x="0" y="0"/>
            <a:ext cx="12192000" cy="627380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840" name="Prostokąt"/>
          <p:cNvSpPr/>
          <p:nvPr/>
        </p:nvSpPr>
        <p:spPr>
          <a:xfrm>
            <a:off x="407987"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1" name="10 minut na osobistą notatkę…"/>
          <p:cNvSpPr txBox="1"/>
          <p:nvPr/>
        </p:nvSpPr>
        <p:spPr>
          <a:xfrm>
            <a:off x="506267" y="1477886"/>
            <a:ext cx="2354044" cy="209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10 minut</a:t>
            </a:r>
            <a:br/>
            <a:r>
              <a:t>na osobistą notatkę </a:t>
            </a:r>
            <a:endParaRPr sz="1400"/>
          </a:p>
          <a:p>
            <a:pPr marL="120315" indent="-120315">
              <a:spcBef>
                <a:spcPts val="600"/>
              </a:spcBef>
              <a:buSzPct val="100000"/>
              <a:buChar char="•"/>
              <a:defRPr sz="1400">
                <a:latin typeface="+mj-lt"/>
                <a:ea typeface="+mj-ea"/>
                <a:cs typeface="+mj-cs"/>
                <a:sym typeface="Source Sans Pro"/>
              </a:defRPr>
            </a:pPr>
            <a:r>
              <a:t>Swobodnie opisz swoje doświadczenia i odczucia.</a:t>
            </a:r>
          </a:p>
          <a:p>
            <a:pPr marL="120315" indent="-120315">
              <a:spcBef>
                <a:spcPts val="600"/>
              </a:spcBef>
              <a:buSzPct val="100000"/>
              <a:buChar char="•"/>
              <a:defRPr sz="1400">
                <a:latin typeface="+mj-lt"/>
                <a:ea typeface="+mj-ea"/>
                <a:cs typeface="+mj-cs"/>
                <a:sym typeface="Source Sans Pro"/>
              </a:defRPr>
            </a:pPr>
            <a:r>
              <a:t>Co było dla Ciebie najważniejsze?</a:t>
            </a:r>
          </a:p>
          <a:p>
            <a:pPr marL="120315" indent="-120315">
              <a:spcBef>
                <a:spcPts val="600"/>
              </a:spcBef>
              <a:buSzPct val="100000"/>
              <a:buChar char="•"/>
              <a:defRPr sz="1400">
                <a:latin typeface="+mj-lt"/>
                <a:ea typeface="+mj-ea"/>
                <a:cs typeface="+mj-cs"/>
                <a:sym typeface="Source Sans Pro"/>
              </a:defRPr>
            </a:pPr>
            <a:r>
              <a:t>Co szczególnie Cię poruszyło?</a:t>
            </a:r>
          </a:p>
        </p:txBody>
      </p:sp>
      <p:sp>
        <p:nvSpPr>
          <p:cNvPr id="842" name="Symbol zastępczy tekstu 27"/>
          <p:cNvSpPr txBox="1"/>
          <p:nvPr/>
        </p:nvSpPr>
        <p:spPr>
          <a:xfrm>
            <a:off x="413354" y="553779"/>
            <a:ext cx="6123378" cy="451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Refleksja</a:t>
            </a:r>
            <a:r>
              <a:rPr dirty="0"/>
              <a:t> </a:t>
            </a:r>
            <a:r>
              <a:rPr dirty="0" err="1"/>
              <a:t>osobista</a:t>
            </a:r>
            <a:r>
              <a:rPr dirty="0"/>
              <a:t> </a:t>
            </a:r>
            <a:r>
              <a:rPr sz="2000" b="0" dirty="0"/>
              <a:t>(10 min</a:t>
            </a:r>
            <a:r>
              <a:rPr lang="pl-PL" sz="2000" b="0" dirty="0" err="1"/>
              <a:t>ut</a:t>
            </a:r>
            <a:r>
              <a:rPr sz="2000" b="0" dirty="0"/>
              <a:t>)</a:t>
            </a:r>
          </a:p>
        </p:txBody>
      </p:sp>
      <p:sp>
        <p:nvSpPr>
          <p:cNvPr id="843" name="Prostokąt"/>
          <p:cNvSpPr/>
          <p:nvPr/>
        </p:nvSpPr>
        <p:spPr>
          <a:xfrm>
            <a:off x="3365641"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4" name="Bez wypunktowania - pisz intuicyjnie…"/>
          <p:cNvSpPr txBox="1"/>
          <p:nvPr/>
        </p:nvSpPr>
        <p:spPr>
          <a:xfrm>
            <a:off x="3463921" y="1465186"/>
            <a:ext cx="2354045" cy="159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Bez wypunktowania - pisz intuicyjnie </a:t>
            </a:r>
            <a:endParaRPr sz="1400"/>
          </a:p>
          <a:p>
            <a:pPr marL="120315" indent="-120315">
              <a:spcBef>
                <a:spcPts val="600"/>
              </a:spcBef>
              <a:buSzPct val="100000"/>
              <a:buChar char="•"/>
              <a:defRPr sz="1400">
                <a:latin typeface="+mj-lt"/>
                <a:ea typeface="+mj-ea"/>
                <a:cs typeface="+mj-cs"/>
                <a:sym typeface="Source Sans Pro"/>
              </a:defRPr>
            </a:pPr>
            <a:r>
              <a:t>Nie analizuj – pozwól myślom płynąć swobodnie.</a:t>
            </a:r>
          </a:p>
          <a:p>
            <a:pPr marL="120315" indent="-120315">
              <a:spcBef>
                <a:spcPts val="600"/>
              </a:spcBef>
              <a:buSzPct val="100000"/>
              <a:buChar char="•"/>
              <a:defRPr sz="1400">
                <a:latin typeface="+mj-lt"/>
                <a:ea typeface="+mj-ea"/>
                <a:cs typeface="+mj-cs"/>
                <a:sym typeface="Source Sans Pro"/>
              </a:defRPr>
            </a:pPr>
            <a:r>
              <a:t>Skoncentruj się na tym, </a:t>
            </a:r>
            <a:br/>
            <a:r>
              <a:t>co chcesz zapamiętać.</a:t>
            </a:r>
          </a:p>
        </p:txBody>
      </p:sp>
      <p:sp>
        <p:nvSpPr>
          <p:cNvPr id="845" name="Prostokąt"/>
          <p:cNvSpPr/>
          <p:nvPr/>
        </p:nvSpPr>
        <p:spPr>
          <a:xfrm>
            <a:off x="6323295"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6" name="Notatka tylko dla Ciebie…"/>
          <p:cNvSpPr txBox="1"/>
          <p:nvPr/>
        </p:nvSpPr>
        <p:spPr>
          <a:xfrm>
            <a:off x="6421575" y="1458836"/>
            <a:ext cx="2354045" cy="159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Notatka</a:t>
            </a:r>
            <a:br/>
            <a:r>
              <a:t>tylko dla Ciebie </a:t>
            </a:r>
            <a:endParaRPr sz="1400"/>
          </a:p>
          <a:p>
            <a:pPr marL="120315" indent="-120315">
              <a:spcBef>
                <a:spcPts val="600"/>
              </a:spcBef>
              <a:buSzPct val="100000"/>
              <a:buChar char="•"/>
              <a:defRPr sz="1400">
                <a:latin typeface="+mj-lt"/>
                <a:ea typeface="+mj-ea"/>
                <a:cs typeface="+mj-cs"/>
                <a:sym typeface="Source Sans Pro"/>
              </a:defRPr>
            </a:pPr>
            <a:r>
              <a:t>Nie będziemy jej omawiać ani się nią dzielić.</a:t>
            </a:r>
          </a:p>
          <a:p>
            <a:pPr marL="120315" indent="-120315">
              <a:spcBef>
                <a:spcPts val="600"/>
              </a:spcBef>
              <a:buSzPct val="100000"/>
              <a:buChar char="•"/>
              <a:defRPr sz="1400">
                <a:latin typeface="+mj-lt"/>
                <a:ea typeface="+mj-ea"/>
                <a:cs typeface="+mj-cs"/>
                <a:sym typeface="Source Sans Pro"/>
              </a:defRPr>
            </a:pPr>
            <a:r>
              <a:t>To Twój osobisty zapis wrażeń i refleksji.</a:t>
            </a:r>
          </a:p>
        </p:txBody>
      </p:sp>
      <p:sp>
        <p:nvSpPr>
          <p:cNvPr id="847" name="Prostokąt"/>
          <p:cNvSpPr/>
          <p:nvPr/>
        </p:nvSpPr>
        <p:spPr>
          <a:xfrm>
            <a:off x="9280949" y="1369148"/>
            <a:ext cx="2514603" cy="2624585"/>
          </a:xfrm>
          <a:prstGeom prst="roundRect">
            <a:avLst>
              <a:gd name="adj" fmla="val 0"/>
            </a:avLst>
          </a:prstGeom>
          <a:solidFill>
            <a:srgbClr val="FFFFFF"/>
          </a:solidFill>
          <a:ln w="12700">
            <a:miter lim="400000"/>
          </a:ln>
        </p:spPr>
        <p:txBody>
          <a:bodyPr lIns="45718" tIns="45718" rIns="45718" bIns="45718" anchor="ctr"/>
          <a:lstStyle/>
          <a:p>
            <a:pPr>
              <a:spcBef>
                <a:spcPts val="600"/>
              </a:spcBef>
              <a:defRPr>
                <a:solidFill>
                  <a:srgbClr val="FFFFFF"/>
                </a:solidFill>
                <a:latin typeface="+mj-lt"/>
                <a:ea typeface="+mj-ea"/>
                <a:cs typeface="+mj-cs"/>
                <a:sym typeface="Source Sans Pro"/>
              </a:defRPr>
            </a:pPr>
            <a:endParaRPr/>
          </a:p>
        </p:txBody>
      </p:sp>
      <p:sp>
        <p:nvSpPr>
          <p:cNvPr id="848" name="Pomaga utrwalić tylko kluczowe wnioski…"/>
          <p:cNvSpPr txBox="1"/>
          <p:nvPr/>
        </p:nvSpPr>
        <p:spPr>
          <a:xfrm>
            <a:off x="9379229" y="1458836"/>
            <a:ext cx="2354044" cy="1805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600"/>
              </a:spcBef>
              <a:defRPr sz="1600" b="1">
                <a:solidFill>
                  <a:schemeClr val="accent1"/>
                </a:solidFill>
                <a:latin typeface="+mj-lt"/>
                <a:ea typeface="+mj-ea"/>
                <a:cs typeface="+mj-cs"/>
                <a:sym typeface="Source Sans Pro"/>
              </a:defRPr>
            </a:pPr>
            <a:r>
              <a:t>Pomaga utrwalić</a:t>
            </a:r>
            <a:br/>
            <a:r>
              <a:t>tylko kluczowe wnioski </a:t>
            </a:r>
            <a:endParaRPr sz="1400"/>
          </a:p>
          <a:p>
            <a:pPr marL="120315" indent="-120315">
              <a:spcBef>
                <a:spcPts val="600"/>
              </a:spcBef>
              <a:buSzPct val="100000"/>
              <a:buChar char="•"/>
              <a:defRPr sz="1400">
                <a:latin typeface="+mj-lt"/>
                <a:ea typeface="+mj-ea"/>
                <a:cs typeface="+mj-cs"/>
                <a:sym typeface="Source Sans Pro"/>
              </a:defRPr>
            </a:pPr>
            <a:r>
              <a:t>To, co zapiszesz, na dłużej zostanie w Twojej pamięci.</a:t>
            </a:r>
          </a:p>
          <a:p>
            <a:pPr marL="120315" indent="-120315">
              <a:spcBef>
                <a:spcPts val="600"/>
              </a:spcBef>
              <a:buSzPct val="100000"/>
              <a:buChar char="•"/>
              <a:defRPr sz="1400">
                <a:latin typeface="+mj-lt"/>
                <a:ea typeface="+mj-ea"/>
                <a:cs typeface="+mj-cs"/>
                <a:sym typeface="Source Sans Pro"/>
              </a:defRPr>
            </a:pPr>
            <a:r>
              <a:t>Może to być punktem odniesienia do przyszłych działań.</a:t>
            </a:r>
          </a:p>
        </p:txBody>
      </p:sp>
      <p:sp>
        <p:nvSpPr>
          <p:cNvPr id="849"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15</a:t>
            </a:fld>
            <a:endParaRPr/>
          </a:p>
        </p:txBody>
      </p:sp>
      <p:grpSp>
        <p:nvGrpSpPr>
          <p:cNvPr id="854" name="Grupuj"/>
          <p:cNvGrpSpPr/>
          <p:nvPr/>
        </p:nvGrpSpPr>
        <p:grpSpPr>
          <a:xfrm>
            <a:off x="403598" y="4638588"/>
            <a:ext cx="7168713" cy="1141071"/>
            <a:chOff x="0" y="0"/>
            <a:chExt cx="7168712" cy="1141070"/>
          </a:xfrm>
        </p:grpSpPr>
        <p:pic>
          <p:nvPicPr>
            <p:cNvPr id="850" name="01-ikona-dloni.png" descr="01-ikona-dloni.png"/>
            <p:cNvPicPr>
              <a:picLocks noChangeAspect="1"/>
            </p:cNvPicPr>
            <p:nvPr/>
          </p:nvPicPr>
          <p:blipFill>
            <a:blip r:embed="rId2"/>
            <a:stretch>
              <a:fillRect/>
            </a:stretch>
          </p:blipFill>
          <p:spPr>
            <a:xfrm>
              <a:off x="-1" y="344948"/>
              <a:ext cx="378060" cy="378062"/>
            </a:xfrm>
            <a:prstGeom prst="rect">
              <a:avLst/>
            </a:prstGeom>
            <a:ln w="12700" cap="flat">
              <a:noFill/>
              <a:miter lim="400000"/>
            </a:ln>
            <a:effectLst/>
          </p:spPr>
        </p:pic>
        <p:sp>
          <p:nvSpPr>
            <p:cNvPr id="851" name="Symbol zastępczy tekstu 39"/>
            <p:cNvSpPr txBox="1"/>
            <p:nvPr/>
          </p:nvSpPr>
          <p:spPr>
            <a:xfrm>
              <a:off x="480398" y="417587"/>
              <a:ext cx="6688315" cy="698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t>Osoba czytająca sprawdza, czy każdy uczestnik ma kartki i długopis.</a:t>
              </a:r>
            </a:p>
            <a:p>
              <a:pPr>
                <a:defRPr sz="1300">
                  <a:solidFill>
                    <a:srgbClr val="535353"/>
                  </a:solidFill>
                  <a:latin typeface="+mj-lt"/>
                  <a:ea typeface="+mj-ea"/>
                  <a:cs typeface="+mj-cs"/>
                  <a:sym typeface="Source Sans Pro"/>
                </a:defRPr>
              </a:pPr>
              <a:endParaRPr/>
            </a:p>
            <a:p>
              <a:pPr>
                <a:defRPr sz="1300">
                  <a:solidFill>
                    <a:srgbClr val="535353"/>
                  </a:solidFill>
                  <a:latin typeface="+mj-lt"/>
                  <a:ea typeface="+mj-ea"/>
                  <a:cs typeface="+mj-cs"/>
                  <a:sym typeface="Source Sans Pro"/>
                </a:defRPr>
              </a:pPr>
              <a:r>
                <a:t>Wspólnie dbamy o ciszę, aby zapewnić komfortowe warunki każdemu uczestnikowi.</a:t>
              </a:r>
            </a:p>
          </p:txBody>
        </p:sp>
        <p:sp>
          <p:nvSpPr>
            <p:cNvPr id="852" name="Uwaga"/>
            <p:cNvSpPr txBox="1"/>
            <p:nvPr/>
          </p:nvSpPr>
          <p:spPr>
            <a:xfrm>
              <a:off x="14156" y="-1"/>
              <a:ext cx="67721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853" name="01-ikona-dloni.png" descr="01-ikona-dloni.png"/>
            <p:cNvPicPr>
              <a:picLocks noChangeAspect="1"/>
            </p:cNvPicPr>
            <p:nvPr/>
          </p:nvPicPr>
          <p:blipFill>
            <a:blip r:embed="rId2"/>
            <a:stretch>
              <a:fillRect/>
            </a:stretch>
          </p:blipFill>
          <p:spPr>
            <a:xfrm>
              <a:off x="-1" y="763009"/>
              <a:ext cx="378060" cy="378062"/>
            </a:xfrm>
            <a:prstGeom prst="rect">
              <a:avLst/>
            </a:prstGeom>
            <a:ln w="12700" cap="flat">
              <a:noFill/>
              <a:miter lim="400000"/>
            </a:ln>
            <a:effectLst/>
          </p:spPr>
        </p:pic>
      </p:grpSp>
      <p:pic>
        <p:nvPicPr>
          <p:cNvPr id="855" name="02-ikona-strzalek.png" descr="02-ikona-strzalek.png"/>
          <p:cNvPicPr>
            <a:picLocks noChangeAspect="1"/>
          </p:cNvPicPr>
          <p:nvPr/>
        </p:nvPicPr>
        <p:blipFill>
          <a:blip r:embed="rId3"/>
          <a:stretch>
            <a:fillRect/>
          </a:stretch>
        </p:blipFill>
        <p:spPr>
          <a:xfrm>
            <a:off x="2339386" y="3422051"/>
            <a:ext cx="479100" cy="479100"/>
          </a:xfrm>
          <a:prstGeom prst="rect">
            <a:avLst/>
          </a:prstGeom>
          <a:ln w="12700">
            <a:miter lim="400000"/>
          </a:ln>
        </p:spPr>
      </p:pic>
      <p:pic>
        <p:nvPicPr>
          <p:cNvPr id="856" name="02-ikona-strzalek.png" descr="02-ikona-strzalek.png"/>
          <p:cNvPicPr>
            <a:picLocks noChangeAspect="1"/>
          </p:cNvPicPr>
          <p:nvPr/>
        </p:nvPicPr>
        <p:blipFill>
          <a:blip r:embed="rId3"/>
          <a:stretch>
            <a:fillRect/>
          </a:stretch>
        </p:blipFill>
        <p:spPr>
          <a:xfrm>
            <a:off x="5302865" y="3422051"/>
            <a:ext cx="479100" cy="479100"/>
          </a:xfrm>
          <a:prstGeom prst="rect">
            <a:avLst/>
          </a:prstGeom>
          <a:ln w="12700">
            <a:miter lim="400000"/>
          </a:ln>
        </p:spPr>
      </p:pic>
      <p:pic>
        <p:nvPicPr>
          <p:cNvPr id="857" name="02-ikona-strzalek.png" descr="02-ikona-strzalek.png"/>
          <p:cNvPicPr>
            <a:picLocks noChangeAspect="1"/>
          </p:cNvPicPr>
          <p:nvPr/>
        </p:nvPicPr>
        <p:blipFill>
          <a:blip r:embed="rId3"/>
          <a:stretch>
            <a:fillRect/>
          </a:stretch>
        </p:blipFill>
        <p:spPr>
          <a:xfrm>
            <a:off x="8283819" y="3422051"/>
            <a:ext cx="479100" cy="479100"/>
          </a:xfrm>
          <a:prstGeom prst="rect">
            <a:avLst/>
          </a:prstGeom>
          <a:ln w="12700">
            <a:miter lim="400000"/>
          </a:ln>
        </p:spPr>
      </p:pic>
      <p:pic>
        <p:nvPicPr>
          <p:cNvPr id="858" name="02-ikona-strzalek.png" descr="02-ikona-strzalek.png"/>
          <p:cNvPicPr>
            <a:picLocks noChangeAspect="1"/>
          </p:cNvPicPr>
          <p:nvPr/>
        </p:nvPicPr>
        <p:blipFill>
          <a:blip r:embed="rId3"/>
          <a:stretch>
            <a:fillRect/>
          </a:stretch>
        </p:blipFill>
        <p:spPr>
          <a:xfrm>
            <a:off x="11252072" y="3422051"/>
            <a:ext cx="479100" cy="479100"/>
          </a:xfrm>
          <a:prstGeom prst="rect">
            <a:avLst/>
          </a:prstGeom>
          <a:ln w="12700">
            <a:miter lim="400000"/>
          </a:ln>
        </p:spPr>
      </p:pic>
      <p:grpSp>
        <p:nvGrpSpPr>
          <p:cNvPr id="863" name="Grupuj"/>
          <p:cNvGrpSpPr/>
          <p:nvPr/>
        </p:nvGrpSpPr>
        <p:grpSpPr>
          <a:xfrm>
            <a:off x="8062782" y="4458337"/>
            <a:ext cx="3746918" cy="1401120"/>
            <a:chOff x="0" y="0"/>
            <a:chExt cx="3746916" cy="1401119"/>
          </a:xfrm>
        </p:grpSpPr>
        <p:sp>
          <p:nvSpPr>
            <p:cNvPr id="859" name="Trójkąt równoramienny 41"/>
            <p:cNvSpPr/>
            <p:nvPr/>
          </p:nvSpPr>
          <p:spPr>
            <a:xfrm rot="10800000">
              <a:off x="0" y="467352"/>
              <a:ext cx="316231" cy="2738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3"/>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862" name="Grupuj"/>
            <p:cNvGrpSpPr/>
            <p:nvPr/>
          </p:nvGrpSpPr>
          <p:grpSpPr>
            <a:xfrm>
              <a:off x="309949" y="-1"/>
              <a:ext cx="3436968" cy="1401120"/>
              <a:chOff x="0" y="0"/>
              <a:chExt cx="3436966" cy="1401119"/>
            </a:xfrm>
          </p:grpSpPr>
          <p:sp>
            <p:nvSpPr>
              <p:cNvPr id="860" name="Prostokąt"/>
              <p:cNvSpPr/>
              <p:nvPr/>
            </p:nvSpPr>
            <p:spPr>
              <a:xfrm>
                <a:off x="-1" y="-1"/>
                <a:ext cx="3436968" cy="1401120"/>
              </a:xfrm>
              <a:prstGeom prst="rect">
                <a:avLst/>
              </a:prstGeom>
              <a:solidFill>
                <a:schemeClr val="accent3"/>
              </a:solidFill>
              <a:ln w="12700" cap="flat">
                <a:noFill/>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sp>
            <p:nvSpPr>
              <p:cNvPr id="861" name="Zapraszam Was…"/>
              <p:cNvSpPr txBox="1"/>
              <p:nvPr/>
            </p:nvSpPr>
            <p:spPr>
              <a:xfrm>
                <a:off x="233570" y="260088"/>
                <a:ext cx="3032137" cy="840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spcBef>
                    <a:spcPts val="600"/>
                  </a:spcBef>
                  <a:defRPr sz="1600" b="1">
                    <a:solidFill>
                      <a:srgbClr val="FFFFFF"/>
                    </a:solidFill>
                    <a:latin typeface="+mj-lt"/>
                    <a:ea typeface="+mj-ea"/>
                    <a:cs typeface="+mj-cs"/>
                    <a:sym typeface="Source Sans Pro"/>
                  </a:defRPr>
                </a:pPr>
                <a:r>
                  <a:rPr dirty="0" err="1"/>
                  <a:t>Zapraszam</a:t>
                </a:r>
                <a:r>
                  <a:rPr dirty="0"/>
                  <a:t> Was</a:t>
                </a:r>
              </a:p>
              <a:p>
                <a:pPr>
                  <a:spcBef>
                    <a:spcPts val="600"/>
                  </a:spcBef>
                  <a:defRPr sz="1400">
                    <a:solidFill>
                      <a:srgbClr val="FFFFFF"/>
                    </a:solidFill>
                    <a:latin typeface="+mj-lt"/>
                    <a:ea typeface="+mj-ea"/>
                    <a:cs typeface="+mj-cs"/>
                    <a:sym typeface="Source Sans Pro"/>
                  </a:defRPr>
                </a:pPr>
                <a:r>
                  <a:rPr dirty="0"/>
                  <a:t>Do </a:t>
                </a:r>
                <a:r>
                  <a:rPr dirty="0" err="1"/>
                  <a:t>pracy</a:t>
                </a:r>
                <a:r>
                  <a:rPr dirty="0"/>
                  <a:t> w </a:t>
                </a:r>
                <a:r>
                  <a:rPr dirty="0" err="1"/>
                  <a:t>formie</a:t>
                </a:r>
                <a:r>
                  <a:rPr dirty="0"/>
                  <a:t> </a:t>
                </a:r>
                <a:r>
                  <a:rPr dirty="0" err="1"/>
                  <a:t>intuicyjnej</a:t>
                </a:r>
                <a:r>
                  <a:rPr dirty="0"/>
                  <a:t> </a:t>
                </a:r>
                <a:r>
                  <a:rPr dirty="0" err="1"/>
                  <a:t>notatki</a:t>
                </a:r>
                <a:r>
                  <a:rPr dirty="0"/>
                  <a:t> - </a:t>
                </a:r>
                <a:r>
                  <a:rPr dirty="0" err="1"/>
                  <a:t>obok</a:t>
                </a:r>
                <a:r>
                  <a:rPr dirty="0"/>
                  <a:t> </a:t>
                </a:r>
                <a:r>
                  <a:rPr dirty="0" err="1"/>
                  <a:t>kilka</a:t>
                </a:r>
                <a:r>
                  <a:rPr dirty="0"/>
                  <a:t> </a:t>
                </a:r>
                <a:r>
                  <a:rPr dirty="0" err="1"/>
                  <a:t>zasad</a:t>
                </a:r>
                <a:r>
                  <a:rPr dirty="0"/>
                  <a:t> </a:t>
                </a:r>
                <a:r>
                  <a:rPr dirty="0" err="1"/>
                  <a:t>ćwiczenia</a:t>
                </a:r>
                <a:endParaRPr dirty="0"/>
              </a:p>
            </p:txBody>
          </p:sp>
        </p:grpSp>
      </p:grpSp>
      <p:pic>
        <p:nvPicPr>
          <p:cNvPr id="864" name="03-ikona-swiatelka.png" descr="03-ikona-swiatelka.png"/>
          <p:cNvPicPr>
            <a:picLocks noChangeAspect="1"/>
          </p:cNvPicPr>
          <p:nvPr/>
        </p:nvPicPr>
        <p:blipFill>
          <a:blip r:embed="rId4"/>
          <a:stretch>
            <a:fillRect/>
          </a:stretch>
        </p:blipFill>
        <p:spPr>
          <a:xfrm>
            <a:off x="4451912" y="526678"/>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63"/>
                                        </p:tgtEl>
                                        <p:attrNameLst>
                                          <p:attrName>style.visibility</p:attrName>
                                        </p:attrNameLst>
                                      </p:cBhvr>
                                      <p:to>
                                        <p:strVal val="visible"/>
                                      </p:to>
                                    </p:set>
                                    <p:animEffect transition="in" filter="fade">
                                      <p:cBhvr>
                                        <p:cTn id="12" dur="1000"/>
                                        <p:tgtEl>
                                          <p:spTgt spid="8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841"/>
                                        </p:tgtEl>
                                        <p:attrNameLst>
                                          <p:attrName>style.visibility</p:attrName>
                                        </p:attrNameLst>
                                      </p:cBhvr>
                                      <p:to>
                                        <p:strVal val="visible"/>
                                      </p:to>
                                    </p:set>
                                    <p:animEffect transition="in" filter="fade">
                                      <p:cBhvr>
                                        <p:cTn id="17" dur="1000"/>
                                        <p:tgtEl>
                                          <p:spTgt spid="8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856"/>
                                        </p:tgtEl>
                                        <p:attrNameLst>
                                          <p:attrName>style.visibility</p:attrName>
                                        </p:attrNameLst>
                                      </p:cBhvr>
                                      <p:to>
                                        <p:strVal val="visible"/>
                                      </p:to>
                                    </p:set>
                                    <p:animEffect transition="in" filter="fade">
                                      <p:cBhvr>
                                        <p:cTn id="22" dur="1000"/>
                                        <p:tgtEl>
                                          <p:spTgt spid="8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844"/>
                                        </p:tgtEl>
                                        <p:attrNameLst>
                                          <p:attrName>style.visibility</p:attrName>
                                        </p:attrNameLst>
                                      </p:cBhvr>
                                      <p:to>
                                        <p:strVal val="visible"/>
                                      </p:to>
                                    </p:set>
                                    <p:animEffect transition="in" filter="fade">
                                      <p:cBhvr>
                                        <p:cTn id="27" dur="1000"/>
                                        <p:tgtEl>
                                          <p:spTgt spid="8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857"/>
                                        </p:tgtEl>
                                        <p:attrNameLst>
                                          <p:attrName>style.visibility</p:attrName>
                                        </p:attrNameLst>
                                      </p:cBhvr>
                                      <p:to>
                                        <p:strVal val="visible"/>
                                      </p:to>
                                    </p:set>
                                    <p:animEffect transition="in" filter="fade">
                                      <p:cBhvr>
                                        <p:cTn id="32" dur="1000"/>
                                        <p:tgtEl>
                                          <p:spTgt spid="8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7" nodeType="clickEffect">
                                  <p:stCondLst>
                                    <p:cond delay="0"/>
                                  </p:stCondLst>
                                  <p:iterate>
                                    <p:tmAbs val="0"/>
                                  </p:iterate>
                                  <p:childTnLst>
                                    <p:set>
                                      <p:cBhvr>
                                        <p:cTn id="36" fill="hold"/>
                                        <p:tgtEl>
                                          <p:spTgt spid="846"/>
                                        </p:tgtEl>
                                        <p:attrNameLst>
                                          <p:attrName>style.visibility</p:attrName>
                                        </p:attrNameLst>
                                      </p:cBhvr>
                                      <p:to>
                                        <p:strVal val="visible"/>
                                      </p:to>
                                    </p:set>
                                    <p:animEffect transition="in" filter="fade">
                                      <p:cBhvr>
                                        <p:cTn id="37" dur="1000"/>
                                        <p:tgtEl>
                                          <p:spTgt spid="8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8" nodeType="clickEffect">
                                  <p:stCondLst>
                                    <p:cond delay="0"/>
                                  </p:stCondLst>
                                  <p:iterate>
                                    <p:tmAbs val="0"/>
                                  </p:iterate>
                                  <p:childTnLst>
                                    <p:set>
                                      <p:cBhvr>
                                        <p:cTn id="41" fill="hold"/>
                                        <p:tgtEl>
                                          <p:spTgt spid="858"/>
                                        </p:tgtEl>
                                        <p:attrNameLst>
                                          <p:attrName>style.visibility</p:attrName>
                                        </p:attrNameLst>
                                      </p:cBhvr>
                                      <p:to>
                                        <p:strVal val="visible"/>
                                      </p:to>
                                    </p:set>
                                    <p:animEffect transition="in" filter="fade">
                                      <p:cBhvr>
                                        <p:cTn id="42" dur="1000"/>
                                        <p:tgtEl>
                                          <p:spTgt spid="8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9" nodeType="clickEffect">
                                  <p:stCondLst>
                                    <p:cond delay="0"/>
                                  </p:stCondLst>
                                  <p:iterate>
                                    <p:tmAbs val="0"/>
                                  </p:iterate>
                                  <p:childTnLst>
                                    <p:set>
                                      <p:cBhvr>
                                        <p:cTn id="46" fill="hold"/>
                                        <p:tgtEl>
                                          <p:spTgt spid="848"/>
                                        </p:tgtEl>
                                        <p:attrNameLst>
                                          <p:attrName>style.visibility</p:attrName>
                                        </p:attrNameLst>
                                      </p:cBhvr>
                                      <p:to>
                                        <p:strVal val="visible"/>
                                      </p:to>
                                    </p:set>
                                    <p:animEffect transition="in" filter="fade">
                                      <p:cBhvr>
                                        <p:cTn id="47" dur="1000"/>
                                        <p:tgtEl>
                                          <p:spTgt spid="8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10" nodeType="clickEffect">
                                  <p:stCondLst>
                                    <p:cond delay="0"/>
                                  </p:stCondLst>
                                  <p:iterate>
                                    <p:tmAbs val="0"/>
                                  </p:iterate>
                                  <p:childTnLst>
                                    <p:set>
                                      <p:cBhvr>
                                        <p:cTn id="51" fill="hold"/>
                                        <p:tgtEl>
                                          <p:spTgt spid="854"/>
                                        </p:tgtEl>
                                        <p:attrNameLst>
                                          <p:attrName>style.visibility</p:attrName>
                                        </p:attrNameLst>
                                      </p:cBhvr>
                                      <p:to>
                                        <p:strVal val="visible"/>
                                      </p:to>
                                    </p:set>
                                    <p:animEffect transition="in" filter="fade">
                                      <p:cBhvr>
                                        <p:cTn id="52" dur="1000"/>
                                        <p:tgtEl>
                                          <p:spTgt spid="854"/>
                                        </p:tgtEl>
                                      </p:cBhvr>
                                    </p:animEffect>
                                  </p:childTnLst>
                                </p:cTn>
                              </p:par>
                            </p:childTnLst>
                          </p:cTn>
                        </p:par>
                        <p:par>
                          <p:cTn id="53" fill="hold">
                            <p:stCondLst>
                              <p:cond delay="1000"/>
                            </p:stCondLst>
                            <p:childTnLst>
                              <p:par>
                                <p:cTn id="54" presetID="10" presetClass="entr" fill="hold" grpId="11" nodeType="afterEffect">
                                  <p:stCondLst>
                                    <p:cond delay="0"/>
                                  </p:stCondLst>
                                  <p:iterate>
                                    <p:tmAbs val="0"/>
                                  </p:iterate>
                                  <p:childTnLst>
                                    <p:set>
                                      <p:cBhvr>
                                        <p:cTn id="55" fill="hold"/>
                                        <p:tgtEl>
                                          <p:spTgt spid="864"/>
                                        </p:tgtEl>
                                        <p:attrNameLst>
                                          <p:attrName>style.visibility</p:attrName>
                                        </p:attrNameLst>
                                      </p:cBhvr>
                                      <p:to>
                                        <p:strVal val="visible"/>
                                      </p:to>
                                    </p:set>
                                    <p:animEffect transition="in" filter="fade">
                                      <p:cBhvr>
                                        <p:cTn id="56"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 grpId="3" animBg="1" advAuto="0"/>
      <p:bldP spid="844" grpId="5" animBg="1" advAuto="0"/>
      <p:bldP spid="846" grpId="7" animBg="1" advAuto="0"/>
      <p:bldP spid="848" grpId="9" animBg="1" advAuto="0"/>
      <p:bldP spid="854" grpId="10" animBg="1" advAuto="0"/>
      <p:bldP spid="855" grpId="1" animBg="1" advAuto="0"/>
      <p:bldP spid="856" grpId="4" animBg="1" advAuto="0"/>
      <p:bldP spid="857" grpId="6" animBg="1" advAuto="0"/>
      <p:bldP spid="858" grpId="8" animBg="1" advAuto="0"/>
      <p:bldP spid="863" grpId="2" animBg="1" advAuto="0"/>
      <p:bldP spid="864" grpId="1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16</a:t>
            </a:fld>
            <a:endParaRPr/>
          </a:p>
        </p:txBody>
      </p:sp>
      <p:sp>
        <p:nvSpPr>
          <p:cNvPr id="867" name="Rundka zamykająca (15 min)"/>
          <p:cNvSpPr txBox="1">
            <a:spLocks noGrp="1"/>
          </p:cNvSpPr>
          <p:nvPr>
            <p:ph type="body" sz="quarter" idx="1"/>
          </p:nvPr>
        </p:nvSpPr>
        <p:spPr>
          <a:xfrm>
            <a:off x="411386" y="549552"/>
            <a:ext cx="4572894" cy="479100"/>
          </a:xfrm>
          <a:prstGeom prst="rect">
            <a:avLst/>
          </a:prstGeom>
        </p:spPr>
        <p:txBody>
          <a:bodyPr/>
          <a:lstStyle/>
          <a:p>
            <a:pPr>
              <a:defRPr b="1"/>
            </a:pPr>
            <a:r>
              <a:rPr dirty="0" err="1"/>
              <a:t>Rundka</a:t>
            </a:r>
            <a:r>
              <a:rPr dirty="0"/>
              <a:t> </a:t>
            </a:r>
            <a:r>
              <a:rPr dirty="0" err="1"/>
              <a:t>zamykająca</a:t>
            </a:r>
            <a:r>
              <a:rPr b="0" dirty="0"/>
              <a:t> </a:t>
            </a:r>
            <a:r>
              <a:rPr sz="2000" b="0" dirty="0"/>
              <a:t>(10 min)</a:t>
            </a:r>
          </a:p>
        </p:txBody>
      </p:sp>
      <p:sp>
        <p:nvSpPr>
          <p:cNvPr id="868" name="Symbol zastępczy tekstu 39"/>
          <p:cNvSpPr txBox="1"/>
          <p:nvPr/>
        </p:nvSpPr>
        <p:spPr>
          <a:xfrm>
            <a:off x="458944" y="1222328"/>
            <a:ext cx="11143506"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pojawią</a:t>
            </a:r>
            <a:r>
              <a:rPr dirty="0"/>
              <a:t> </a:t>
            </a:r>
            <a:r>
              <a:rPr dirty="0" err="1"/>
              <a:t>się</a:t>
            </a:r>
            <a:r>
              <a:rPr dirty="0"/>
              <a:t> </a:t>
            </a:r>
            <a:r>
              <a:rPr dirty="0" err="1"/>
              <a:t>dwa</a:t>
            </a:r>
            <a:r>
              <a:rPr dirty="0"/>
              <a:t> </a:t>
            </a:r>
            <a:r>
              <a:rPr dirty="0" err="1"/>
              <a:t>pytania</a:t>
            </a:r>
            <a:r>
              <a:rPr dirty="0"/>
              <a:t> – </a:t>
            </a:r>
            <a:r>
              <a:rPr dirty="0" err="1"/>
              <a:t>najpierw</a:t>
            </a:r>
            <a:r>
              <a:rPr dirty="0"/>
              <a:t> je </a:t>
            </a:r>
            <a:r>
              <a:rPr dirty="0" err="1"/>
              <a:t>przeczytam</a:t>
            </a:r>
            <a:r>
              <a:rPr dirty="0"/>
              <a:t>, a </a:t>
            </a:r>
            <a:r>
              <a:rPr dirty="0" err="1"/>
              <a:t>następnie</a:t>
            </a:r>
            <a:r>
              <a:rPr dirty="0"/>
              <a:t> </a:t>
            </a:r>
            <a:r>
              <a:rPr dirty="0" err="1"/>
              <a:t>odpowiadać</a:t>
            </a:r>
            <a:r>
              <a:rPr dirty="0"/>
              <a:t> </a:t>
            </a:r>
            <a:r>
              <a:rPr dirty="0" err="1"/>
              <a:t>zacznie</a:t>
            </a:r>
            <a:r>
              <a:rPr dirty="0"/>
              <a:t> </a:t>
            </a:r>
            <a:r>
              <a:rPr dirty="0" err="1"/>
              <a:t>pierwsza</a:t>
            </a:r>
            <a:r>
              <a:rPr dirty="0"/>
              <a:t> </a:t>
            </a:r>
            <a:r>
              <a:rPr dirty="0" err="1"/>
              <a:t>osoba</a:t>
            </a:r>
            <a:r>
              <a:rPr dirty="0"/>
              <a:t> po </a:t>
            </a:r>
            <a:r>
              <a:rPr dirty="0" err="1"/>
              <a:t>mojej</a:t>
            </a:r>
            <a:r>
              <a:rPr dirty="0"/>
              <a:t> </a:t>
            </a:r>
            <a:r>
              <a:rPr dirty="0" err="1"/>
              <a:t>lewej</a:t>
            </a:r>
            <a:r>
              <a:rPr dirty="0"/>
              <a:t> </a:t>
            </a:r>
            <a:r>
              <a:rPr dirty="0" err="1"/>
              <a:t>stronie</a:t>
            </a:r>
            <a:r>
              <a:rPr dirty="0"/>
              <a:t>. </a:t>
            </a:r>
            <a:r>
              <a:rPr dirty="0" err="1"/>
              <a:t>Każdy</a:t>
            </a:r>
            <a:r>
              <a:rPr dirty="0"/>
              <a:t> </a:t>
            </a:r>
            <a:r>
              <a:rPr dirty="0" err="1"/>
              <a:t>przekaże</a:t>
            </a:r>
            <a:r>
              <a:rPr dirty="0"/>
              <a:t> </a:t>
            </a:r>
            <a:r>
              <a:rPr dirty="0" err="1"/>
              <a:t>głos</a:t>
            </a:r>
            <a:r>
              <a:rPr dirty="0"/>
              <a:t> </a:t>
            </a:r>
            <a:r>
              <a:rPr dirty="0" err="1"/>
              <a:t>dalej</a:t>
            </a:r>
            <a:r>
              <a:rPr dirty="0"/>
              <a:t> w </a:t>
            </a:r>
            <a:r>
              <a:rPr dirty="0" err="1"/>
              <a:t>lewo</a:t>
            </a:r>
            <a:r>
              <a:rPr dirty="0"/>
              <a:t>, a </a:t>
            </a:r>
            <a:r>
              <a:rPr dirty="0" err="1"/>
              <a:t>rundkę</a:t>
            </a:r>
            <a:r>
              <a:rPr dirty="0"/>
              <a:t> </a:t>
            </a:r>
            <a:r>
              <a:rPr dirty="0" err="1"/>
              <a:t>zakończę</a:t>
            </a:r>
            <a:r>
              <a:rPr dirty="0"/>
              <a:t> ja.</a:t>
            </a:r>
          </a:p>
        </p:txBody>
      </p:sp>
      <p:pic>
        <p:nvPicPr>
          <p:cNvPr id="869" name="02-ikona-strzalek.png" descr="02-ikona-strzalek.png"/>
          <p:cNvPicPr>
            <a:picLocks noChangeAspect="1"/>
          </p:cNvPicPr>
          <p:nvPr/>
        </p:nvPicPr>
        <p:blipFill>
          <a:blip r:embed="rId2"/>
          <a:stretch>
            <a:fillRect/>
          </a:stretch>
        </p:blipFill>
        <p:spPr>
          <a:xfrm>
            <a:off x="4577947" y="566866"/>
            <a:ext cx="378061" cy="378060"/>
          </a:xfrm>
          <a:prstGeom prst="rect">
            <a:avLst/>
          </a:prstGeom>
          <a:ln w="12700">
            <a:miter lim="400000"/>
          </a:ln>
        </p:spPr>
      </p:pic>
      <p:pic>
        <p:nvPicPr>
          <p:cNvPr id="870" name="03-ikona-swiatelka.png" descr="03-ikona-swiatelka.png"/>
          <p:cNvPicPr>
            <a:picLocks noChangeAspect="1"/>
          </p:cNvPicPr>
          <p:nvPr/>
        </p:nvPicPr>
        <p:blipFill>
          <a:blip r:embed="rId3"/>
          <a:stretch>
            <a:fillRect/>
          </a:stretch>
        </p:blipFill>
        <p:spPr>
          <a:xfrm>
            <a:off x="5061960" y="562227"/>
            <a:ext cx="378061" cy="378061"/>
          </a:xfrm>
          <a:prstGeom prst="rect">
            <a:avLst/>
          </a:prstGeom>
          <a:ln w="12700">
            <a:miter lim="400000"/>
          </a:ln>
        </p:spPr>
      </p:pic>
      <p:grpSp>
        <p:nvGrpSpPr>
          <p:cNvPr id="877" name="Grupuj"/>
          <p:cNvGrpSpPr/>
          <p:nvPr/>
        </p:nvGrpSpPr>
        <p:grpSpPr>
          <a:xfrm>
            <a:off x="473381" y="4793872"/>
            <a:ext cx="11245240" cy="1321481"/>
            <a:chOff x="0" y="0"/>
            <a:chExt cx="11245239" cy="1321479"/>
          </a:xfrm>
        </p:grpSpPr>
        <p:pic>
          <p:nvPicPr>
            <p:cNvPr id="871" name="01-ikona-dloni.png" descr="01-ikona-dloni.png"/>
            <p:cNvPicPr>
              <a:picLocks noChangeAspect="1"/>
            </p:cNvPicPr>
            <p:nvPr/>
          </p:nvPicPr>
          <p:blipFill>
            <a:blip r:embed="rId4"/>
            <a:stretch>
              <a:fillRect/>
            </a:stretch>
          </p:blipFill>
          <p:spPr>
            <a:xfrm>
              <a:off x="6417" y="905703"/>
              <a:ext cx="378061" cy="378061"/>
            </a:xfrm>
            <a:prstGeom prst="rect">
              <a:avLst/>
            </a:prstGeom>
            <a:ln w="12700" cap="flat">
              <a:noFill/>
              <a:miter lim="400000"/>
            </a:ln>
            <a:effectLst/>
          </p:spPr>
        </p:pic>
        <p:pic>
          <p:nvPicPr>
            <p:cNvPr id="872" name="01-ikona-dloni.png" descr="01-ikona-dloni.png"/>
            <p:cNvPicPr>
              <a:picLocks noChangeAspect="1"/>
            </p:cNvPicPr>
            <p:nvPr/>
          </p:nvPicPr>
          <p:blipFill>
            <a:blip r:embed="rId4"/>
            <a:stretch>
              <a:fillRect/>
            </a:stretch>
          </p:blipFill>
          <p:spPr>
            <a:xfrm>
              <a:off x="6417" y="464634"/>
              <a:ext cx="378061" cy="378062"/>
            </a:xfrm>
            <a:prstGeom prst="rect">
              <a:avLst/>
            </a:prstGeom>
            <a:ln w="12700" cap="flat">
              <a:noFill/>
              <a:miter lim="400000"/>
            </a:ln>
            <a:effectLst/>
          </p:spPr>
        </p:pic>
        <p:sp>
          <p:nvSpPr>
            <p:cNvPr id="873" name="Symbol zastępczy tekstu 39"/>
            <p:cNvSpPr txBox="1"/>
            <p:nvPr/>
          </p:nvSpPr>
          <p:spPr>
            <a:xfrm>
              <a:off x="474115" y="562673"/>
              <a:ext cx="10663708" cy="758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rPr dirty="0" err="1"/>
                <a:t>Przestrzegajcie</a:t>
              </a:r>
              <a:r>
                <a:rPr dirty="0"/>
                <a:t> </a:t>
              </a:r>
              <a:r>
                <a:rPr dirty="0" err="1"/>
                <a:t>zasady</a:t>
              </a:r>
              <a:r>
                <a:rPr dirty="0"/>
                <a:t> o </a:t>
              </a:r>
              <a:r>
                <a:rPr dirty="0" err="1"/>
                <a:t>aktywnym</a:t>
              </a:r>
              <a:r>
                <a:rPr dirty="0"/>
                <a:t> </a:t>
              </a:r>
              <a:r>
                <a:rPr dirty="0" err="1"/>
                <a:t>słuchaniu</a:t>
              </a:r>
              <a:r>
                <a:rPr dirty="0"/>
                <a:t> </a:t>
              </a:r>
              <a:r>
                <a:rPr dirty="0" err="1"/>
                <a:t>i</a:t>
              </a:r>
              <a:r>
                <a:rPr dirty="0"/>
                <a:t> </a:t>
              </a:r>
              <a:r>
                <a:rPr dirty="0" err="1"/>
                <a:t>komunikacji</a:t>
              </a:r>
              <a:r>
                <a:rPr dirty="0"/>
                <a:t> „ja”.</a:t>
              </a:r>
            </a:p>
            <a:p>
              <a:pPr>
                <a:defRPr sz="1300">
                  <a:solidFill>
                    <a:srgbClr val="535353"/>
                  </a:solidFill>
                  <a:latin typeface="+mj-lt"/>
                  <a:ea typeface="+mj-ea"/>
                  <a:cs typeface="+mj-cs"/>
                  <a:sym typeface="Source Sans Pro"/>
                </a:defRPr>
              </a:pPr>
              <a:endParaRPr dirty="0"/>
            </a:p>
            <a:p>
              <a:pPr>
                <a:defRPr sz="1300">
                  <a:solidFill>
                    <a:srgbClr val="535353"/>
                  </a:solidFill>
                  <a:latin typeface="+mj-lt"/>
                  <a:ea typeface="+mj-ea"/>
                  <a:cs typeface="+mj-cs"/>
                  <a:sym typeface="Source Sans Pro"/>
                </a:defRPr>
              </a:pPr>
              <a:r>
                <a:rPr dirty="0"/>
                <a:t>Osoba </a:t>
              </a:r>
              <a:r>
                <a:rPr dirty="0" err="1"/>
                <a:t>czytająca</a:t>
              </a:r>
              <a:r>
                <a:rPr dirty="0"/>
                <a:t> </a:t>
              </a:r>
              <a:r>
                <a:rPr dirty="0" err="1"/>
                <a:t>pytanie</a:t>
              </a:r>
              <a:r>
                <a:rPr dirty="0"/>
                <a:t> </a:t>
              </a:r>
              <a:r>
                <a:rPr dirty="0" err="1"/>
                <a:t>staje</a:t>
              </a:r>
              <a:r>
                <a:rPr dirty="0"/>
                <a:t> </a:t>
              </a:r>
              <a:r>
                <a:rPr dirty="0" err="1"/>
                <a:t>się</a:t>
              </a:r>
              <a:r>
                <a:rPr dirty="0"/>
                <a:t> </a:t>
              </a:r>
              <a:r>
                <a:rPr dirty="0" err="1"/>
                <a:t>prowadzącym</a:t>
              </a:r>
              <a:r>
                <a:rPr dirty="0"/>
                <a:t>; </a:t>
              </a:r>
              <a:r>
                <a:rPr dirty="0" err="1"/>
                <a:t>życzliwie</a:t>
              </a:r>
              <a:r>
                <a:rPr dirty="0"/>
                <a:t> </a:t>
              </a:r>
              <a:r>
                <a:rPr dirty="0" err="1"/>
                <a:t>zabezpiecza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a:t>
              </a:r>
            </a:p>
          </p:txBody>
        </p:sp>
        <p:grpSp>
          <p:nvGrpSpPr>
            <p:cNvPr id="876" name="Grupuj"/>
            <p:cNvGrpSpPr/>
            <p:nvPr/>
          </p:nvGrpSpPr>
          <p:grpSpPr>
            <a:xfrm>
              <a:off x="0" y="0"/>
              <a:ext cx="11245240" cy="333735"/>
              <a:chOff x="0" y="0"/>
              <a:chExt cx="11245239" cy="333734"/>
            </a:xfrm>
          </p:grpSpPr>
          <p:sp>
            <p:nvSpPr>
              <p:cNvPr id="874" name="Prostokąt"/>
              <p:cNvSpPr/>
              <p:nvPr/>
            </p:nvSpPr>
            <p:spPr>
              <a:xfrm>
                <a:off x="0" y="-1"/>
                <a:ext cx="11245240" cy="333735"/>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875" name="Uwaga"/>
              <p:cNvSpPr txBox="1"/>
              <p:nvPr/>
            </p:nvSpPr>
            <p:spPr>
              <a:xfrm>
                <a:off x="20574" y="991"/>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grpSp>
      <p:sp>
        <p:nvSpPr>
          <p:cNvPr id="878" name="Symbol zastępczy tekstu 16"/>
          <p:cNvSpPr txBox="1"/>
          <p:nvPr/>
        </p:nvSpPr>
        <p:spPr>
          <a:xfrm>
            <a:off x="1505330" y="2402737"/>
            <a:ext cx="9050733" cy="864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p>
            <a:pPr defTabSz="676655">
              <a:lnSpc>
                <a:spcPct val="120000"/>
              </a:lnSpc>
              <a:spcBef>
                <a:spcPts val="700"/>
              </a:spcBef>
              <a:defRPr b="1">
                <a:solidFill>
                  <a:srgbClr val="4BA5DF"/>
                </a:solidFill>
                <a:latin typeface="+mj-lt"/>
                <a:ea typeface="+mj-ea"/>
                <a:cs typeface="+mj-cs"/>
                <a:sym typeface="Source Sans Pro"/>
              </a:defRPr>
            </a:pPr>
            <a:r>
              <a:rPr dirty="0"/>
              <a:t>1.</a:t>
            </a:r>
            <a:r>
              <a:rPr b="0" dirty="0">
                <a:solidFill>
                  <a:schemeClr val="accent1"/>
                </a:solidFill>
              </a:rPr>
              <a:t> </a:t>
            </a:r>
            <a:r>
              <a:rPr b="0" dirty="0">
                <a:solidFill>
                  <a:schemeClr val="accent1"/>
                </a:solidFill>
                <a:latin typeface="Helvetica Neue"/>
                <a:ea typeface="Helvetica Neue"/>
                <a:cs typeface="Helvetica Neue"/>
                <a:sym typeface="Helvetica Neue"/>
              </a:rPr>
              <a:t>CO W WYNIKU DZISIEJSZEGO SPOTKANIA CHCIAŁABYM/CHCIAŁBYM</a:t>
            </a:r>
            <a:r>
              <a:rPr dirty="0">
                <a:solidFill>
                  <a:schemeClr val="accent1"/>
                </a:solidFill>
                <a:latin typeface="Helvetica Neue"/>
                <a:ea typeface="Helvetica Neue"/>
                <a:cs typeface="Helvetica Neue"/>
                <a:sym typeface="Helvetica Neue"/>
              </a:rPr>
              <a:t> </a:t>
            </a:r>
            <a:r>
              <a:rPr lang="pl-PL" dirty="0">
                <a:solidFill>
                  <a:schemeClr val="accent1"/>
                </a:solidFill>
                <a:latin typeface="Helvetica Neue"/>
                <a:ea typeface="Helvetica Neue"/>
                <a:cs typeface="Helvetica Neue"/>
                <a:sym typeface="Helvetica Neue"/>
              </a:rPr>
              <a:t>ZMIENIĆ W SWOIM PODEJŚCIU DO ANGAŻOWANIA SIĘ W PROJEKTY I WSPÓLNE DZIAŁANIA?</a:t>
            </a:r>
            <a:endParaRPr dirty="0">
              <a:solidFill>
                <a:schemeClr val="accent1"/>
              </a:solidFill>
              <a:latin typeface="Helvetica Neue"/>
              <a:ea typeface="Helvetica Neue"/>
              <a:cs typeface="Helvetica Neue"/>
              <a:sym typeface="Helvetica Neue"/>
            </a:endParaRPr>
          </a:p>
        </p:txBody>
      </p:sp>
      <p:sp>
        <p:nvSpPr>
          <p:cNvPr id="879" name="Symbol zastępczy tekstu 16"/>
          <p:cNvSpPr txBox="1"/>
          <p:nvPr/>
        </p:nvSpPr>
        <p:spPr>
          <a:xfrm>
            <a:off x="1493804" y="3613758"/>
            <a:ext cx="9073786" cy="884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649223">
              <a:lnSpc>
                <a:spcPct val="120000"/>
              </a:lnSpc>
              <a:spcBef>
                <a:spcPts val="700"/>
              </a:spcBef>
              <a:defRPr sz="1900" b="1">
                <a:solidFill>
                  <a:srgbClr val="4BA5DF"/>
                </a:solidFill>
                <a:latin typeface="+mj-lt"/>
                <a:ea typeface="+mj-ea"/>
                <a:cs typeface="+mj-cs"/>
                <a:sym typeface="Source Sans Pro"/>
              </a:defRPr>
            </a:pPr>
            <a:r>
              <a:rPr dirty="0"/>
              <a:t>2.</a:t>
            </a:r>
            <a:r>
              <a:rPr dirty="0">
                <a:solidFill>
                  <a:schemeClr val="accent1"/>
                </a:solidFill>
              </a:rPr>
              <a:t> CZEGO POTRZEBUJĘ OD SWOICH WSPÓŁPRACOWNIKÓW, </a:t>
            </a:r>
            <a:r>
              <a:rPr lang="pl-PL" dirty="0">
                <a:solidFill>
                  <a:schemeClr val="accent1"/>
                </a:solidFill>
              </a:rPr>
              <a:t>ABY CZUĆ WIĘKSZE WSPARCIE W REALIZACJI CELÓW I UTRZYMAĆ ZAANGAŻOWANIE W DŁUŻSZYM CZASIE?</a:t>
            </a:r>
            <a:endParaRPr dirty="0">
              <a:solidFill>
                <a:schemeClr val="accent1"/>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869"/>
                                        </p:tgtEl>
                                        <p:attrNameLst>
                                          <p:attrName>style.visibility</p:attrName>
                                        </p:attrNameLst>
                                      </p:cBhvr>
                                      <p:to>
                                        <p:strVal val="visible"/>
                                      </p:to>
                                    </p:set>
                                    <p:animEffect transition="in" filter="fade">
                                      <p:cBhvr>
                                        <p:cTn id="7" dur="1000"/>
                                        <p:tgtEl>
                                          <p:spTgt spid="8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68"/>
                                        </p:tgtEl>
                                        <p:attrNameLst>
                                          <p:attrName>style.visibility</p:attrName>
                                        </p:attrNameLst>
                                      </p:cBhvr>
                                      <p:to>
                                        <p:strVal val="visible"/>
                                      </p:to>
                                    </p:set>
                                    <p:animEffect transition="in" filter="fade">
                                      <p:cBhvr>
                                        <p:cTn id="12" dur="1000"/>
                                        <p:tgtEl>
                                          <p:spTgt spid="868"/>
                                        </p:tgtEl>
                                      </p:cBhvr>
                                    </p:animEffect>
                                  </p:childTnLst>
                                </p:cTn>
                              </p:par>
                            </p:childTnLst>
                          </p:cTn>
                        </p:par>
                        <p:par>
                          <p:cTn id="13" fill="hold">
                            <p:stCondLst>
                              <p:cond delay="1000"/>
                            </p:stCondLst>
                            <p:childTnLst>
                              <p:par>
                                <p:cTn id="14" presetID="10" presetClass="entr" fill="hold" grpId="3" nodeType="afterEffect">
                                  <p:stCondLst>
                                    <p:cond delay="0"/>
                                  </p:stCondLst>
                                  <p:iterate>
                                    <p:tmAbs val="0"/>
                                  </p:iterate>
                                  <p:childTnLst>
                                    <p:set>
                                      <p:cBhvr>
                                        <p:cTn id="15" fill="hold"/>
                                        <p:tgtEl>
                                          <p:spTgt spid="877"/>
                                        </p:tgtEl>
                                        <p:attrNameLst>
                                          <p:attrName>style.visibility</p:attrName>
                                        </p:attrNameLst>
                                      </p:cBhvr>
                                      <p:to>
                                        <p:strVal val="visible"/>
                                      </p:to>
                                    </p:set>
                                    <p:animEffect transition="in" filter="fade">
                                      <p:cBhvr>
                                        <p:cTn id="16" dur="1000"/>
                                        <p:tgtEl>
                                          <p:spTgt spid="8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4" nodeType="clickEffect">
                                  <p:stCondLst>
                                    <p:cond delay="0"/>
                                  </p:stCondLst>
                                  <p:iterate>
                                    <p:tmAbs val="0"/>
                                  </p:iterate>
                                  <p:childTnLst>
                                    <p:set>
                                      <p:cBhvr>
                                        <p:cTn id="20" fill="hold"/>
                                        <p:tgtEl>
                                          <p:spTgt spid="878"/>
                                        </p:tgtEl>
                                        <p:attrNameLst>
                                          <p:attrName>style.visibility</p:attrName>
                                        </p:attrNameLst>
                                      </p:cBhvr>
                                      <p:to>
                                        <p:strVal val="visible"/>
                                      </p:to>
                                    </p:set>
                                    <p:animEffect transition="in" filter="fade">
                                      <p:cBhvr>
                                        <p:cTn id="21" dur="1000"/>
                                        <p:tgtEl>
                                          <p:spTgt spid="878"/>
                                        </p:tgtEl>
                                      </p:cBhvr>
                                    </p:animEffect>
                                  </p:childTnLst>
                                </p:cTn>
                              </p:par>
                            </p:childTnLst>
                          </p:cTn>
                        </p:par>
                        <p:par>
                          <p:cTn id="22" fill="hold">
                            <p:stCondLst>
                              <p:cond delay="1000"/>
                            </p:stCondLst>
                            <p:childTnLst>
                              <p:par>
                                <p:cTn id="23" presetID="10" presetClass="entr" fill="hold" grpId="5" nodeType="afterEffect">
                                  <p:stCondLst>
                                    <p:cond delay="0"/>
                                  </p:stCondLst>
                                  <p:iterate>
                                    <p:tmAbs val="0"/>
                                  </p:iterate>
                                  <p:childTnLst>
                                    <p:set>
                                      <p:cBhvr>
                                        <p:cTn id="24" fill="hold"/>
                                        <p:tgtEl>
                                          <p:spTgt spid="879"/>
                                        </p:tgtEl>
                                        <p:attrNameLst>
                                          <p:attrName>style.visibility</p:attrName>
                                        </p:attrNameLst>
                                      </p:cBhvr>
                                      <p:to>
                                        <p:strVal val="visible"/>
                                      </p:to>
                                    </p:set>
                                    <p:animEffect transition="in" filter="fade">
                                      <p:cBhvr>
                                        <p:cTn id="25" dur="1000"/>
                                        <p:tgtEl>
                                          <p:spTgt spid="879"/>
                                        </p:tgtEl>
                                      </p:cBhvr>
                                    </p:animEffect>
                                  </p:childTnLst>
                                </p:cTn>
                              </p:par>
                            </p:childTnLst>
                          </p:cTn>
                        </p:par>
                        <p:par>
                          <p:cTn id="26" fill="hold">
                            <p:stCondLst>
                              <p:cond delay="2000"/>
                            </p:stCondLst>
                            <p:childTnLst>
                              <p:par>
                                <p:cTn id="27" presetID="10" presetClass="entr" fill="hold" grpId="6" nodeType="afterEffect">
                                  <p:stCondLst>
                                    <p:cond delay="0"/>
                                  </p:stCondLst>
                                  <p:iterate>
                                    <p:tmAbs val="0"/>
                                  </p:iterate>
                                  <p:childTnLst>
                                    <p:set>
                                      <p:cBhvr>
                                        <p:cTn id="28" fill="hold"/>
                                        <p:tgtEl>
                                          <p:spTgt spid="870"/>
                                        </p:tgtEl>
                                        <p:attrNameLst>
                                          <p:attrName>style.visibility</p:attrName>
                                        </p:attrNameLst>
                                      </p:cBhvr>
                                      <p:to>
                                        <p:strVal val="visible"/>
                                      </p:to>
                                    </p:set>
                                    <p:animEffect transition="in" filter="fade">
                                      <p:cBhvr>
                                        <p:cTn id="29" dur="1000"/>
                                        <p:tgtEl>
                                          <p:spTgt spid="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2" animBg="1" advAuto="0"/>
      <p:bldP spid="869" grpId="1" animBg="1" advAuto="0"/>
      <p:bldP spid="870" grpId="6" animBg="1" advAuto="0"/>
      <p:bldP spid="877" grpId="3" animBg="1" advAuto="0"/>
      <p:bldP spid="878" grpId="4" animBg="1" advAuto="0"/>
      <p:bldP spid="879" grpId="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Numer slajdu"/>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882" name="Symbol zastępczy tekstu 27"/>
          <p:cNvSpPr txBox="1"/>
          <p:nvPr/>
        </p:nvSpPr>
        <p:spPr>
          <a:xfrm>
            <a:off x="413355" y="553780"/>
            <a:ext cx="3816748" cy="451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err="1"/>
              <a:t>Podsumowanie</a:t>
            </a:r>
            <a:r>
              <a:rPr dirty="0"/>
              <a:t> </a:t>
            </a:r>
            <a:r>
              <a:rPr sz="2000" b="0" dirty="0"/>
              <a:t>(3 min</a:t>
            </a:r>
            <a:r>
              <a:rPr lang="pl-PL" sz="2000" b="0" dirty="0" err="1"/>
              <a:t>uty</a:t>
            </a:r>
            <a:r>
              <a:rPr sz="2000" b="0" dirty="0"/>
              <a:t>)</a:t>
            </a:r>
          </a:p>
        </p:txBody>
      </p:sp>
      <p:grpSp>
        <p:nvGrpSpPr>
          <p:cNvPr id="886" name="Grupuj"/>
          <p:cNvGrpSpPr/>
          <p:nvPr/>
        </p:nvGrpSpPr>
        <p:grpSpPr>
          <a:xfrm>
            <a:off x="497126" y="1806294"/>
            <a:ext cx="4822496" cy="1218072"/>
            <a:chOff x="0" y="0"/>
            <a:chExt cx="4822495" cy="1218070"/>
          </a:xfrm>
        </p:grpSpPr>
        <p:sp>
          <p:nvSpPr>
            <p:cNvPr id="883" name="pole tekstowe 42"/>
            <p:cNvSpPr txBox="1"/>
            <p:nvPr/>
          </p:nvSpPr>
          <p:spPr>
            <a:xfrm>
              <a:off x="870855" y="54670"/>
              <a:ext cx="3951640" cy="1015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lang="pl-PL" dirty="0"/>
                <a:t>ZAANGAŻOWANIE</a:t>
              </a:r>
              <a:r>
                <a:rPr dirty="0"/>
                <a:t> BUDUJEMY </a:t>
              </a:r>
              <a:br>
                <a:rPr dirty="0"/>
              </a:br>
              <a:r>
                <a:rPr dirty="0"/>
                <a:t>WSPÓLNIE</a:t>
              </a:r>
            </a:p>
            <a:p>
              <a:pPr marL="120315" indent="-120315">
                <a:spcBef>
                  <a:spcPts val="600"/>
                </a:spcBef>
                <a:buSzPct val="100000"/>
                <a:buChar char="•"/>
                <a:defRPr sz="1200">
                  <a:latin typeface="+mj-lt"/>
                  <a:ea typeface="+mj-ea"/>
                  <a:cs typeface="+mj-cs"/>
                  <a:sym typeface="Source Sans Pro"/>
                </a:defRPr>
              </a:pPr>
              <a:r>
                <a:rPr dirty="0" err="1"/>
                <a:t>Nasze</a:t>
              </a:r>
              <a:r>
                <a:rPr dirty="0"/>
                <a:t> </a:t>
              </a:r>
              <a:r>
                <a:rPr dirty="0" err="1"/>
                <a:t>refleksje</a:t>
              </a:r>
              <a:r>
                <a:rPr dirty="0"/>
                <a:t> to fundament </a:t>
              </a:r>
              <a:r>
                <a:rPr dirty="0" err="1"/>
                <a:t>bezpiecznych</a:t>
              </a:r>
              <a:r>
                <a:rPr dirty="0"/>
                <a:t> </a:t>
              </a:r>
              <a:r>
                <a:rPr dirty="0" err="1"/>
                <a:t>relacji</a:t>
              </a:r>
              <a:r>
                <a:rPr dirty="0"/>
                <a:t>.</a:t>
              </a:r>
            </a:p>
            <a:p>
              <a:pPr marL="120315" indent="-120315">
                <a:spcBef>
                  <a:spcPts val="600"/>
                </a:spcBef>
                <a:buSzPct val="100000"/>
                <a:buChar char="•"/>
                <a:defRPr sz="1200">
                  <a:latin typeface="+mj-lt"/>
                  <a:ea typeface="+mj-ea"/>
                  <a:cs typeface="+mj-cs"/>
                  <a:sym typeface="Source Sans Pro"/>
                </a:defRPr>
              </a:pPr>
              <a:r>
                <a:rPr dirty="0" err="1"/>
                <a:t>Wdrożone</a:t>
              </a:r>
              <a:r>
                <a:rPr dirty="0"/>
                <a:t> </a:t>
              </a:r>
              <a:r>
                <a:rPr dirty="0" err="1"/>
                <a:t>działania</a:t>
              </a:r>
              <a:r>
                <a:rPr dirty="0"/>
                <a:t> </a:t>
              </a:r>
              <a:r>
                <a:rPr dirty="0" err="1"/>
                <a:t>mają</a:t>
              </a:r>
              <a:r>
                <a:rPr dirty="0"/>
                <a:t> </a:t>
              </a:r>
              <a:r>
                <a:rPr dirty="0" err="1"/>
                <a:t>największą</a:t>
              </a:r>
              <a:r>
                <a:rPr dirty="0"/>
                <a:t> </a:t>
              </a:r>
              <a:r>
                <a:rPr dirty="0" err="1"/>
                <a:t>wartość</a:t>
              </a:r>
              <a:r>
                <a:rPr dirty="0"/>
                <a:t>.</a:t>
              </a:r>
            </a:p>
          </p:txBody>
        </p:sp>
        <p:sp>
          <p:nvSpPr>
            <p:cNvPr id="884"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5" name="1"/>
            <p:cNvSpPr txBox="1"/>
            <p:nvPr/>
          </p:nvSpPr>
          <p:spPr>
            <a:xfrm>
              <a:off x="170996" y="0"/>
              <a:ext cx="314464" cy="993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1</a:t>
              </a:r>
            </a:p>
          </p:txBody>
        </p:sp>
      </p:grpSp>
      <p:grpSp>
        <p:nvGrpSpPr>
          <p:cNvPr id="891" name="Grupuj"/>
          <p:cNvGrpSpPr/>
          <p:nvPr/>
        </p:nvGrpSpPr>
        <p:grpSpPr>
          <a:xfrm>
            <a:off x="497126" y="3777265"/>
            <a:ext cx="5652278" cy="1214401"/>
            <a:chOff x="0" y="3670"/>
            <a:chExt cx="5652277" cy="1214399"/>
          </a:xfrm>
        </p:grpSpPr>
        <p:sp>
          <p:nvSpPr>
            <p:cNvPr id="887" name="pole tekstowe 42"/>
            <p:cNvSpPr txBox="1"/>
            <p:nvPr/>
          </p:nvSpPr>
          <p:spPr>
            <a:xfrm>
              <a:off x="870855" y="39939"/>
              <a:ext cx="4781423"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KLUCZOWE ZASADY </a:t>
              </a:r>
              <a:br>
                <a:rPr dirty="0"/>
              </a:br>
              <a:r>
                <a:rPr dirty="0"/>
                <a:t>NA TRUDNE MOMENTY</a:t>
              </a:r>
            </a:p>
            <a:p>
              <a:pPr marL="120315" indent="-120315">
                <a:spcBef>
                  <a:spcPts val="600"/>
                </a:spcBef>
                <a:buSzPct val="100000"/>
                <a:buChar char="•"/>
                <a:defRPr sz="1200">
                  <a:latin typeface="+mj-lt"/>
                  <a:ea typeface="+mj-ea"/>
                  <a:cs typeface="+mj-cs"/>
                  <a:sym typeface="Source Sans Pro"/>
                </a:defRPr>
              </a:pPr>
              <a:r>
                <a:rPr dirty="0" err="1"/>
                <a:t>Uzgodnione</a:t>
              </a:r>
              <a:r>
                <a:rPr dirty="0"/>
                <a:t> </a:t>
              </a:r>
              <a:r>
                <a:rPr dirty="0" err="1"/>
                <a:t>reguły</a:t>
              </a:r>
              <a:r>
                <a:rPr dirty="0"/>
                <a:t> </a:t>
              </a:r>
              <a:r>
                <a:rPr dirty="0" err="1"/>
                <a:t>pomogą</a:t>
              </a:r>
              <a:r>
                <a:rPr dirty="0"/>
                <a:t> w </a:t>
              </a:r>
              <a:r>
                <a:rPr dirty="0" err="1"/>
                <a:t>codziennej</a:t>
              </a:r>
              <a:r>
                <a:rPr dirty="0"/>
                <a:t> </a:t>
              </a:r>
              <a:r>
                <a:rPr dirty="0" err="1"/>
                <a:t>współpracy</a:t>
              </a:r>
              <a:r>
                <a:rPr dirty="0"/>
                <a:t>.</a:t>
              </a:r>
            </a:p>
            <a:p>
              <a:pPr marL="120315" indent="-120315">
                <a:spcBef>
                  <a:spcPts val="600"/>
                </a:spcBef>
                <a:buSzPct val="100000"/>
                <a:buChar char="•"/>
                <a:defRPr sz="1200">
                  <a:latin typeface="+mj-lt"/>
                  <a:ea typeface="+mj-ea"/>
                  <a:cs typeface="+mj-cs"/>
                  <a:sym typeface="Source Sans Pro"/>
                </a:defRPr>
              </a:pPr>
              <a:r>
                <a:rPr dirty="0" err="1"/>
                <a:t>Największą</a:t>
              </a:r>
              <a:r>
                <a:rPr dirty="0"/>
                <a:t> </a:t>
              </a:r>
              <a:r>
                <a:rPr dirty="0" err="1"/>
                <a:t>siłę</a:t>
              </a:r>
              <a:r>
                <a:rPr dirty="0"/>
                <a:t> </a:t>
              </a:r>
              <a:r>
                <a:rPr dirty="0" err="1"/>
                <a:t>mają</a:t>
              </a:r>
              <a:r>
                <a:rPr dirty="0"/>
                <a:t> </a:t>
              </a:r>
              <a:r>
                <a:rPr dirty="0" err="1"/>
                <a:t>wtedy</a:t>
              </a:r>
              <a:r>
                <a:rPr dirty="0"/>
                <a:t>, </a:t>
              </a:r>
              <a:r>
                <a:rPr dirty="0" err="1"/>
                <a:t>gdy</a:t>
              </a:r>
              <a:r>
                <a:rPr dirty="0"/>
                <a:t> </a:t>
              </a:r>
              <a:r>
                <a:rPr dirty="0" err="1"/>
                <a:t>pojawiają</a:t>
              </a:r>
              <a:r>
                <a:rPr dirty="0"/>
                <a:t> </a:t>
              </a:r>
              <a:r>
                <a:rPr dirty="0" err="1"/>
                <a:t>się</a:t>
              </a:r>
              <a:r>
                <a:rPr dirty="0"/>
                <a:t> </a:t>
              </a:r>
              <a:r>
                <a:rPr dirty="0" err="1"/>
                <a:t>wyzwania</a:t>
              </a:r>
              <a:r>
                <a:rPr dirty="0"/>
                <a:t>.</a:t>
              </a:r>
            </a:p>
          </p:txBody>
        </p:sp>
        <p:grpSp>
          <p:nvGrpSpPr>
            <p:cNvPr id="890" name="Prostokąt: zaokrąglone rogi 94"/>
            <p:cNvGrpSpPr/>
            <p:nvPr/>
          </p:nvGrpSpPr>
          <p:grpSpPr>
            <a:xfrm>
              <a:off x="0" y="3670"/>
              <a:ext cx="656456" cy="1214400"/>
              <a:chOff x="0" y="3670"/>
              <a:chExt cx="656455" cy="1214399"/>
            </a:xfrm>
          </p:grpSpPr>
          <p:sp>
            <p:nvSpPr>
              <p:cNvPr id="88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89" name="2"/>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grpSp>
        <p:nvGrpSpPr>
          <p:cNvPr id="896" name="Grupuj"/>
          <p:cNvGrpSpPr/>
          <p:nvPr/>
        </p:nvGrpSpPr>
        <p:grpSpPr>
          <a:xfrm>
            <a:off x="6254793" y="1809964"/>
            <a:ext cx="5154339" cy="1219402"/>
            <a:chOff x="0" y="3670"/>
            <a:chExt cx="5154337" cy="1219400"/>
          </a:xfrm>
        </p:grpSpPr>
        <p:sp>
          <p:nvSpPr>
            <p:cNvPr id="892" name="pole tekstowe 42"/>
            <p:cNvSpPr txBox="1"/>
            <p:nvPr/>
          </p:nvSpPr>
          <p:spPr>
            <a:xfrm>
              <a:off x="833344" y="54670"/>
              <a:ext cx="4320994" cy="1168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t>PAMIĘTAJMY O KRZYWEJ </a:t>
              </a:r>
              <a:br/>
              <a:r>
                <a:t>ZAPOMINANIA</a:t>
              </a:r>
            </a:p>
            <a:p>
              <a:pPr marL="120315" indent="-120315">
                <a:spcBef>
                  <a:spcPts val="600"/>
                </a:spcBef>
                <a:buSzPct val="100000"/>
                <a:buChar char="•"/>
                <a:defRPr sz="1200">
                  <a:latin typeface="+mj-lt"/>
                  <a:ea typeface="+mj-ea"/>
                  <a:cs typeface="+mj-cs"/>
                  <a:sym typeface="Source Sans Pro"/>
                </a:defRPr>
              </a:pPr>
              <a:r>
                <a:t>To, co dziś wydaje się oczywiste, może szybko zniknąć </a:t>
              </a:r>
              <a:br/>
              <a:r>
                <a:t>z naszej pamięci.</a:t>
              </a:r>
            </a:p>
            <a:p>
              <a:pPr marL="120315" indent="-120315">
                <a:spcBef>
                  <a:spcPts val="600"/>
                </a:spcBef>
                <a:buSzPct val="100000"/>
                <a:buChar char="•"/>
                <a:defRPr sz="1200">
                  <a:latin typeface="+mj-lt"/>
                  <a:ea typeface="+mj-ea"/>
                  <a:cs typeface="+mj-cs"/>
                  <a:sym typeface="Source Sans Pro"/>
                </a:defRPr>
              </a:pPr>
              <a:r>
                <a:t>Notatki i wspólne przypomnienia pomogą utrwalić zmiany.</a:t>
              </a:r>
            </a:p>
          </p:txBody>
        </p:sp>
        <p:grpSp>
          <p:nvGrpSpPr>
            <p:cNvPr id="895" name="Prostokąt: zaokrąglone rogi 94"/>
            <p:cNvGrpSpPr/>
            <p:nvPr/>
          </p:nvGrpSpPr>
          <p:grpSpPr>
            <a:xfrm>
              <a:off x="0" y="3670"/>
              <a:ext cx="656456" cy="1214400"/>
              <a:chOff x="0" y="3670"/>
              <a:chExt cx="656455" cy="1214399"/>
            </a:xfrm>
          </p:grpSpPr>
          <p:sp>
            <p:nvSpPr>
              <p:cNvPr id="893"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4" name="3"/>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grpSp>
        <p:nvGrpSpPr>
          <p:cNvPr id="901" name="Grupuj"/>
          <p:cNvGrpSpPr/>
          <p:nvPr/>
        </p:nvGrpSpPr>
        <p:grpSpPr>
          <a:xfrm>
            <a:off x="6254793" y="3784184"/>
            <a:ext cx="5614767" cy="1214401"/>
            <a:chOff x="0" y="3670"/>
            <a:chExt cx="5614765" cy="1214399"/>
          </a:xfrm>
        </p:grpSpPr>
        <p:sp>
          <p:nvSpPr>
            <p:cNvPr id="897" name="pole tekstowe 42"/>
            <p:cNvSpPr txBox="1"/>
            <p:nvPr/>
          </p:nvSpPr>
          <p:spPr>
            <a:xfrm>
              <a:off x="833344" y="33020"/>
              <a:ext cx="4781422" cy="990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spcBef>
                  <a:spcPts val="600"/>
                </a:spcBef>
                <a:defRPr sz="1600" b="1">
                  <a:solidFill>
                    <a:schemeClr val="accent1"/>
                  </a:solidFill>
                  <a:latin typeface="+mj-lt"/>
                  <a:ea typeface="+mj-ea"/>
                  <a:cs typeface="+mj-cs"/>
                  <a:sym typeface="Source Sans Pro"/>
                </a:defRPr>
              </a:pPr>
              <a:r>
                <a:rPr dirty="0"/>
                <a:t>KONSEKWENCJA TO KLUCZ </a:t>
              </a:r>
              <a:br>
                <a:rPr dirty="0"/>
              </a:br>
              <a:r>
                <a:rPr dirty="0"/>
                <a:t>DO ZMIANY</a:t>
              </a:r>
            </a:p>
            <a:p>
              <a:pPr marL="120315" indent="-120315">
                <a:spcBef>
                  <a:spcPts val="600"/>
                </a:spcBef>
                <a:buSzPct val="100000"/>
                <a:buChar char="•"/>
                <a:defRPr sz="1200">
                  <a:latin typeface="+mj-lt"/>
                  <a:ea typeface="+mj-ea"/>
                  <a:cs typeface="+mj-cs"/>
                  <a:sym typeface="Source Sans Pro"/>
                </a:defRPr>
              </a:pPr>
              <a:r>
                <a:rPr dirty="0" err="1"/>
                <a:t>Warto</a:t>
              </a:r>
              <a:r>
                <a:rPr dirty="0"/>
                <a:t> </a:t>
              </a:r>
              <a:r>
                <a:rPr dirty="0" err="1"/>
                <a:t>regularnie</a:t>
              </a:r>
              <a:r>
                <a:rPr dirty="0"/>
                <a:t> </a:t>
              </a:r>
              <a:r>
                <a:rPr dirty="0" err="1"/>
                <a:t>wracać</a:t>
              </a:r>
              <a:r>
                <a:rPr dirty="0"/>
                <a:t> do </a:t>
              </a:r>
              <a:r>
                <a:rPr dirty="0" err="1"/>
                <a:t>dzisiejszych</a:t>
              </a:r>
              <a:r>
                <a:rPr dirty="0"/>
                <a:t> </a:t>
              </a:r>
              <a:r>
                <a:rPr dirty="0" err="1"/>
                <a:t>wniosków</a:t>
              </a:r>
              <a:r>
                <a:rPr dirty="0"/>
                <a:t>.</a:t>
              </a:r>
            </a:p>
            <a:p>
              <a:pPr marL="120315" indent="-120315">
                <a:spcBef>
                  <a:spcPts val="600"/>
                </a:spcBef>
                <a:buSzPct val="100000"/>
                <a:buChar char="•"/>
                <a:defRPr sz="1200">
                  <a:latin typeface="+mj-lt"/>
                  <a:ea typeface="+mj-ea"/>
                  <a:cs typeface="+mj-cs"/>
                  <a:sym typeface="Source Sans Pro"/>
                </a:defRPr>
              </a:pPr>
              <a:r>
                <a:rPr dirty="0" err="1"/>
                <a:t>Tylko</a:t>
              </a:r>
              <a:r>
                <a:rPr dirty="0"/>
                <a:t> </a:t>
              </a:r>
              <a:r>
                <a:rPr dirty="0" err="1"/>
                <a:t>systematyczne</a:t>
              </a:r>
              <a:r>
                <a:rPr dirty="0"/>
                <a:t> </a:t>
              </a:r>
              <a:r>
                <a:rPr dirty="0" err="1"/>
                <a:t>działania</a:t>
              </a:r>
              <a:r>
                <a:rPr dirty="0"/>
                <a:t> </a:t>
              </a:r>
              <a:r>
                <a:rPr dirty="0" err="1"/>
                <a:t>przynoszą</a:t>
              </a:r>
              <a:r>
                <a:rPr dirty="0"/>
                <a:t> </a:t>
              </a:r>
              <a:r>
                <a:rPr dirty="0" err="1"/>
                <a:t>realne</a:t>
              </a:r>
              <a:r>
                <a:rPr dirty="0"/>
                <a:t> </a:t>
              </a:r>
              <a:r>
                <a:rPr dirty="0" err="1"/>
                <a:t>efekty</a:t>
              </a:r>
              <a:r>
                <a:rPr dirty="0"/>
                <a:t>.</a:t>
              </a:r>
            </a:p>
          </p:txBody>
        </p:sp>
        <p:grpSp>
          <p:nvGrpSpPr>
            <p:cNvPr id="900" name="Prostokąt: zaokrąglone rogi 94"/>
            <p:cNvGrpSpPr/>
            <p:nvPr/>
          </p:nvGrpSpPr>
          <p:grpSpPr>
            <a:xfrm>
              <a:off x="0" y="3670"/>
              <a:ext cx="656456" cy="1214400"/>
              <a:chOff x="0" y="3670"/>
              <a:chExt cx="656455" cy="1214399"/>
            </a:xfrm>
          </p:grpSpPr>
          <p:sp>
            <p:nvSpPr>
              <p:cNvPr id="898" name="Prostokąt"/>
              <p:cNvSpPr/>
              <p:nvPr/>
            </p:nvSpPr>
            <p:spPr>
              <a:xfrm>
                <a:off x="0" y="3670"/>
                <a:ext cx="656456" cy="1214400"/>
              </a:xfrm>
              <a:prstGeom prst="roundRect">
                <a:avLst>
                  <a:gd name="adj" fmla="val 0"/>
                </a:avLst>
              </a:prstGeom>
              <a:solidFill>
                <a:srgbClr val="DBF1FA"/>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Source Sans Pro"/>
                  </a:defRPr>
                </a:pPr>
                <a:endParaRPr/>
              </a:p>
            </p:txBody>
          </p:sp>
          <p:sp>
            <p:nvSpPr>
              <p:cNvPr id="899" name="4"/>
              <p:cNvSpPr/>
              <p:nvPr/>
            </p:nvSpPr>
            <p:spPr>
              <a:xfrm>
                <a:off x="170996" y="496570"/>
                <a:ext cx="3144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5900" b="1">
                    <a:solidFill>
                      <a:schemeClr val="accent3"/>
                    </a:solidFill>
                    <a:latin typeface="+mj-lt"/>
                    <a:ea typeface="+mj-ea"/>
                    <a:cs typeface="+mj-cs"/>
                    <a:sym typeface="Source Sans Pro"/>
                  </a:defRPr>
                </a:lvl1pPr>
              </a:lstStyle>
              <a:p>
                <a:r>
                  <a:t>4</a:t>
                </a:r>
              </a:p>
            </p:txBody>
          </p:sp>
        </p:grpSp>
      </p:grpSp>
      <p:pic>
        <p:nvPicPr>
          <p:cNvPr id="902" name="image10.png" descr="image10.png"/>
          <p:cNvPicPr>
            <a:picLocks noChangeAspect="1"/>
          </p:cNvPicPr>
          <p:nvPr/>
        </p:nvPicPr>
        <p:blipFill>
          <a:blip r:embed="rId2"/>
          <a:stretch>
            <a:fillRect/>
          </a:stretch>
        </p:blipFill>
        <p:spPr>
          <a:xfrm>
            <a:off x="4230103" y="1769780"/>
            <a:ext cx="378060" cy="378060"/>
          </a:xfrm>
          <a:prstGeom prst="rect">
            <a:avLst/>
          </a:prstGeom>
          <a:ln w="12700">
            <a:miter lim="400000"/>
          </a:ln>
        </p:spPr>
      </p:pic>
      <p:pic>
        <p:nvPicPr>
          <p:cNvPr id="903" name="image10.png" descr="image10.png"/>
          <p:cNvPicPr>
            <a:picLocks noChangeAspect="1"/>
          </p:cNvPicPr>
          <p:nvPr/>
        </p:nvPicPr>
        <p:blipFill>
          <a:blip r:embed="rId2"/>
          <a:stretch>
            <a:fillRect/>
          </a:stretch>
        </p:blipFill>
        <p:spPr>
          <a:xfrm>
            <a:off x="3527705" y="3719874"/>
            <a:ext cx="378060" cy="378060"/>
          </a:xfrm>
          <a:prstGeom prst="rect">
            <a:avLst/>
          </a:prstGeom>
          <a:ln w="12700">
            <a:miter lim="400000"/>
          </a:ln>
        </p:spPr>
      </p:pic>
      <p:pic>
        <p:nvPicPr>
          <p:cNvPr id="904" name="image10.png" descr="image10.png"/>
          <p:cNvPicPr>
            <a:picLocks noChangeAspect="1"/>
          </p:cNvPicPr>
          <p:nvPr/>
        </p:nvPicPr>
        <p:blipFill>
          <a:blip r:embed="rId2"/>
          <a:stretch>
            <a:fillRect/>
          </a:stretch>
        </p:blipFill>
        <p:spPr>
          <a:xfrm>
            <a:off x="9761456" y="1785627"/>
            <a:ext cx="378060" cy="378060"/>
          </a:xfrm>
          <a:prstGeom prst="rect">
            <a:avLst/>
          </a:prstGeom>
          <a:ln w="12700">
            <a:miter lim="400000"/>
          </a:ln>
        </p:spPr>
      </p:pic>
      <p:pic>
        <p:nvPicPr>
          <p:cNvPr id="905" name="image10.png" descr="image10.png"/>
          <p:cNvPicPr>
            <a:picLocks noChangeAspect="1"/>
          </p:cNvPicPr>
          <p:nvPr/>
        </p:nvPicPr>
        <p:blipFill>
          <a:blip r:embed="rId2"/>
          <a:stretch>
            <a:fillRect/>
          </a:stretch>
        </p:blipFill>
        <p:spPr>
          <a:xfrm>
            <a:off x="9945261" y="3719874"/>
            <a:ext cx="378060" cy="3780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02"/>
                                        </p:tgtEl>
                                        <p:attrNameLst>
                                          <p:attrName>style.visibility</p:attrName>
                                        </p:attrNameLst>
                                      </p:cBhvr>
                                      <p:to>
                                        <p:strVal val="visible"/>
                                      </p:to>
                                    </p:set>
                                    <p:animEffect transition="in" filter="dissolve">
                                      <p:cBhvr>
                                        <p:cTn id="7" dur="1000"/>
                                        <p:tgtEl>
                                          <p:spTgt spid="9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86"/>
                                        </p:tgtEl>
                                        <p:attrNameLst>
                                          <p:attrName>style.visibility</p:attrName>
                                        </p:attrNameLst>
                                      </p:cBhvr>
                                      <p:to>
                                        <p:strVal val="visible"/>
                                      </p:to>
                                    </p:set>
                                    <p:animEffect transition="in" filter="dissolve">
                                      <p:cBhvr>
                                        <p:cTn id="12" dur="1000"/>
                                        <p:tgtEl>
                                          <p:spTgt spid="88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903"/>
                                        </p:tgtEl>
                                        <p:attrNameLst>
                                          <p:attrName>style.visibility</p:attrName>
                                        </p:attrNameLst>
                                      </p:cBhvr>
                                      <p:to>
                                        <p:strVal val="visible"/>
                                      </p:to>
                                    </p:set>
                                    <p:animEffect transition="in" filter="dissolve">
                                      <p:cBhvr>
                                        <p:cTn id="17" dur="1000"/>
                                        <p:tgtEl>
                                          <p:spTgt spid="90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891"/>
                                        </p:tgtEl>
                                        <p:attrNameLst>
                                          <p:attrName>style.visibility</p:attrName>
                                        </p:attrNameLst>
                                      </p:cBhvr>
                                      <p:to>
                                        <p:strVal val="visible"/>
                                      </p:to>
                                    </p:set>
                                    <p:animEffect transition="in" filter="dissolve">
                                      <p:cBhvr>
                                        <p:cTn id="22" dur="1000"/>
                                        <p:tgtEl>
                                          <p:spTgt spid="8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04"/>
                                        </p:tgtEl>
                                        <p:attrNameLst>
                                          <p:attrName>style.visibility</p:attrName>
                                        </p:attrNameLst>
                                      </p:cBhvr>
                                      <p:to>
                                        <p:strVal val="visible"/>
                                      </p:to>
                                    </p:set>
                                    <p:animEffect transition="in" filter="dissolve">
                                      <p:cBhvr>
                                        <p:cTn id="27" dur="1000"/>
                                        <p:tgtEl>
                                          <p:spTgt spid="90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896"/>
                                        </p:tgtEl>
                                        <p:attrNameLst>
                                          <p:attrName>style.visibility</p:attrName>
                                        </p:attrNameLst>
                                      </p:cBhvr>
                                      <p:to>
                                        <p:strVal val="visible"/>
                                      </p:to>
                                    </p:set>
                                    <p:animEffect transition="in" filter="dissolve">
                                      <p:cBhvr>
                                        <p:cTn id="32" dur="1000"/>
                                        <p:tgtEl>
                                          <p:spTgt spid="89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905"/>
                                        </p:tgtEl>
                                        <p:attrNameLst>
                                          <p:attrName>style.visibility</p:attrName>
                                        </p:attrNameLst>
                                      </p:cBhvr>
                                      <p:to>
                                        <p:strVal val="visible"/>
                                      </p:to>
                                    </p:set>
                                    <p:animEffect transition="in" filter="dissolve">
                                      <p:cBhvr>
                                        <p:cTn id="37" dur="1000"/>
                                        <p:tgtEl>
                                          <p:spTgt spid="90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901"/>
                                        </p:tgtEl>
                                        <p:attrNameLst>
                                          <p:attrName>style.visibility</p:attrName>
                                        </p:attrNameLst>
                                      </p:cBhvr>
                                      <p:to>
                                        <p:strVal val="visible"/>
                                      </p:to>
                                    </p:set>
                                    <p:animEffect transition="in" filter="dissolve">
                                      <p:cBhvr>
                                        <p:cTn id="42" dur="1000"/>
                                        <p:tgtEl>
                                          <p:spTgt spid="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 grpId="2" animBg="1" advAuto="0"/>
      <p:bldP spid="891" grpId="4" animBg="1" advAuto="0"/>
      <p:bldP spid="896" grpId="6" animBg="1" advAuto="0"/>
      <p:bldP spid="901" grpId="8" animBg="1" advAuto="0"/>
      <p:bldP spid="902" grpId="1" animBg="1" advAuto="0"/>
      <p:bldP spid="903" grpId="3" animBg="1" advAuto="0"/>
      <p:bldP spid="904" grpId="5" animBg="1" advAuto="0"/>
      <p:bldP spid="905" grpId="7"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Prostokąt 7"/>
          <p:cNvSpPr/>
          <p:nvPr/>
        </p:nvSpPr>
        <p:spPr>
          <a:xfrm>
            <a:off x="0" y="0"/>
            <a:ext cx="3913853" cy="6955733"/>
          </a:xfrm>
          <a:prstGeom prst="rect">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908" name="Numer slajdu"/>
          <p:cNvSpPr txBox="1">
            <a:spLocks noGrp="1"/>
          </p:cNvSpPr>
          <p:nvPr>
            <p:ph type="sldNum" sz="quarter" idx="4294967295"/>
          </p:nvPr>
        </p:nvSpPr>
        <p:spPr>
          <a:xfrm>
            <a:off x="312738" y="6436042"/>
            <a:ext cx="273654"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18</a:t>
            </a:fld>
            <a:endParaRPr/>
          </a:p>
        </p:txBody>
      </p:sp>
      <p:sp>
        <p:nvSpPr>
          <p:cNvPr id="909" name="Symbol zastępczy tekstu 27"/>
          <p:cNvSpPr txBox="1"/>
          <p:nvPr/>
        </p:nvSpPr>
        <p:spPr>
          <a:xfrm>
            <a:off x="4231580" y="553779"/>
            <a:ext cx="6123377" cy="75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dirty="0"/>
              <a:t>Na </a:t>
            </a:r>
            <a:r>
              <a:rPr dirty="0" err="1"/>
              <a:t>zakończenie</a:t>
            </a:r>
            <a:r>
              <a:rPr dirty="0"/>
              <a:t> </a:t>
            </a:r>
            <a:r>
              <a:rPr sz="2000" b="0" dirty="0"/>
              <a:t>(2 min</a:t>
            </a:r>
            <a:r>
              <a:rPr lang="pl-PL" sz="2000" b="0" dirty="0" err="1"/>
              <a:t>uty</a:t>
            </a:r>
            <a:r>
              <a:rPr sz="2000" b="0" dirty="0"/>
              <a:t>)</a:t>
            </a:r>
          </a:p>
        </p:txBody>
      </p:sp>
      <p:sp>
        <p:nvSpPr>
          <p:cNvPr id="910" name="Symbol zastępczy tekstu 39"/>
          <p:cNvSpPr txBox="1"/>
          <p:nvPr/>
        </p:nvSpPr>
        <p:spPr>
          <a:xfrm>
            <a:off x="4248060" y="1035998"/>
            <a:ext cx="7180768" cy="751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err="1"/>
              <a:t>Dziękujemy</a:t>
            </a:r>
            <a:r>
              <a:rPr dirty="0"/>
              <a:t> za </a:t>
            </a:r>
            <a:r>
              <a:rPr dirty="0" err="1"/>
              <a:t>wspólnie</a:t>
            </a:r>
            <a:r>
              <a:rPr dirty="0"/>
              <a:t> </a:t>
            </a:r>
            <a:r>
              <a:rPr dirty="0" err="1"/>
              <a:t>spędzony</a:t>
            </a:r>
            <a:r>
              <a:rPr dirty="0"/>
              <a:t> </a:t>
            </a:r>
            <a:r>
              <a:rPr dirty="0" err="1"/>
              <a:t>czas</a:t>
            </a:r>
            <a:r>
              <a:rPr dirty="0"/>
              <a:t> </a:t>
            </a:r>
            <a:r>
              <a:rPr dirty="0" err="1"/>
              <a:t>i</a:t>
            </a:r>
            <a:r>
              <a:rPr dirty="0"/>
              <a:t> </a:t>
            </a:r>
            <a:r>
              <a:rPr dirty="0" err="1"/>
              <a:t>życzymy</a:t>
            </a:r>
            <a:r>
              <a:rPr dirty="0"/>
              <a:t> </a:t>
            </a:r>
            <a:r>
              <a:rPr dirty="0" err="1"/>
              <a:t>powodzenia</a:t>
            </a:r>
            <a:r>
              <a:rPr dirty="0"/>
              <a:t> w </a:t>
            </a:r>
            <a:r>
              <a:rPr dirty="0" err="1"/>
              <a:t>dalszej</a:t>
            </a:r>
            <a:r>
              <a:rPr dirty="0"/>
              <a:t> </a:t>
            </a:r>
            <a:r>
              <a:rPr dirty="0" err="1"/>
              <a:t>pracy</a:t>
            </a:r>
            <a:r>
              <a:rPr dirty="0"/>
              <a:t> </a:t>
            </a:r>
            <a:r>
              <a:rPr dirty="0" err="1"/>
              <a:t>nad</a:t>
            </a:r>
            <a:r>
              <a:rPr dirty="0"/>
              <a:t> </a:t>
            </a:r>
            <a:r>
              <a:rPr lang="pl-PL" dirty="0"/>
              <a:t>budowaniem zaangażowania</a:t>
            </a:r>
            <a:r>
              <a:rPr dirty="0"/>
              <a:t>. Śledź </a:t>
            </a:r>
            <a:r>
              <a:rPr dirty="0" err="1"/>
              <a:t>nasz</a:t>
            </a:r>
            <a:r>
              <a:rPr dirty="0"/>
              <a:t> </a:t>
            </a:r>
            <a:r>
              <a:rPr dirty="0" err="1"/>
              <a:t>projekt</a:t>
            </a:r>
            <a:r>
              <a:rPr dirty="0"/>
              <a:t> </a:t>
            </a:r>
            <a:r>
              <a:rPr dirty="0" err="1"/>
              <a:t>i</a:t>
            </a:r>
            <a:r>
              <a:rPr dirty="0"/>
              <a:t> </a:t>
            </a:r>
            <a:r>
              <a:rPr dirty="0" err="1"/>
              <a:t>organizuj</a:t>
            </a:r>
            <a:r>
              <a:rPr dirty="0"/>
              <a:t> </a:t>
            </a:r>
            <a:r>
              <a:rPr dirty="0" err="1"/>
              <a:t>kolejne</a:t>
            </a:r>
            <a:r>
              <a:rPr dirty="0"/>
              <a:t> </a:t>
            </a:r>
            <a:r>
              <a:rPr dirty="0" err="1"/>
              <a:t>spotkanie</a:t>
            </a:r>
            <a:r>
              <a:rPr dirty="0"/>
              <a:t> – </a:t>
            </a:r>
            <a:r>
              <a:rPr dirty="0" err="1"/>
              <a:t>tym</a:t>
            </a:r>
            <a:r>
              <a:rPr dirty="0"/>
              <a:t> </a:t>
            </a:r>
            <a:r>
              <a:rPr dirty="0" err="1"/>
              <a:t>razem</a:t>
            </a:r>
            <a:r>
              <a:rPr dirty="0"/>
              <a:t> </a:t>
            </a:r>
            <a:r>
              <a:rPr dirty="0" err="1"/>
              <a:t>dotyczące</a:t>
            </a:r>
            <a:r>
              <a:rPr dirty="0"/>
              <a:t> </a:t>
            </a:r>
            <a:r>
              <a:rPr lang="pl-PL" dirty="0"/>
              <a:t>odpowiedzialności</a:t>
            </a:r>
            <a:r>
              <a:rPr dirty="0"/>
              <a:t>.</a:t>
            </a:r>
          </a:p>
        </p:txBody>
      </p:sp>
      <p:pic>
        <p:nvPicPr>
          <p:cNvPr id="911" name="03-ikona-swiatelka.png" descr="03-ikona-swiatelka.png"/>
          <p:cNvPicPr>
            <a:picLocks noChangeAspect="1"/>
          </p:cNvPicPr>
          <p:nvPr/>
        </p:nvPicPr>
        <p:blipFill>
          <a:blip r:embed="rId2"/>
          <a:stretch>
            <a:fillRect/>
          </a:stretch>
        </p:blipFill>
        <p:spPr>
          <a:xfrm>
            <a:off x="8221612" y="553779"/>
            <a:ext cx="378061" cy="378061"/>
          </a:xfrm>
          <a:prstGeom prst="rect">
            <a:avLst/>
          </a:prstGeom>
          <a:ln w="12700">
            <a:miter lim="400000"/>
          </a:ln>
        </p:spPr>
      </p:pic>
      <p:grpSp>
        <p:nvGrpSpPr>
          <p:cNvPr id="919" name="Grupuj"/>
          <p:cNvGrpSpPr/>
          <p:nvPr/>
        </p:nvGrpSpPr>
        <p:grpSpPr>
          <a:xfrm>
            <a:off x="4225294" y="4942531"/>
            <a:ext cx="7407478" cy="1622339"/>
            <a:chOff x="0" y="0"/>
            <a:chExt cx="7407476" cy="1622337"/>
          </a:xfrm>
        </p:grpSpPr>
        <p:sp>
          <p:nvSpPr>
            <p:cNvPr id="913" name="Symbol zastępczy tekstu 39"/>
            <p:cNvSpPr txBox="1"/>
            <p:nvPr/>
          </p:nvSpPr>
          <p:spPr>
            <a:xfrm>
              <a:off x="421496" y="470434"/>
              <a:ext cx="6383305" cy="998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ts val="2700"/>
                </a:lnSpc>
                <a:defRPr sz="1300">
                  <a:latin typeface="+mj-lt"/>
                  <a:ea typeface="+mj-ea"/>
                  <a:cs typeface="+mj-cs"/>
                  <a:sym typeface="Source Sans Pro"/>
                </a:defRPr>
              </a:pPr>
              <a:r>
                <a:rPr dirty="0" err="1"/>
                <a:t>Osoba</a:t>
              </a:r>
              <a:r>
                <a:rPr dirty="0"/>
                <a:t> </a:t>
              </a:r>
              <a:r>
                <a:rPr dirty="0" err="1"/>
                <a:t>czytająca</a:t>
              </a:r>
              <a:r>
                <a:rPr dirty="0"/>
                <a:t> </a:t>
              </a:r>
              <a:r>
                <a:rPr dirty="0" err="1"/>
                <a:t>aktywnie</a:t>
              </a:r>
              <a:r>
                <a:rPr dirty="0"/>
                <a:t> </a:t>
              </a:r>
              <a:r>
                <a:rPr dirty="0" err="1"/>
                <a:t>zaprasza</a:t>
              </a:r>
              <a:r>
                <a:rPr dirty="0"/>
                <a:t> </a:t>
              </a:r>
              <a:r>
                <a:rPr dirty="0" err="1"/>
                <a:t>uczestników</a:t>
              </a:r>
              <a:r>
                <a:rPr dirty="0"/>
                <a:t> do </a:t>
              </a:r>
              <a:r>
                <a:rPr dirty="0" err="1"/>
                <a:t>wypełnienia</a:t>
              </a:r>
              <a:r>
                <a:rPr dirty="0"/>
                <a:t> </a:t>
              </a:r>
              <a:r>
                <a:rPr dirty="0" err="1"/>
                <a:t>ankiety</a:t>
              </a:r>
              <a:r>
                <a:rPr dirty="0"/>
                <a:t> – </a:t>
              </a:r>
              <a:r>
                <a:rPr dirty="0" err="1"/>
                <a:t>dziękujemy</a:t>
              </a:r>
              <a:r>
                <a:rPr dirty="0"/>
                <a:t>!</a:t>
              </a:r>
            </a:p>
            <a:p>
              <a:pPr>
                <a:lnSpc>
                  <a:spcPts val="2700"/>
                </a:lnSpc>
                <a:defRPr sz="1300">
                  <a:latin typeface="+mj-lt"/>
                  <a:ea typeface="+mj-ea"/>
                  <a:cs typeface="+mj-cs"/>
                  <a:sym typeface="Source Sans Pro"/>
                </a:defRPr>
              </a:pPr>
              <a:r>
                <a:rPr dirty="0" err="1"/>
                <a:t>Sekretarz</a:t>
              </a:r>
              <a:r>
                <a:rPr dirty="0"/>
                <a:t> </a:t>
              </a:r>
              <a:r>
                <a:rPr dirty="0" err="1"/>
                <a:t>rozsyła</a:t>
              </a:r>
              <a:r>
                <a:rPr dirty="0"/>
                <a:t> </a:t>
              </a:r>
              <a:r>
                <a:rPr dirty="0" err="1"/>
                <a:t>notatki</a:t>
              </a:r>
              <a:r>
                <a:rPr dirty="0"/>
                <a:t> </a:t>
              </a:r>
              <a:r>
                <a:rPr dirty="0" err="1"/>
                <a:t>wszystkim</a:t>
              </a:r>
              <a:r>
                <a:rPr dirty="0"/>
                <a:t> </a:t>
              </a:r>
              <a:r>
                <a:rPr dirty="0" err="1"/>
                <a:t>uczestnikom</a:t>
              </a:r>
              <a:r>
                <a:rPr dirty="0"/>
                <a:t> </a:t>
              </a:r>
              <a:r>
                <a:rPr dirty="0" err="1"/>
                <a:t>spotkania</a:t>
              </a:r>
              <a:r>
                <a:rPr dirty="0"/>
                <a:t> (</a:t>
              </a:r>
              <a:r>
                <a:rPr dirty="0" err="1"/>
                <a:t>możliwie</a:t>
              </a:r>
              <a:r>
                <a:rPr dirty="0"/>
                <a:t> jak </a:t>
              </a:r>
              <a:r>
                <a:rPr dirty="0" err="1"/>
                <a:t>najszybciej</a:t>
              </a:r>
              <a:r>
                <a:rPr dirty="0"/>
                <a:t>).</a:t>
              </a:r>
            </a:p>
            <a:p>
              <a:pPr>
                <a:lnSpc>
                  <a:spcPts val="2700"/>
                </a:lnSpc>
                <a:defRPr sz="1300">
                  <a:latin typeface="+mj-lt"/>
                  <a:ea typeface="+mj-ea"/>
                  <a:cs typeface="+mj-cs"/>
                  <a:sym typeface="Source Sans Pro"/>
                </a:defRPr>
              </a:pPr>
              <a:r>
                <a:rPr dirty="0" err="1"/>
                <a:t>Wspólnie</a:t>
              </a:r>
              <a:r>
                <a:rPr dirty="0"/>
                <a:t> </a:t>
              </a:r>
              <a:r>
                <a:rPr dirty="0" err="1"/>
                <a:t>popularyzujemy</a:t>
              </a:r>
              <a:r>
                <a:rPr dirty="0"/>
                <a:t> </a:t>
              </a:r>
              <a:r>
                <a:rPr dirty="0" err="1"/>
                <a:t>wypracowane</a:t>
              </a:r>
              <a:r>
                <a:rPr dirty="0"/>
                <a:t> </a:t>
              </a:r>
              <a:r>
                <a:rPr dirty="0" err="1"/>
                <a:t>zasady</a:t>
              </a:r>
              <a:r>
                <a:rPr dirty="0"/>
                <a:t> </a:t>
              </a:r>
              <a:r>
                <a:rPr dirty="0" err="1"/>
                <a:t>i</a:t>
              </a:r>
              <a:r>
                <a:rPr dirty="0"/>
                <a:t> </a:t>
              </a:r>
              <a:r>
                <a:rPr dirty="0" err="1"/>
                <a:t>wdrażamy</a:t>
              </a:r>
              <a:r>
                <a:rPr dirty="0"/>
                <a:t> je w </a:t>
              </a:r>
              <a:r>
                <a:rPr dirty="0" err="1"/>
                <a:t>codziennej</a:t>
              </a:r>
              <a:r>
                <a:rPr dirty="0"/>
                <a:t> </a:t>
              </a:r>
              <a:r>
                <a:rPr dirty="0" err="1"/>
                <a:t>pracy</a:t>
              </a:r>
              <a:r>
                <a:rPr dirty="0"/>
                <a:t>.</a:t>
              </a:r>
            </a:p>
          </p:txBody>
        </p:sp>
        <p:pic>
          <p:nvPicPr>
            <p:cNvPr id="914" name="01-ikona-dloni.png" descr="01-ikona-dloni.png"/>
            <p:cNvPicPr>
              <a:picLocks noChangeAspect="1"/>
            </p:cNvPicPr>
            <p:nvPr/>
          </p:nvPicPr>
          <p:blipFill>
            <a:blip r:embed="rId3"/>
            <a:stretch>
              <a:fillRect/>
            </a:stretch>
          </p:blipFill>
          <p:spPr>
            <a:xfrm>
              <a:off x="6417" y="422141"/>
              <a:ext cx="378061" cy="378061"/>
            </a:xfrm>
            <a:prstGeom prst="rect">
              <a:avLst/>
            </a:prstGeom>
            <a:ln w="12700" cap="flat">
              <a:noFill/>
              <a:miter lim="400000"/>
            </a:ln>
            <a:effectLst/>
          </p:spPr>
        </p:pic>
        <p:sp>
          <p:nvSpPr>
            <p:cNvPr id="915" name="Prostokąt"/>
            <p:cNvSpPr/>
            <p:nvPr/>
          </p:nvSpPr>
          <p:spPr>
            <a:xfrm>
              <a:off x="0" y="0"/>
              <a:ext cx="7407476" cy="333733"/>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916"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pic>
          <p:nvPicPr>
            <p:cNvPr id="917" name="01-ikona-dloni.png" descr="01-ikona-dloni.png"/>
            <p:cNvPicPr>
              <a:picLocks noChangeAspect="1"/>
            </p:cNvPicPr>
            <p:nvPr/>
          </p:nvPicPr>
          <p:blipFill>
            <a:blip r:embed="rId3"/>
            <a:stretch>
              <a:fillRect/>
            </a:stretch>
          </p:blipFill>
          <p:spPr>
            <a:xfrm>
              <a:off x="6417" y="852901"/>
              <a:ext cx="378061" cy="378061"/>
            </a:xfrm>
            <a:prstGeom prst="rect">
              <a:avLst/>
            </a:prstGeom>
            <a:ln w="12700" cap="flat">
              <a:noFill/>
              <a:miter lim="400000"/>
            </a:ln>
            <a:effectLst/>
          </p:spPr>
        </p:pic>
        <p:pic>
          <p:nvPicPr>
            <p:cNvPr id="918" name="01-ikona-dloni.png" descr="01-ikona-dloni.png"/>
            <p:cNvPicPr>
              <a:picLocks noChangeAspect="1"/>
            </p:cNvPicPr>
            <p:nvPr/>
          </p:nvPicPr>
          <p:blipFill>
            <a:blip r:embed="rId3"/>
            <a:stretch>
              <a:fillRect/>
            </a:stretch>
          </p:blipFill>
          <p:spPr>
            <a:xfrm>
              <a:off x="6417" y="1244276"/>
              <a:ext cx="378061" cy="378061"/>
            </a:xfrm>
            <a:prstGeom prst="rect">
              <a:avLst/>
            </a:prstGeom>
            <a:ln w="12700" cap="flat">
              <a:noFill/>
              <a:miter lim="400000"/>
            </a:ln>
            <a:effectLst/>
          </p:spPr>
        </p:pic>
      </p:grpSp>
      <p:pic>
        <p:nvPicPr>
          <p:cNvPr id="931" name="02-ikona-strzalek.png" descr="02-ikona-strzalek.png"/>
          <p:cNvPicPr>
            <a:picLocks noChangeAspect="1"/>
          </p:cNvPicPr>
          <p:nvPr/>
        </p:nvPicPr>
        <p:blipFill>
          <a:blip r:embed="rId4"/>
          <a:stretch>
            <a:fillRect/>
          </a:stretch>
        </p:blipFill>
        <p:spPr>
          <a:xfrm>
            <a:off x="7818931" y="553779"/>
            <a:ext cx="378061" cy="378061"/>
          </a:xfrm>
          <a:prstGeom prst="rect">
            <a:avLst/>
          </a:prstGeom>
          <a:ln w="12700">
            <a:miter lim="400000"/>
          </a:ln>
        </p:spPr>
      </p:pic>
      <p:grpSp>
        <p:nvGrpSpPr>
          <p:cNvPr id="27" name="Grupuj">
            <a:extLst>
              <a:ext uri="{FF2B5EF4-FFF2-40B4-BE49-F238E27FC236}">
                <a16:creationId xmlns:a16="http://schemas.microsoft.com/office/drawing/2014/main" id="{2622D8D3-DD54-408A-930C-3A3A6A9B71A3}"/>
              </a:ext>
            </a:extLst>
          </p:cNvPr>
          <p:cNvGrpSpPr/>
          <p:nvPr/>
        </p:nvGrpSpPr>
        <p:grpSpPr>
          <a:xfrm>
            <a:off x="4225296" y="1855097"/>
            <a:ext cx="4924590" cy="3022590"/>
            <a:chOff x="-1" y="-171778"/>
            <a:chExt cx="4924589" cy="3022588"/>
          </a:xfrm>
        </p:grpSpPr>
        <p:sp>
          <p:nvSpPr>
            <p:cNvPr id="28" name="Prostokąt">
              <a:extLst>
                <a:ext uri="{FF2B5EF4-FFF2-40B4-BE49-F238E27FC236}">
                  <a16:creationId xmlns:a16="http://schemas.microsoft.com/office/drawing/2014/main" id="{24F67B0C-8C6D-4C44-8F76-0E7B318BD177}"/>
                </a:ext>
              </a:extLst>
            </p:cNvPr>
            <p:cNvSpPr/>
            <p:nvPr/>
          </p:nvSpPr>
          <p:spPr>
            <a:xfrm>
              <a:off x="3853155" y="6406"/>
              <a:ext cx="1058107"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29" name="Grupuj">
              <a:extLst>
                <a:ext uri="{FF2B5EF4-FFF2-40B4-BE49-F238E27FC236}">
                  <a16:creationId xmlns:a16="http://schemas.microsoft.com/office/drawing/2014/main" id="{63DA59F6-2B56-4C6D-97F8-1628C06AB893}"/>
                </a:ext>
              </a:extLst>
            </p:cNvPr>
            <p:cNvGrpSpPr/>
            <p:nvPr/>
          </p:nvGrpSpPr>
          <p:grpSpPr>
            <a:xfrm>
              <a:off x="-2" y="-171779"/>
              <a:ext cx="4902627" cy="3022590"/>
              <a:chOff x="-1" y="-1"/>
              <a:chExt cx="4902625" cy="3022588"/>
            </a:xfrm>
          </p:grpSpPr>
          <p:sp>
            <p:nvSpPr>
              <p:cNvPr id="31" name="pole tekstowe 42">
                <a:extLst>
                  <a:ext uri="{FF2B5EF4-FFF2-40B4-BE49-F238E27FC236}">
                    <a16:creationId xmlns:a16="http://schemas.microsoft.com/office/drawing/2014/main" id="{A0663C1E-B5E7-41A2-8A25-8720FB20BBAF}"/>
                  </a:ext>
                </a:extLst>
              </p:cNvPr>
              <p:cNvSpPr txBox="1"/>
              <p:nvPr/>
            </p:nvSpPr>
            <p:spPr>
              <a:xfrm>
                <a:off x="176896" y="195548"/>
                <a:ext cx="3761362" cy="17762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spcBef>
                    <a:spcPts val="600"/>
                  </a:spcBef>
                  <a:defRPr sz="1400" b="1">
                    <a:solidFill>
                      <a:schemeClr val="accent1"/>
                    </a:solidFill>
                    <a:latin typeface="+mj-lt"/>
                    <a:ea typeface="+mj-ea"/>
                    <a:cs typeface="+mj-cs"/>
                    <a:sym typeface="Source Sans Pro"/>
                  </a:defRPr>
                </a:pPr>
                <a:r>
                  <a:rPr dirty="0" err="1"/>
                  <a:t>Zapoznaj</a:t>
                </a:r>
                <a:r>
                  <a:rPr dirty="0"/>
                  <a:t> </a:t>
                </a:r>
                <a:r>
                  <a:rPr dirty="0" err="1"/>
                  <a:t>się</a:t>
                </a:r>
                <a:r>
                  <a:rPr dirty="0"/>
                  <a:t> z </a:t>
                </a:r>
                <a:r>
                  <a:rPr dirty="0" err="1"/>
                  <a:t>artykułem</a:t>
                </a:r>
                <a:r>
                  <a:rPr dirty="0"/>
                  <a:t> </a:t>
                </a:r>
                <a:r>
                  <a:rPr dirty="0" err="1"/>
                  <a:t>uzupełniającym</a:t>
                </a:r>
                <a:r>
                  <a:rPr dirty="0"/>
                  <a:t> </a:t>
                </a:r>
                <a:r>
                  <a:rPr dirty="0" err="1"/>
                  <a:t>wiedzę</a:t>
                </a:r>
                <a:r>
                  <a:rPr dirty="0"/>
                  <a:t> </a:t>
                </a:r>
                <a:r>
                  <a:rPr dirty="0" err="1"/>
                  <a:t>teoretyczn</a:t>
                </a:r>
                <a:r>
                  <a:rPr lang="pl-PL" dirty="0"/>
                  <a:t>ą Marzeny Jankowskiej.</a:t>
                </a:r>
                <a:br>
                  <a:rPr dirty="0"/>
                </a:br>
                <a:r>
                  <a:rPr b="0" dirty="0" err="1"/>
                  <a:t>Znajdziesz</a:t>
                </a:r>
                <a:r>
                  <a:rPr b="0" dirty="0"/>
                  <a:t> go </a:t>
                </a:r>
                <a:r>
                  <a:rPr b="0" dirty="0" err="1"/>
                  <a:t>na</a:t>
                </a:r>
                <a:r>
                  <a:rPr b="0" dirty="0"/>
                  <a:t> </a:t>
                </a:r>
                <a:r>
                  <a:rPr b="0" dirty="0" err="1"/>
                  <a:t>stronie</a:t>
                </a:r>
                <a:r>
                  <a:rPr b="0" dirty="0"/>
                  <a:t> </a:t>
                </a:r>
                <a:r>
                  <a:rPr b="0" dirty="0" err="1"/>
                  <a:t>projektu</a:t>
                </a:r>
                <a:r>
                  <a:rPr b="0" dirty="0"/>
                  <a:t>.</a:t>
                </a:r>
              </a:p>
            </p:txBody>
          </p:sp>
          <p:sp>
            <p:nvSpPr>
              <p:cNvPr id="32" name="Prostokąt">
                <a:extLst>
                  <a:ext uri="{FF2B5EF4-FFF2-40B4-BE49-F238E27FC236}">
                    <a16:creationId xmlns:a16="http://schemas.microsoft.com/office/drawing/2014/main" id="{192FA76B-834D-4C8F-A9D3-2B8E62B76B8D}"/>
                  </a:ext>
                </a:extLst>
              </p:cNvPr>
              <p:cNvSpPr/>
              <p:nvPr/>
            </p:nvSpPr>
            <p:spPr>
              <a:xfrm>
                <a:off x="-2" y="-2"/>
                <a:ext cx="4902626" cy="3022590"/>
              </a:xfrm>
              <a:prstGeom prst="rect">
                <a:avLst/>
              </a:prstGeom>
              <a:noFill/>
              <a:ln w="12700" cap="flat">
                <a:solidFill>
                  <a:schemeClr val="accent4"/>
                </a:solidFill>
                <a:prstDash val="solid"/>
                <a:miter lim="400000"/>
              </a:ln>
              <a:effectLst/>
            </p:spPr>
            <p:txBody>
              <a:bodyPr wrap="square" lIns="45718" tIns="45718" rIns="45718" bIns="45718" numCol="1" anchor="ctr">
                <a:noAutofit/>
              </a:bodyPr>
              <a:lstStyle/>
              <a:p>
                <a:pPr>
                  <a:spcBef>
                    <a:spcPts val="600"/>
                  </a:spcBef>
                  <a:defRPr>
                    <a:solidFill>
                      <a:srgbClr val="FFFFFF"/>
                    </a:solidFill>
                    <a:latin typeface="+mj-lt"/>
                    <a:ea typeface="+mj-ea"/>
                    <a:cs typeface="+mj-cs"/>
                    <a:sym typeface="Source Sans Pro"/>
                  </a:defRPr>
                </a:pPr>
                <a:endParaRPr/>
              </a:p>
            </p:txBody>
          </p:sp>
        </p:grpSp>
        <p:pic>
          <p:nvPicPr>
            <p:cNvPr id="30" name="review.png" descr="review.png">
              <a:extLst>
                <a:ext uri="{FF2B5EF4-FFF2-40B4-BE49-F238E27FC236}">
                  <a16:creationId xmlns:a16="http://schemas.microsoft.com/office/drawing/2014/main" id="{1EAA0B24-A44E-41EF-B71D-076C168A30C9}"/>
                </a:ext>
              </a:extLst>
            </p:cNvPr>
            <p:cNvPicPr>
              <a:picLocks noChangeAspect="1"/>
            </p:cNvPicPr>
            <p:nvPr/>
          </p:nvPicPr>
          <p:blipFill>
            <a:blip r:embed="rId5"/>
            <a:srcRect/>
            <a:stretch>
              <a:fillRect/>
            </a:stretch>
          </p:blipFill>
          <p:spPr>
            <a:xfrm>
              <a:off x="3941385" y="73385"/>
              <a:ext cx="983204" cy="983205"/>
            </a:xfrm>
            <a:prstGeom prst="rect">
              <a:avLst/>
            </a:prstGeom>
            <a:ln w="12700" cap="flat">
              <a:noFill/>
              <a:miter lim="400000"/>
            </a:ln>
            <a:effectLst/>
          </p:spPr>
        </p:pic>
      </p:grpSp>
      <p:grpSp>
        <p:nvGrpSpPr>
          <p:cNvPr id="38" name="Grupuj">
            <a:extLst>
              <a:ext uri="{FF2B5EF4-FFF2-40B4-BE49-F238E27FC236}">
                <a16:creationId xmlns:a16="http://schemas.microsoft.com/office/drawing/2014/main" id="{53F5A0D9-178A-409F-AC76-31453B8F245D}"/>
              </a:ext>
            </a:extLst>
          </p:cNvPr>
          <p:cNvGrpSpPr/>
          <p:nvPr/>
        </p:nvGrpSpPr>
        <p:grpSpPr>
          <a:xfrm>
            <a:off x="4346630" y="3342277"/>
            <a:ext cx="4773615" cy="1188169"/>
            <a:chOff x="0" y="0"/>
            <a:chExt cx="4773614" cy="1188167"/>
          </a:xfrm>
        </p:grpSpPr>
        <p:sp>
          <p:nvSpPr>
            <p:cNvPr id="39" name="Prostokąt">
              <a:extLst>
                <a:ext uri="{FF2B5EF4-FFF2-40B4-BE49-F238E27FC236}">
                  <a16:creationId xmlns:a16="http://schemas.microsoft.com/office/drawing/2014/main" id="{7A9F062B-9174-4ADE-87B4-19C77B5A991B}"/>
                </a:ext>
              </a:extLst>
            </p:cNvPr>
            <p:cNvSpPr/>
            <p:nvPr/>
          </p:nvSpPr>
          <p:spPr>
            <a:xfrm>
              <a:off x="3720614" y="135168"/>
              <a:ext cx="1053001" cy="1053000"/>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grpSp>
          <p:nvGrpSpPr>
            <p:cNvPr id="40" name="Grupuj">
              <a:extLst>
                <a:ext uri="{FF2B5EF4-FFF2-40B4-BE49-F238E27FC236}">
                  <a16:creationId xmlns:a16="http://schemas.microsoft.com/office/drawing/2014/main" id="{65931B27-1D2E-463E-A4C8-3372EFB15731}"/>
                </a:ext>
              </a:extLst>
            </p:cNvPr>
            <p:cNvGrpSpPr/>
            <p:nvPr/>
          </p:nvGrpSpPr>
          <p:grpSpPr>
            <a:xfrm>
              <a:off x="0" y="0"/>
              <a:ext cx="4748765" cy="1163317"/>
              <a:chOff x="0" y="0"/>
              <a:chExt cx="4748764" cy="1163316"/>
            </a:xfrm>
          </p:grpSpPr>
          <p:sp>
            <p:nvSpPr>
              <p:cNvPr id="41" name="Podziel się opinią…">
                <a:extLst>
                  <a:ext uri="{FF2B5EF4-FFF2-40B4-BE49-F238E27FC236}">
                    <a16:creationId xmlns:a16="http://schemas.microsoft.com/office/drawing/2014/main" id="{23F1FC73-3D2E-4BAD-A0A0-F3F72D7F015F}"/>
                  </a:ext>
                </a:extLst>
              </p:cNvPr>
              <p:cNvSpPr/>
              <p:nvPr/>
            </p:nvSpPr>
            <p:spPr>
              <a:xfrm>
                <a:off x="0" y="0"/>
                <a:ext cx="39138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spcBef>
                    <a:spcPts val="600"/>
                  </a:spcBef>
                  <a:defRPr sz="1400" b="1">
                    <a:solidFill>
                      <a:schemeClr val="accent1"/>
                    </a:solidFill>
                    <a:latin typeface="+mj-lt"/>
                    <a:ea typeface="+mj-ea"/>
                    <a:cs typeface="+mj-cs"/>
                    <a:sym typeface="Source Sans Pro"/>
                  </a:defRPr>
                </a:pPr>
                <a:r>
                  <a:rPr dirty="0" err="1"/>
                  <a:t>Podziel</a:t>
                </a:r>
                <a:r>
                  <a:rPr dirty="0"/>
                  <a:t> </a:t>
                </a:r>
                <a:r>
                  <a:rPr dirty="0" err="1"/>
                  <a:t>się</a:t>
                </a:r>
                <a:r>
                  <a:rPr dirty="0"/>
                  <a:t> </a:t>
                </a:r>
                <a:r>
                  <a:rPr dirty="0" err="1"/>
                  <a:t>opinią</a:t>
                </a:r>
                <a:endParaRPr dirty="0"/>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refleksje</a:t>
                </a:r>
                <a:r>
                  <a:rPr dirty="0"/>
                  <a:t> </a:t>
                </a:r>
                <a:r>
                  <a:rPr dirty="0" err="1"/>
                  <a:t>są</a:t>
                </a:r>
                <a:r>
                  <a:rPr dirty="0"/>
                  <a:t> </a:t>
                </a:r>
                <a:r>
                  <a:rPr dirty="0" err="1"/>
                  <a:t>dla</a:t>
                </a:r>
                <a:r>
                  <a:rPr dirty="0"/>
                  <a:t> </a:t>
                </a:r>
                <a:r>
                  <a:rPr dirty="0" err="1"/>
                  <a:t>nas</a:t>
                </a:r>
                <a:r>
                  <a:rPr dirty="0"/>
                  <a:t> </a:t>
                </a:r>
                <a:r>
                  <a:rPr dirty="0" err="1"/>
                  <a:t>cenne</a:t>
                </a:r>
                <a:r>
                  <a:rPr dirty="0"/>
                  <a:t> – </a:t>
                </a:r>
                <a:br>
                  <a:rPr dirty="0"/>
                </a:br>
                <a:r>
                  <a:rPr dirty="0" err="1"/>
                  <a:t>prosimy</a:t>
                </a:r>
                <a:r>
                  <a:rPr dirty="0"/>
                  <a:t> o </a:t>
                </a:r>
                <a:r>
                  <a:rPr dirty="0" err="1"/>
                  <a:t>wypełnienie</a:t>
                </a:r>
                <a:r>
                  <a:rPr dirty="0"/>
                  <a:t> </a:t>
                </a:r>
                <a:r>
                  <a:rPr dirty="0" err="1"/>
                  <a:t>krótkiej</a:t>
                </a:r>
                <a:r>
                  <a:rPr dirty="0"/>
                  <a:t> </a:t>
                </a:r>
                <a:r>
                  <a:rPr dirty="0" err="1"/>
                  <a:t>ankiety</a:t>
                </a:r>
                <a:r>
                  <a:rPr dirty="0"/>
                  <a:t>.</a:t>
                </a:r>
              </a:p>
              <a:p>
                <a:pPr marL="140367" indent="-140367">
                  <a:spcBef>
                    <a:spcPts val="600"/>
                  </a:spcBef>
                  <a:buSzPct val="100000"/>
                  <a:buChar char="•"/>
                  <a:defRPr sz="1400">
                    <a:solidFill>
                      <a:schemeClr val="accent1"/>
                    </a:solidFill>
                    <a:latin typeface="+mj-lt"/>
                    <a:ea typeface="+mj-ea"/>
                    <a:cs typeface="+mj-cs"/>
                    <a:sym typeface="Source Sans Pro"/>
                  </a:defRPr>
                </a:pPr>
                <a:r>
                  <a:rPr dirty="0" err="1"/>
                  <a:t>Wasze</a:t>
                </a:r>
                <a:r>
                  <a:rPr dirty="0"/>
                  <a:t> </a:t>
                </a:r>
                <a:r>
                  <a:rPr dirty="0" err="1"/>
                  <a:t>uwagi</a:t>
                </a:r>
                <a:r>
                  <a:rPr dirty="0"/>
                  <a:t> </a:t>
                </a:r>
                <a:r>
                  <a:rPr dirty="0" err="1"/>
                  <a:t>pomogą</a:t>
                </a:r>
                <a:r>
                  <a:rPr dirty="0"/>
                  <a:t> </a:t>
                </a:r>
                <a:r>
                  <a:rPr dirty="0" err="1"/>
                  <a:t>nam</a:t>
                </a:r>
                <a:r>
                  <a:rPr dirty="0"/>
                  <a:t> </a:t>
                </a:r>
                <a:r>
                  <a:rPr dirty="0" err="1"/>
                  <a:t>doskonalić</a:t>
                </a:r>
                <a:r>
                  <a:rPr dirty="0"/>
                  <a:t> </a:t>
                </a:r>
                <a:r>
                  <a:rPr dirty="0" err="1"/>
                  <a:t>narzędzia</a:t>
                </a:r>
                <a:r>
                  <a:rPr dirty="0"/>
                  <a:t> </a:t>
                </a:r>
                <a:r>
                  <a:rPr dirty="0" err="1"/>
                  <a:t>wspierające</a:t>
                </a:r>
                <a:r>
                  <a:rPr dirty="0"/>
                  <a:t> </a:t>
                </a:r>
                <a:r>
                  <a:rPr dirty="0" err="1"/>
                  <a:t>rozwój</a:t>
                </a:r>
                <a:r>
                  <a:rPr dirty="0"/>
                  <a:t>.</a:t>
                </a:r>
              </a:p>
            </p:txBody>
          </p:sp>
          <p:pic>
            <p:nvPicPr>
              <p:cNvPr id="42" name="artykul.png" descr="artykul.png">
                <a:extLst>
                  <a:ext uri="{FF2B5EF4-FFF2-40B4-BE49-F238E27FC236}">
                    <a16:creationId xmlns:a16="http://schemas.microsoft.com/office/drawing/2014/main" id="{3CE12BCB-3DA0-4E65-8587-29879C114E89}"/>
                  </a:ext>
                </a:extLst>
              </p:cNvPr>
              <p:cNvPicPr>
                <a:picLocks noChangeAspect="1"/>
              </p:cNvPicPr>
              <p:nvPr/>
            </p:nvPicPr>
            <p:blipFill>
              <a:blip r:embed="rId6"/>
              <a:srcRect/>
              <a:stretch>
                <a:fillRect/>
              </a:stretch>
            </p:blipFill>
            <p:spPr>
              <a:xfrm>
                <a:off x="3745464" y="160017"/>
                <a:ext cx="1003301" cy="1003300"/>
              </a:xfrm>
              <a:prstGeom prst="rect">
                <a:avLst/>
              </a:prstGeom>
              <a:ln w="12700" cap="flat">
                <a:noFill/>
                <a:miter lim="400000"/>
              </a:ln>
              <a:effectLst/>
            </p:spPr>
          </p:pic>
        </p:grpSp>
      </p:grpSp>
      <p:pic>
        <p:nvPicPr>
          <p:cNvPr id="3" name="envato-labs-image-edit.png" descr="envato-labs-image-edit.png">
            <a:extLst>
              <a:ext uri="{FF2B5EF4-FFF2-40B4-BE49-F238E27FC236}">
                <a16:creationId xmlns:a16="http://schemas.microsoft.com/office/drawing/2014/main" id="{C314AC3F-89C7-A2BB-FA6A-9C615A2B4638}"/>
              </a:ext>
            </a:extLst>
          </p:cNvPr>
          <p:cNvPicPr>
            <a:picLocks noChangeAspect="1"/>
          </p:cNvPicPr>
          <p:nvPr/>
        </p:nvPicPr>
        <p:blipFill>
          <a:blip r:embed="rId7"/>
          <a:srcRect l="9851" t="3091" r="13869"/>
          <a:stretch>
            <a:fillRect/>
          </a:stretch>
        </p:blipFill>
        <p:spPr>
          <a:xfrm rot="5417025">
            <a:off x="-2215369" y="-124672"/>
            <a:ext cx="7786316" cy="5565301"/>
          </a:xfrm>
          <a:prstGeom prst="rect">
            <a:avLst/>
          </a:prstGeom>
          <a:ln w="12700">
            <a:miter lim="400000"/>
          </a:ln>
        </p:spPr>
      </p:pic>
      <p:pic>
        <p:nvPicPr>
          <p:cNvPr id="4" name="Symbol zastępczy obrazu 19" descr="Symbol zastępczy obrazu 19">
            <a:extLst>
              <a:ext uri="{FF2B5EF4-FFF2-40B4-BE49-F238E27FC236}">
                <a16:creationId xmlns:a16="http://schemas.microsoft.com/office/drawing/2014/main" id="{9C8947F0-689D-DA2B-9764-C8315A443D59}"/>
              </a:ext>
            </a:extLst>
          </p:cNvPr>
          <p:cNvPicPr>
            <a:picLocks noChangeAspect="1"/>
          </p:cNvPicPr>
          <p:nvPr/>
        </p:nvPicPr>
        <p:blipFill>
          <a:blip r:embed="rId8"/>
          <a:srcRect b="59791"/>
          <a:stretch>
            <a:fillRect/>
          </a:stretch>
        </p:blipFill>
        <p:spPr>
          <a:xfrm>
            <a:off x="203789" y="1787512"/>
            <a:ext cx="3446973" cy="1842256"/>
          </a:xfrm>
          <a:prstGeom prst="rect">
            <a:avLst/>
          </a:prstGeom>
          <a:ln w="12700">
            <a:miter lim="400000"/>
          </a:ln>
        </p:spPr>
      </p:pic>
      <p:grpSp>
        <p:nvGrpSpPr>
          <p:cNvPr id="8" name="Grupa 7">
            <a:extLst>
              <a:ext uri="{FF2B5EF4-FFF2-40B4-BE49-F238E27FC236}">
                <a16:creationId xmlns:a16="http://schemas.microsoft.com/office/drawing/2014/main" id="{44AD77D5-D5AA-438B-E61C-DDCABC546BA0}"/>
              </a:ext>
            </a:extLst>
          </p:cNvPr>
          <p:cNvGrpSpPr/>
          <p:nvPr/>
        </p:nvGrpSpPr>
        <p:grpSpPr>
          <a:xfrm>
            <a:off x="9461329" y="2072373"/>
            <a:ext cx="2526882" cy="2588428"/>
            <a:chOff x="9461329" y="2072373"/>
            <a:chExt cx="2526882" cy="2588428"/>
          </a:xfrm>
        </p:grpSpPr>
        <p:grpSp>
          <p:nvGrpSpPr>
            <p:cNvPr id="35" name="Grupuj">
              <a:extLst>
                <a:ext uri="{FF2B5EF4-FFF2-40B4-BE49-F238E27FC236}">
                  <a16:creationId xmlns:a16="http://schemas.microsoft.com/office/drawing/2014/main" id="{19757324-7A69-4B3C-9222-71C317B8DDA4}"/>
                </a:ext>
              </a:extLst>
            </p:cNvPr>
            <p:cNvGrpSpPr/>
            <p:nvPr/>
          </p:nvGrpSpPr>
          <p:grpSpPr>
            <a:xfrm>
              <a:off x="9461329" y="2072373"/>
              <a:ext cx="2526882" cy="2588428"/>
              <a:chOff x="0" y="-1"/>
              <a:chExt cx="2526879" cy="2588425"/>
            </a:xfrm>
          </p:grpSpPr>
          <p:sp>
            <p:nvSpPr>
              <p:cNvPr id="36" name="Prostokąt zaokrąglony">
                <a:extLst>
                  <a:ext uri="{FF2B5EF4-FFF2-40B4-BE49-F238E27FC236}">
                    <a16:creationId xmlns:a16="http://schemas.microsoft.com/office/drawing/2014/main" id="{B31C0D45-E491-4055-B8D9-83EDC4AABEAF}"/>
                  </a:ext>
                </a:extLst>
              </p:cNvPr>
              <p:cNvSpPr/>
              <p:nvPr/>
            </p:nvSpPr>
            <p:spPr>
              <a:xfrm>
                <a:off x="0" y="-1"/>
                <a:ext cx="2526879" cy="2588034"/>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Audiobook">
                <a:extLst>
                  <a:ext uri="{FF2B5EF4-FFF2-40B4-BE49-F238E27FC236}">
                    <a16:creationId xmlns:a16="http://schemas.microsoft.com/office/drawing/2014/main" id="{8749E576-C2DD-4180-8DA7-26855D96F0C1}"/>
                  </a:ext>
                </a:extLst>
              </p:cNvPr>
              <p:cNvSpPr txBox="1"/>
              <p:nvPr/>
            </p:nvSpPr>
            <p:spPr>
              <a:xfrm>
                <a:off x="671969" y="2300779"/>
                <a:ext cx="1182941" cy="287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rPr dirty="0" err="1"/>
                  <a:t>Ankieta</a:t>
                </a:r>
                <a:endParaRPr dirty="0"/>
              </a:p>
            </p:txBody>
          </p:sp>
        </p:grpSp>
        <p:pic>
          <p:nvPicPr>
            <p:cNvPr id="5" name="Obraz 4">
              <a:extLst>
                <a:ext uri="{FF2B5EF4-FFF2-40B4-BE49-F238E27FC236}">
                  <a16:creationId xmlns:a16="http://schemas.microsoft.com/office/drawing/2014/main" id="{09D5532E-07AA-9974-6264-B81EB766F9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2312" y="2243733"/>
              <a:ext cx="2177186" cy="2177186"/>
            </a:xfrm>
            <a:prstGeom prst="rect">
              <a:avLst/>
            </a:prstGeom>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31"/>
                                        </p:tgtEl>
                                        <p:attrNameLst>
                                          <p:attrName>style.visibility</p:attrName>
                                        </p:attrNameLst>
                                      </p:cBhvr>
                                      <p:to>
                                        <p:strVal val="visible"/>
                                      </p:to>
                                    </p:set>
                                    <p:animEffect transition="in" filter="fade">
                                      <p:cBhvr>
                                        <p:cTn id="7" dur="1000"/>
                                        <p:tgtEl>
                                          <p:spTgt spid="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910"/>
                                        </p:tgtEl>
                                        <p:attrNameLst>
                                          <p:attrName>style.visibility</p:attrName>
                                        </p:attrNameLst>
                                      </p:cBhvr>
                                      <p:to>
                                        <p:strVal val="visible"/>
                                      </p:to>
                                    </p:set>
                                    <p:animEffect transition="in" filter="fade">
                                      <p:cBhvr>
                                        <p:cTn id="12" dur="1000"/>
                                        <p:tgtEl>
                                          <p:spTgt spid="9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5" nodeType="clickEffect">
                                  <p:stCondLst>
                                    <p:cond delay="0"/>
                                  </p:stCondLst>
                                  <p:iterate>
                                    <p:tmAbs val="0"/>
                                  </p:iterate>
                                  <p:childTnLst>
                                    <p:set>
                                      <p:cBhvr>
                                        <p:cTn id="16" fill="hold"/>
                                        <p:tgtEl>
                                          <p:spTgt spid="919"/>
                                        </p:tgtEl>
                                        <p:attrNameLst>
                                          <p:attrName>style.visibility</p:attrName>
                                        </p:attrNameLst>
                                      </p:cBhvr>
                                      <p:to>
                                        <p:strVal val="visible"/>
                                      </p:to>
                                    </p:set>
                                    <p:animEffect transition="in" filter="fade">
                                      <p:cBhvr>
                                        <p:cTn id="17" dur="1000"/>
                                        <p:tgtEl>
                                          <p:spTgt spid="9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38"/>
                                        </p:tgtEl>
                                        <p:attrNameLst>
                                          <p:attrName>style.visibility</p:attrName>
                                        </p:attrNameLst>
                                      </p:cBhvr>
                                      <p:to>
                                        <p:strVal val="visible"/>
                                      </p:to>
                                    </p:set>
                                    <p:animEffect transition="in" filter="fade">
                                      <p:cBhvr>
                                        <p:cTn id="27" dur="1000"/>
                                        <p:tgtEl>
                                          <p:spTgt spid="38"/>
                                        </p:tgtEl>
                                      </p:cBhvr>
                                    </p:animEffect>
                                  </p:childTnLst>
                                </p:cTn>
                              </p:par>
                            </p:childTnLst>
                          </p:cTn>
                        </p:par>
                        <p:par>
                          <p:cTn id="28" fill="hold">
                            <p:stCondLst>
                              <p:cond delay="1000"/>
                            </p:stCondLst>
                            <p:childTnLst>
                              <p:par>
                                <p:cTn id="29" presetID="10" presetClass="entr" fill="hold" grpId="6" nodeType="afterEffect">
                                  <p:stCondLst>
                                    <p:cond delay="0"/>
                                  </p:stCondLst>
                                  <p:iterate>
                                    <p:tmAbs val="0"/>
                                  </p:iterate>
                                  <p:childTnLst>
                                    <p:set>
                                      <p:cBhvr>
                                        <p:cTn id="30" fill="hold"/>
                                        <p:tgtEl>
                                          <p:spTgt spid="911"/>
                                        </p:tgtEl>
                                        <p:attrNameLst>
                                          <p:attrName>style.visibility</p:attrName>
                                        </p:attrNameLst>
                                      </p:cBhvr>
                                      <p:to>
                                        <p:strVal val="visible"/>
                                      </p:to>
                                    </p:set>
                                    <p:animEffect transition="in" filter="fade">
                                      <p:cBhvr>
                                        <p:cTn id="31" dur="1000"/>
                                        <p:tgtEl>
                                          <p:spTgt spid="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2" animBg="1" advAuto="0"/>
      <p:bldP spid="911" grpId="6" animBg="1" advAuto="0"/>
      <p:bldP spid="919" grpId="5" animBg="1" advAuto="0"/>
      <p:bldP spid="931" grpId="1" animBg="1" advAuto="0"/>
      <p:bldP spid="27" grpId="0" animBg="1" advAuto="0"/>
      <p:bldP spid="3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Symbol zastępczy tekstu 4"/>
          <p:cNvSpPr txBox="1">
            <a:spLocks noGrp="1"/>
          </p:cNvSpPr>
          <p:nvPr>
            <p:ph type="body" sz="quarter" idx="1"/>
          </p:nvPr>
        </p:nvSpPr>
        <p:spPr>
          <a:xfrm>
            <a:off x="1014166" y="2222499"/>
            <a:ext cx="6978897" cy="1771538"/>
          </a:xfrm>
          <a:prstGeom prst="rect">
            <a:avLst/>
          </a:prstGeom>
        </p:spPr>
        <p:txBody>
          <a:bodyPr/>
          <a:lstStyle/>
          <a:p>
            <a:pPr>
              <a:defRPr b="1"/>
            </a:pPr>
            <a:r>
              <a:t>Dziękujemy</a:t>
            </a:r>
            <a:br/>
            <a:r>
              <a:rPr b="0"/>
              <a:t>za uwagę</a:t>
            </a:r>
          </a:p>
        </p:txBody>
      </p:sp>
      <p:pic>
        <p:nvPicPr>
          <p:cNvPr id="934" name="Logo-Zaczytani-3.png" descr="Logo-Zaczytani-3.png"/>
          <p:cNvPicPr>
            <a:picLocks noChangeAspect="1"/>
          </p:cNvPicPr>
          <p:nvPr/>
        </p:nvPicPr>
        <p:blipFill>
          <a:blip r:embed="rId2"/>
          <a:stretch>
            <a:fillRect/>
          </a:stretch>
        </p:blipFill>
        <p:spPr>
          <a:xfrm>
            <a:off x="10012174" y="6133853"/>
            <a:ext cx="1862514" cy="42303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33"/>
                                        </p:tgtEl>
                                        <p:attrNameLst>
                                          <p:attrName>style.visibility</p:attrName>
                                        </p:attrNameLst>
                                      </p:cBhvr>
                                      <p:to>
                                        <p:strVal val="visible"/>
                                      </p:to>
                                    </p:set>
                                    <p:animEffect transition="in" filter="fade">
                                      <p:cBhvr>
                                        <p:cTn id="7" dur="1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2</a:t>
            </a:fld>
            <a:endParaRPr/>
          </a:p>
        </p:txBody>
      </p:sp>
      <p:sp>
        <p:nvSpPr>
          <p:cNvPr id="630" name="Symbol zastępczy tekstu 39"/>
          <p:cNvSpPr txBox="1"/>
          <p:nvPr/>
        </p:nvSpPr>
        <p:spPr>
          <a:xfrm>
            <a:off x="5372097" y="2280161"/>
            <a:ext cx="5684616" cy="947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400">
                <a:solidFill>
                  <a:schemeClr val="accent1"/>
                </a:solidFill>
                <a:latin typeface="+mj-lt"/>
                <a:ea typeface="+mj-ea"/>
                <a:cs typeface="+mj-cs"/>
                <a:sym typeface="Source Sans Pro"/>
              </a:defRPr>
            </a:lvl1pPr>
          </a:lstStyle>
          <a:p>
            <a:r>
              <a:rPr lang="pl-PL" dirty="0"/>
              <a:t>Przed nami inspirująca podróż w głąb zaangażowania – będziemy odkrywać, co sprawia, że ludzie podejmują decyzje z przekonaniem i biorą za nie odpowiedzialność. To okazja do refleksji i rozmowy, która pozwoli nam lepiej zrozumieć siebie i innych. Prosimy o pełne zaangażowanie.</a:t>
            </a:r>
            <a:endParaRPr dirty="0"/>
          </a:p>
        </p:txBody>
      </p:sp>
      <p:graphicFrame>
        <p:nvGraphicFramePr>
          <p:cNvPr id="631" name="Tabela 7"/>
          <p:cNvGraphicFramePr/>
          <p:nvPr>
            <p:extLst>
              <p:ext uri="{D42A27DB-BD31-4B8C-83A1-F6EECF244321}">
                <p14:modId xmlns:p14="http://schemas.microsoft.com/office/powerpoint/2010/main" val="1202280260"/>
              </p:ext>
            </p:extLst>
          </p:nvPr>
        </p:nvGraphicFramePr>
        <p:xfrm>
          <a:off x="5372100" y="3460629"/>
          <a:ext cx="5208460" cy="1664802"/>
        </p:xfrm>
        <a:graphic>
          <a:graphicData uri="http://schemas.openxmlformats.org/drawingml/2006/table">
            <a:tbl>
              <a:tblPr>
                <a:tableStyleId>{4C3C2611-4C71-4FC5-86AE-919BDF0F9419}</a:tableStyleId>
              </a:tblPr>
              <a:tblGrid>
                <a:gridCol w="5208460">
                  <a:extLst>
                    <a:ext uri="{9D8B030D-6E8A-4147-A177-3AD203B41FA5}">
                      <a16:colId xmlns:a16="http://schemas.microsoft.com/office/drawing/2014/main" val="20000"/>
                    </a:ext>
                  </a:extLst>
                </a:gridCol>
              </a:tblGrid>
              <a:tr h="554934">
                <a:tc>
                  <a:txBody>
                    <a:bodyPr/>
                    <a:lstStyle/>
                    <a:p>
                      <a:pPr>
                        <a:defRPr sz="1800">
                          <a:solidFill>
                            <a:srgbClr val="000000"/>
                          </a:solidFill>
                        </a:defRPr>
                      </a:pPr>
                      <a:r>
                        <a:rPr lang="pl-PL" sz="1200" b="1" dirty="0">
                          <a:solidFill>
                            <a:srgbClr val="555555"/>
                          </a:solidFill>
                        </a:rPr>
                        <a:t>Budowanie kultury zdrowego zaangażowania i podejmowania decyzji.</a:t>
                      </a:r>
                      <a:endParaRPr sz="1200" b="1" dirty="0">
                        <a:solidFill>
                          <a:srgbClr val="555555"/>
                        </a:solidFill>
                      </a:endParaRPr>
                    </a:p>
                  </a:txBody>
                  <a:tcPr marL="45720" marR="45720" anchor="ctr" horzOverflow="overflow">
                    <a:lnL w="12700">
                      <a:miter lim="400000"/>
                    </a:lnL>
                    <a:lnR w="12700">
                      <a:miter lim="400000"/>
                    </a:lnR>
                    <a:lnT w="12700">
                      <a:miter lim="400000"/>
                    </a:lnT>
                    <a:lnB w="6350">
                      <a:solidFill>
                        <a:schemeClr val="accent3"/>
                      </a:solidFill>
                    </a:lnB>
                    <a:noFill/>
                  </a:tcPr>
                </a:tc>
                <a:extLst>
                  <a:ext uri="{0D108BD9-81ED-4DB2-BD59-A6C34878D82A}">
                    <a16:rowId xmlns:a16="http://schemas.microsoft.com/office/drawing/2014/main" val="10000"/>
                  </a:ext>
                </a:extLst>
              </a:tr>
              <a:tr h="554934">
                <a:tc>
                  <a:txBody>
                    <a:bodyPr/>
                    <a:lstStyle/>
                    <a:p>
                      <a:r>
                        <a:rPr sz="1200" b="0" i="0" u="none" strike="noStrike" cap="none" spc="0" baseline="0" dirty="0" err="1">
                          <a:solidFill>
                            <a:srgbClr val="555555"/>
                          </a:solidFill>
                          <a:uFillTx/>
                          <a:latin typeface="+mj-lt"/>
                          <a:ea typeface="+mj-ea"/>
                          <a:cs typeface="+mj-cs"/>
                          <a:sym typeface="Source Sans Pro"/>
                        </a:rPr>
                        <a:t>Otwarta</a:t>
                      </a:r>
                      <a:r>
                        <a:rPr sz="1200" b="0" i="0" u="none" strike="noStrike" cap="none" spc="0" baseline="0" dirty="0">
                          <a:solidFill>
                            <a:srgbClr val="555555"/>
                          </a:solidFill>
                          <a:uFillTx/>
                          <a:latin typeface="+mj-lt"/>
                          <a:ea typeface="+mj-ea"/>
                          <a:cs typeface="+mj-cs"/>
                          <a:sym typeface="Source Sans Pro"/>
                        </a:rPr>
                        <a:t> </a:t>
                      </a:r>
                      <a:r>
                        <a:rPr sz="1200" b="0" i="0" u="none" strike="noStrike" cap="none" spc="0" baseline="0" dirty="0" err="1">
                          <a:solidFill>
                            <a:srgbClr val="555555"/>
                          </a:solidFill>
                          <a:uFillTx/>
                          <a:latin typeface="+mj-lt"/>
                          <a:ea typeface="+mj-ea"/>
                          <a:cs typeface="+mj-cs"/>
                          <a:sym typeface="Source Sans Pro"/>
                        </a:rPr>
                        <a:t>refleksja</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nad</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mechanizmami</a:t>
                      </a:r>
                      <a:r>
                        <a:rPr sz="1200" b="0" i="0" u="none" strike="noStrike" cap="none" spc="0" baseline="0" dirty="0">
                          <a:solidFill>
                            <a:srgbClr val="555555"/>
                          </a:solidFill>
                          <a:uFillTx/>
                          <a:latin typeface="+mj-lt"/>
                          <a:ea typeface="+mj-ea"/>
                          <a:cs typeface="+mj-cs"/>
                          <a:sym typeface="Helvetica Neue"/>
                        </a:rPr>
                        <a:t> </a:t>
                      </a:r>
                      <a:r>
                        <a:rPr sz="1200" b="0" i="0" u="none" strike="noStrike" cap="none" spc="0" baseline="0" dirty="0" err="1">
                          <a:solidFill>
                            <a:srgbClr val="555555"/>
                          </a:solidFill>
                          <a:uFillTx/>
                          <a:latin typeface="+mj-lt"/>
                          <a:ea typeface="+mj-ea"/>
                          <a:cs typeface="+mj-cs"/>
                          <a:sym typeface="Helvetica Neue"/>
                        </a:rPr>
                        <a:t>współpracy</a:t>
                      </a:r>
                      <a:r>
                        <a:rPr sz="1200" b="0" i="0" u="none" strike="noStrike" cap="none" spc="0" baseline="0" dirty="0">
                          <a:solidFill>
                            <a:srgbClr val="555555"/>
                          </a:solidFill>
                          <a:uFillTx/>
                          <a:latin typeface="+mj-lt"/>
                          <a:ea typeface="+mj-ea"/>
                          <a:cs typeface="+mj-cs"/>
                          <a:sym typeface="Helvetica Neue"/>
                        </a:rPr>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1"/>
                  </a:ext>
                </a:extLst>
              </a:tr>
              <a:tr h="554934">
                <a:tc>
                  <a:txBody>
                    <a:bodyPr/>
                    <a:lstStyle/>
                    <a:p>
                      <a:r>
                        <a:rPr dirty="0" err="1"/>
                        <a:t>Kreatywne</a:t>
                      </a:r>
                      <a:r>
                        <a:rPr dirty="0"/>
                        <a:t> </a:t>
                      </a:r>
                      <a:r>
                        <a:rPr b="1" dirty="0" err="1">
                          <a:latin typeface="+mj-lt"/>
                          <a:ea typeface="Helvetica Neue"/>
                          <a:cs typeface="Helvetica Neue"/>
                          <a:sym typeface="Helvetica Neue"/>
                        </a:rPr>
                        <a:t>współtworzenie</a:t>
                      </a:r>
                      <a:r>
                        <a:rPr b="1" dirty="0">
                          <a:latin typeface="+mj-lt"/>
                          <a:ea typeface="Helvetica Neue"/>
                          <a:cs typeface="Helvetica Neue"/>
                          <a:sym typeface="Helvetica Neue"/>
                        </a:rPr>
                        <a:t> </a:t>
                      </a:r>
                      <a:r>
                        <a:rPr b="1" dirty="0" err="1">
                          <a:latin typeface="+mj-lt"/>
                          <a:ea typeface="Helvetica Neue"/>
                          <a:cs typeface="Helvetica Neue"/>
                          <a:sym typeface="Helvetica Neue"/>
                        </a:rPr>
                        <a:t>zasad</a:t>
                      </a:r>
                      <a:r>
                        <a:rPr b="1" dirty="0">
                          <a:latin typeface="+mj-lt"/>
                          <a:ea typeface="Helvetica Neue"/>
                          <a:cs typeface="Helvetica Neue"/>
                          <a:sym typeface="Helvetica Neue"/>
                        </a:rPr>
                        <a:t> </a:t>
                      </a:r>
                      <a:r>
                        <a:rPr dirty="0" err="1"/>
                        <a:t>współpracy</a:t>
                      </a:r>
                      <a:r>
                        <a:rPr dirty="0"/>
                        <a:t>.</a:t>
                      </a:r>
                    </a:p>
                  </a:txBody>
                  <a:tcPr marL="45720" marR="45720" anchor="ctr" horzOverflow="overflow">
                    <a:lnL w="12700">
                      <a:miter lim="400000"/>
                    </a:lnL>
                    <a:lnR w="12700">
                      <a:miter lim="400000"/>
                    </a:lnR>
                    <a:lnT w="6350">
                      <a:solidFill>
                        <a:schemeClr val="accent3"/>
                      </a:solidFill>
                    </a:lnT>
                    <a:lnB w="6350">
                      <a:solidFill>
                        <a:schemeClr val="accent3"/>
                      </a:solidFill>
                    </a:lnB>
                    <a:noFill/>
                  </a:tcPr>
                </a:tc>
                <a:extLst>
                  <a:ext uri="{0D108BD9-81ED-4DB2-BD59-A6C34878D82A}">
                    <a16:rowId xmlns:a16="http://schemas.microsoft.com/office/drawing/2014/main" val="10002"/>
                  </a:ext>
                </a:extLst>
              </a:tr>
            </a:tbl>
          </a:graphicData>
        </a:graphic>
      </p:graphicFrame>
      <p:sp>
        <p:nvSpPr>
          <p:cNvPr id="632" name="Symbol zastępczy tekstu 27"/>
          <p:cNvSpPr txBox="1"/>
          <p:nvPr/>
        </p:nvSpPr>
        <p:spPr>
          <a:xfrm>
            <a:off x="5372097" y="1506007"/>
            <a:ext cx="5688017" cy="47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nSpc>
                <a:spcPts val="2800"/>
              </a:lnSpc>
              <a:defRPr sz="2800" b="1">
                <a:solidFill>
                  <a:schemeClr val="accent1"/>
                </a:solidFill>
                <a:latin typeface="+mj-lt"/>
                <a:ea typeface="+mj-ea"/>
                <a:cs typeface="+mj-cs"/>
                <a:sym typeface="Source Sans Pro"/>
              </a:defRPr>
            </a:lvl1pPr>
          </a:lstStyle>
          <a:p>
            <a:r>
              <a:t>CEL SPOTKANIA</a:t>
            </a:r>
          </a:p>
        </p:txBody>
      </p:sp>
      <p:pic>
        <p:nvPicPr>
          <p:cNvPr id="2" name="obrazek-1.jpeg" descr="cel spotkania.jpeg">
            <a:extLst>
              <a:ext uri="{FF2B5EF4-FFF2-40B4-BE49-F238E27FC236}">
                <a16:creationId xmlns:a16="http://schemas.microsoft.com/office/drawing/2014/main" id="{E6C92D69-6B93-8556-4DB9-1E49DD8CE510}"/>
              </a:ext>
            </a:extLst>
          </p:cNvPr>
          <p:cNvPicPr>
            <a:picLocks noChangeAspect="1"/>
          </p:cNvPicPr>
          <p:nvPr/>
        </p:nvPicPr>
        <p:blipFill>
          <a:blip r:embed="rId2"/>
          <a:srcRect l="18508" t="9484" r="17732" b="11831"/>
          <a:stretch>
            <a:fillRect/>
          </a:stretch>
        </p:blipFill>
        <p:spPr>
          <a:xfrm>
            <a:off x="-18457" y="1"/>
            <a:ext cx="4572001" cy="6858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30"/>
                                        </p:tgtEl>
                                        <p:attrNameLst>
                                          <p:attrName>style.visibility</p:attrName>
                                        </p:attrNameLst>
                                      </p:cBhvr>
                                      <p:to>
                                        <p:strVal val="visible"/>
                                      </p:to>
                                    </p:set>
                                    <p:animEffect transition="in" filter="fade">
                                      <p:cBhvr>
                                        <p:cTn id="7" dur="1000"/>
                                        <p:tgtEl>
                                          <p:spTgt spid="630"/>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31"/>
                                        </p:tgtEl>
                                        <p:attrNameLst>
                                          <p:attrName>style.visibility</p:attrName>
                                        </p:attrNameLst>
                                      </p:cBhvr>
                                      <p:to>
                                        <p:strVal val="visible"/>
                                      </p:to>
                                    </p:set>
                                    <p:animEffect transition="in" filter="fade">
                                      <p:cBhvr>
                                        <p:cTn id="11" dur="10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1" animBg="1" advAuto="0"/>
      <p:bldP spid="631"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3</a:t>
            </a:fld>
            <a:endParaRPr/>
          </a:p>
        </p:txBody>
      </p:sp>
      <p:sp>
        <p:nvSpPr>
          <p:cNvPr id="638" name="WSPÓŁTWORZYMY SPOTKANIE"/>
          <p:cNvSpPr txBox="1">
            <a:spLocks noGrp="1"/>
          </p:cNvSpPr>
          <p:nvPr>
            <p:ph type="body" sz="quarter" idx="1"/>
          </p:nvPr>
        </p:nvSpPr>
        <p:spPr>
          <a:xfrm>
            <a:off x="411387" y="549552"/>
            <a:ext cx="11372626" cy="479100"/>
          </a:xfrm>
          <a:prstGeom prst="rect">
            <a:avLst/>
          </a:prstGeom>
        </p:spPr>
        <p:txBody>
          <a:bodyPr/>
          <a:lstStyle>
            <a:lvl1pPr>
              <a:defRPr b="1"/>
            </a:lvl1pPr>
          </a:lstStyle>
          <a:p>
            <a:r>
              <a:t>WSPÓŁTWORZYMY SPOTKANIE</a:t>
            </a:r>
          </a:p>
        </p:txBody>
      </p:sp>
      <p:sp>
        <p:nvSpPr>
          <p:cNvPr id="639" name="pole tekstowe 42"/>
          <p:cNvSpPr txBox="1"/>
          <p:nvPr/>
        </p:nvSpPr>
        <p:spPr>
          <a:xfrm>
            <a:off x="1574503" y="3109916"/>
            <a:ext cx="2374912" cy="2082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ROLA PROWADZĄCEGO </a:t>
            </a:r>
            <a:br/>
            <a:r>
              <a:t>W DANYM MOMENCIE </a:t>
            </a:r>
          </a:p>
          <a:p>
            <a:pPr marL="120315" indent="-120315">
              <a:spcBef>
                <a:spcPts val="600"/>
              </a:spcBef>
              <a:buSzPct val="100000"/>
              <a:buChar char="•"/>
              <a:defRPr sz="1200">
                <a:latin typeface="+mj-lt"/>
                <a:ea typeface="+mj-ea"/>
                <a:cs typeface="+mj-cs"/>
                <a:sym typeface="Source Sans Pro"/>
              </a:defRPr>
            </a:pPr>
            <a:r>
              <a:t>Czyta na głos treści pojawiające się na slajdzie.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Upewnia się, czy wszyscy uczestnicy zrozumieli te treści.</a:t>
            </a:r>
          </a:p>
          <a:p>
            <a:pPr marL="120315" indent="-120315">
              <a:spcBef>
                <a:spcPts val="600"/>
              </a:spcBef>
              <a:buSzPct val="100000"/>
              <a:buChar char="•"/>
              <a:defRPr sz="1200">
                <a:latin typeface="+mj-lt"/>
                <a:ea typeface="+mj-ea"/>
                <a:cs typeface="+mj-cs"/>
                <a:sym typeface="Source Sans Pro"/>
              </a:defRPr>
            </a:pPr>
            <a:r>
              <a:t>Gdy na ekranie pojawi się kolejne kółko, przekazuje prowadzenie osobie po lewej stronie.</a:t>
            </a:r>
          </a:p>
        </p:txBody>
      </p:sp>
      <p:sp>
        <p:nvSpPr>
          <p:cNvPr id="640" name="pole tekstowe 37"/>
          <p:cNvSpPr txBox="1"/>
          <p:nvPr/>
        </p:nvSpPr>
        <p:spPr>
          <a:xfrm>
            <a:off x="5399478" y="3114654"/>
            <a:ext cx="2362872" cy="222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RĘKI – WYKONUJEMY DODATKOWĄ CZYNNOŚĆ</a:t>
            </a:r>
          </a:p>
          <a:p>
            <a:pPr marL="120315" indent="-120315">
              <a:spcBef>
                <a:spcPts val="600"/>
              </a:spcBef>
              <a:buSzPct val="100000"/>
              <a:buChar char="•"/>
              <a:defRPr sz="1200">
                <a:latin typeface="+mj-lt"/>
                <a:ea typeface="+mj-ea"/>
                <a:cs typeface="+mj-cs"/>
                <a:sym typeface="Source Sans Pro"/>
              </a:defRPr>
            </a:pPr>
            <a:r>
              <a:t>Jeśli na slajdzie pojawi się symbol ręki, prowadzący wykonuje opisane zadanie (np. wyznacza osobę do mierzenia czasu, włącza audiobook itp.).</a:t>
            </a:r>
          </a:p>
          <a:p>
            <a:pPr marL="120315" indent="-120315">
              <a:spcBef>
                <a:spcPts val="600"/>
              </a:spcBef>
              <a:buSzPct val="100000"/>
              <a:buChar char="•"/>
              <a:defRPr sz="1200">
                <a:latin typeface="+mj-lt"/>
                <a:ea typeface="+mj-ea"/>
                <a:cs typeface="+mj-cs"/>
                <a:sym typeface="Source Sans Pro"/>
              </a:defRPr>
            </a:pPr>
            <a:r>
              <a:t>Prowadzący odpowiada za przypilnowanie, by zadanie zostało wykonane.</a:t>
            </a:r>
          </a:p>
        </p:txBody>
      </p:sp>
      <p:sp>
        <p:nvSpPr>
          <p:cNvPr id="641" name="pole tekstowe 37"/>
          <p:cNvSpPr txBox="1"/>
          <p:nvPr/>
        </p:nvSpPr>
        <p:spPr>
          <a:xfrm>
            <a:off x="9229305" y="3114652"/>
            <a:ext cx="2358018" cy="222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400" b="1">
                <a:solidFill>
                  <a:schemeClr val="accent1"/>
                </a:solidFill>
                <a:latin typeface="+mj-lt"/>
                <a:ea typeface="+mj-ea"/>
                <a:cs typeface="+mj-cs"/>
                <a:sym typeface="Source Sans Pro"/>
              </a:defRPr>
            </a:pPr>
            <a:r>
              <a:t>SYMBOL ZIELONEGO KÓŁKA – MOŻNA ROZPOCZĄĆ AKTYWNOŚĆ</a:t>
            </a:r>
          </a:p>
          <a:p>
            <a:pPr marL="120315" indent="-120315">
              <a:spcBef>
                <a:spcPts val="600"/>
              </a:spcBef>
              <a:buSzPct val="100000"/>
              <a:buChar char="•"/>
              <a:defRPr sz="1200">
                <a:latin typeface="+mj-lt"/>
                <a:ea typeface="+mj-ea"/>
                <a:cs typeface="+mj-cs"/>
                <a:sym typeface="Source Sans Pro"/>
              </a:defRPr>
            </a:pPr>
            <a:r>
              <a:t>Kółko pojawia się w prawym górnym rogu, gdy wszystkie treści na slajdzie zostały wyświetlone.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Oznacza gotowość do działania. Pomaga zsynchronizować tempo pracy i uniknąć przedwczesnego przejścia dalej.</a:t>
            </a:r>
          </a:p>
        </p:txBody>
      </p:sp>
      <p:sp>
        <p:nvSpPr>
          <p:cNvPr id="642" name="Prostokąt 25"/>
          <p:cNvSpPr/>
          <p:nvPr/>
        </p:nvSpPr>
        <p:spPr>
          <a:xfrm>
            <a:off x="328253" y="1317892"/>
            <a:ext cx="11535493" cy="1177281"/>
          </a:xfrm>
          <a:prstGeom prst="rect">
            <a:avLst/>
          </a:prstGeom>
          <a:solidFill>
            <a:srgbClr val="F3F3F3"/>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pic>
        <p:nvPicPr>
          <p:cNvPr id="643" name="02-ikona-strzalek.png" descr="02-ikona-strzalek.png"/>
          <p:cNvPicPr>
            <a:picLocks noChangeAspect="1"/>
          </p:cNvPicPr>
          <p:nvPr/>
        </p:nvPicPr>
        <p:blipFill>
          <a:blip r:embed="rId2"/>
          <a:stretch>
            <a:fillRect/>
          </a:stretch>
        </p:blipFill>
        <p:spPr>
          <a:xfrm>
            <a:off x="314366" y="2926333"/>
            <a:ext cx="1029355" cy="1029356"/>
          </a:xfrm>
          <a:prstGeom prst="rect">
            <a:avLst/>
          </a:prstGeom>
          <a:ln w="12700">
            <a:miter lim="400000"/>
          </a:ln>
        </p:spPr>
      </p:pic>
      <p:pic>
        <p:nvPicPr>
          <p:cNvPr id="644" name="01-ikona-dloni.png" descr="01-ikona-dloni.png"/>
          <p:cNvPicPr>
            <a:picLocks noChangeAspect="1"/>
          </p:cNvPicPr>
          <p:nvPr/>
        </p:nvPicPr>
        <p:blipFill>
          <a:blip r:embed="rId3"/>
          <a:stretch>
            <a:fillRect/>
          </a:stretch>
        </p:blipFill>
        <p:spPr>
          <a:xfrm>
            <a:off x="4180197" y="2926333"/>
            <a:ext cx="1029356" cy="1029356"/>
          </a:xfrm>
          <a:prstGeom prst="rect">
            <a:avLst/>
          </a:prstGeom>
          <a:ln w="12700">
            <a:miter lim="400000"/>
          </a:ln>
        </p:spPr>
      </p:pic>
      <p:pic>
        <p:nvPicPr>
          <p:cNvPr id="645" name="03-ikona-swiatelka.png" descr="03-ikona-swiatelka.png"/>
          <p:cNvPicPr>
            <a:picLocks noChangeAspect="1"/>
          </p:cNvPicPr>
          <p:nvPr/>
        </p:nvPicPr>
        <p:blipFill>
          <a:blip r:embed="rId4"/>
          <a:stretch>
            <a:fillRect/>
          </a:stretch>
        </p:blipFill>
        <p:spPr>
          <a:xfrm>
            <a:off x="8025600" y="2926333"/>
            <a:ext cx="1029356" cy="1029356"/>
          </a:xfrm>
          <a:prstGeom prst="rect">
            <a:avLst/>
          </a:prstGeom>
          <a:ln w="12700">
            <a:miter lim="400000"/>
          </a:ln>
        </p:spPr>
      </p:pic>
      <p:grpSp>
        <p:nvGrpSpPr>
          <p:cNvPr id="648" name="Grupuj"/>
          <p:cNvGrpSpPr/>
          <p:nvPr/>
        </p:nvGrpSpPr>
        <p:grpSpPr>
          <a:xfrm>
            <a:off x="518921" y="1578102"/>
            <a:ext cx="10619603" cy="758808"/>
            <a:chOff x="-1" y="0"/>
            <a:chExt cx="10619602" cy="758807"/>
          </a:xfrm>
        </p:grpSpPr>
        <p:sp>
          <p:nvSpPr>
            <p:cNvPr id="646" name="Symbol zastępczy tekstu 39"/>
            <p:cNvSpPr txBox="1"/>
            <p:nvPr/>
          </p:nvSpPr>
          <p:spPr>
            <a:xfrm>
              <a:off x="-1" y="0"/>
              <a:ext cx="10619602" cy="7588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defTabSz="813816">
                <a:lnSpc>
                  <a:spcPct val="108000"/>
                </a:lnSpc>
                <a:defRPr sz="1400" b="1">
                  <a:solidFill>
                    <a:schemeClr val="accent1"/>
                  </a:solidFill>
                  <a:latin typeface="+mj-lt"/>
                  <a:ea typeface="+mj-ea"/>
                  <a:cs typeface="+mj-cs"/>
                  <a:sym typeface="Source Sans Pro"/>
                </a:defRPr>
              </a:pPr>
              <a:r>
                <a:t>NIE MA JEDNEJ OSOBY PROWADZĄCEJ </a:t>
              </a:r>
              <a:br/>
              <a:r>
                <a:rPr b="0"/>
                <a:t>– KAŻDY UCZESTNIK WEJDZIE W ROLĘ PROWADZĄCEGO W MAŁYCH FRAGMENTACH SPOTKANIA. </a:t>
              </a:r>
            </a:p>
            <a:p>
              <a:pPr defTabSz="813816">
                <a:lnSpc>
                  <a:spcPct val="108000"/>
                </a:lnSpc>
                <a:defRPr sz="1400">
                  <a:solidFill>
                    <a:schemeClr val="accent1"/>
                  </a:solidFill>
                  <a:latin typeface="+mj-lt"/>
                  <a:ea typeface="+mj-ea"/>
                  <a:cs typeface="+mj-cs"/>
                  <a:sym typeface="Source Sans Pro"/>
                </a:defRPr>
              </a:pPr>
              <a:r>
                <a:t>Kiedy pojawi się kółko ze strzałką (      ), aktualnie prowadząca osoba przekazuje rolę kolejnej zgodnie z ruchem wskazówek zegara.</a:t>
              </a:r>
            </a:p>
          </p:txBody>
        </p:sp>
        <p:pic>
          <p:nvPicPr>
            <p:cNvPr id="647" name="02-ikona-strzalek.png" descr="02-ikona-strzalek.png"/>
            <p:cNvPicPr>
              <a:picLocks noChangeAspect="1"/>
            </p:cNvPicPr>
            <p:nvPr/>
          </p:nvPicPr>
          <p:blipFill>
            <a:blip r:embed="rId2"/>
            <a:stretch>
              <a:fillRect/>
            </a:stretch>
          </p:blipFill>
          <p:spPr>
            <a:xfrm>
              <a:off x="2508031" y="457866"/>
              <a:ext cx="285716" cy="246399"/>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42"/>
                                        </p:tgtEl>
                                        <p:attrNameLst>
                                          <p:attrName>style.visibility</p:attrName>
                                        </p:attrNameLst>
                                      </p:cBhvr>
                                      <p:to>
                                        <p:strVal val="visible"/>
                                      </p:to>
                                    </p:set>
                                    <p:animEffect transition="in" filter="fade">
                                      <p:cBhvr>
                                        <p:cTn id="7" dur="1000"/>
                                        <p:tgtEl>
                                          <p:spTgt spid="642"/>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648"/>
                                        </p:tgtEl>
                                        <p:attrNameLst>
                                          <p:attrName>style.visibility</p:attrName>
                                        </p:attrNameLst>
                                      </p:cBhvr>
                                      <p:to>
                                        <p:strVal val="visible"/>
                                      </p:to>
                                    </p:set>
                                    <p:animEffect transition="in" filter="fade">
                                      <p:cBhvr>
                                        <p:cTn id="11" dur="1500"/>
                                        <p:tgtEl>
                                          <p:spTgt spid="6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43"/>
                                        </p:tgtEl>
                                        <p:attrNameLst>
                                          <p:attrName>style.visibility</p:attrName>
                                        </p:attrNameLst>
                                      </p:cBhvr>
                                      <p:to>
                                        <p:strVal val="visible"/>
                                      </p:to>
                                    </p:set>
                                    <p:animEffect transition="in" filter="fade">
                                      <p:cBhvr>
                                        <p:cTn id="16" dur="1000"/>
                                        <p:tgtEl>
                                          <p:spTgt spid="643"/>
                                        </p:tgtEl>
                                      </p:cBhvr>
                                    </p:animEffect>
                                  </p:childTnLst>
                                </p:cTn>
                              </p:par>
                            </p:childTnLst>
                          </p:cTn>
                        </p:par>
                        <p:par>
                          <p:cTn id="17" fill="hold">
                            <p:stCondLst>
                              <p:cond delay="1000"/>
                            </p:stCondLst>
                            <p:childTnLst>
                              <p:par>
                                <p:cTn id="18" presetID="10" presetClass="entr" fill="hold" grpId="4" nodeType="afterEffect">
                                  <p:stCondLst>
                                    <p:cond delay="0"/>
                                  </p:stCondLst>
                                  <p:iterate>
                                    <p:tmAbs val="0"/>
                                  </p:iterate>
                                  <p:childTnLst>
                                    <p:set>
                                      <p:cBhvr>
                                        <p:cTn id="19" fill="hold"/>
                                        <p:tgtEl>
                                          <p:spTgt spid="639"/>
                                        </p:tgtEl>
                                        <p:attrNameLst>
                                          <p:attrName>style.visibility</p:attrName>
                                        </p:attrNameLst>
                                      </p:cBhvr>
                                      <p:to>
                                        <p:strVal val="visible"/>
                                      </p:to>
                                    </p:set>
                                    <p:animEffect transition="in" filter="fade">
                                      <p:cBhvr>
                                        <p:cTn id="20" dur="1000"/>
                                        <p:tgtEl>
                                          <p:spTgt spid="6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44"/>
                                        </p:tgtEl>
                                        <p:attrNameLst>
                                          <p:attrName>style.visibility</p:attrName>
                                        </p:attrNameLst>
                                      </p:cBhvr>
                                      <p:to>
                                        <p:strVal val="visible"/>
                                      </p:to>
                                    </p:set>
                                    <p:animEffect transition="in" filter="fade">
                                      <p:cBhvr>
                                        <p:cTn id="25" dur="1000"/>
                                        <p:tgtEl>
                                          <p:spTgt spid="644"/>
                                        </p:tgtEl>
                                      </p:cBhvr>
                                    </p:animEffect>
                                  </p:childTnLst>
                                </p:cTn>
                              </p:par>
                            </p:childTnLst>
                          </p:cTn>
                        </p:par>
                        <p:par>
                          <p:cTn id="26" fill="hold">
                            <p:stCondLst>
                              <p:cond delay="1000"/>
                            </p:stCondLst>
                            <p:childTnLst>
                              <p:par>
                                <p:cTn id="27" presetID="10" presetClass="entr" fill="hold" grpId="6" nodeType="afterEffect">
                                  <p:stCondLst>
                                    <p:cond delay="0"/>
                                  </p:stCondLst>
                                  <p:iterate>
                                    <p:tmAbs val="0"/>
                                  </p:iterate>
                                  <p:childTnLst>
                                    <p:set>
                                      <p:cBhvr>
                                        <p:cTn id="28" fill="hold"/>
                                        <p:tgtEl>
                                          <p:spTgt spid="640"/>
                                        </p:tgtEl>
                                        <p:attrNameLst>
                                          <p:attrName>style.visibility</p:attrName>
                                        </p:attrNameLst>
                                      </p:cBhvr>
                                      <p:to>
                                        <p:strVal val="visible"/>
                                      </p:to>
                                    </p:set>
                                    <p:animEffect transition="in" filter="fade">
                                      <p:cBhvr>
                                        <p:cTn id="29" dur="1000"/>
                                        <p:tgtEl>
                                          <p:spTgt spid="6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45"/>
                                        </p:tgtEl>
                                        <p:attrNameLst>
                                          <p:attrName>style.visibility</p:attrName>
                                        </p:attrNameLst>
                                      </p:cBhvr>
                                      <p:to>
                                        <p:strVal val="visible"/>
                                      </p:to>
                                    </p:set>
                                    <p:animEffect transition="in" filter="fade">
                                      <p:cBhvr>
                                        <p:cTn id="34" dur="1000"/>
                                        <p:tgtEl>
                                          <p:spTgt spid="645"/>
                                        </p:tgtEl>
                                      </p:cBhvr>
                                    </p:animEffect>
                                  </p:childTnLst>
                                </p:cTn>
                              </p:par>
                            </p:childTnLst>
                          </p:cTn>
                        </p:par>
                        <p:par>
                          <p:cTn id="35" fill="hold">
                            <p:stCondLst>
                              <p:cond delay="1000"/>
                            </p:stCondLst>
                            <p:childTnLst>
                              <p:par>
                                <p:cTn id="36" presetID="10" presetClass="entr" fill="hold" grpId="8" nodeType="afterEffect">
                                  <p:stCondLst>
                                    <p:cond delay="0"/>
                                  </p:stCondLst>
                                  <p:iterate>
                                    <p:tmAbs val="0"/>
                                  </p:iterate>
                                  <p:childTnLst>
                                    <p:set>
                                      <p:cBhvr>
                                        <p:cTn id="37" fill="hold"/>
                                        <p:tgtEl>
                                          <p:spTgt spid="641"/>
                                        </p:tgtEl>
                                        <p:attrNameLst>
                                          <p:attrName>style.visibility</p:attrName>
                                        </p:attrNameLst>
                                      </p:cBhvr>
                                      <p:to>
                                        <p:strVal val="visible"/>
                                      </p:to>
                                    </p:set>
                                    <p:animEffect transition="in" filter="fade">
                                      <p:cBhvr>
                                        <p:cTn id="38"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4" animBg="1" advAuto="0"/>
      <p:bldP spid="640" grpId="6" animBg="1" advAuto="0"/>
      <p:bldP spid="641" grpId="8" animBg="1" advAuto="0"/>
      <p:bldP spid="642" grpId="1" animBg="1" advAuto="0"/>
      <p:bldP spid="643" grpId="3" animBg="1" advAuto="0"/>
      <p:bldP spid="644" grpId="5" animBg="1" advAuto="0"/>
      <p:bldP spid="645" grpId="7" animBg="1" advAuto="0"/>
      <p:bldP spid="648"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Prostokąt"/>
          <p:cNvSpPr/>
          <p:nvPr/>
        </p:nvSpPr>
        <p:spPr>
          <a:xfrm>
            <a:off x="8865085" y="4507257"/>
            <a:ext cx="2701464"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651"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4</a:t>
            </a:fld>
            <a:endParaRPr/>
          </a:p>
        </p:txBody>
      </p:sp>
      <p:sp>
        <p:nvSpPr>
          <p:cNvPr id="652" name="AGENDA SPOTKANIA"/>
          <p:cNvSpPr txBox="1">
            <a:spLocks noGrp="1"/>
          </p:cNvSpPr>
          <p:nvPr>
            <p:ph type="body" sz="quarter" idx="1"/>
          </p:nvPr>
        </p:nvSpPr>
        <p:spPr>
          <a:xfrm>
            <a:off x="4859337" y="578907"/>
            <a:ext cx="3388763" cy="629268"/>
          </a:xfrm>
          <a:prstGeom prst="rect">
            <a:avLst/>
          </a:prstGeom>
        </p:spPr>
        <p:txBody>
          <a:bodyPr/>
          <a:lstStyle>
            <a:lvl1pPr defTabSz="832103">
              <a:lnSpc>
                <a:spcPts val="2500"/>
              </a:lnSpc>
              <a:defRPr sz="2500" b="1"/>
            </a:lvl1pPr>
          </a:lstStyle>
          <a:p>
            <a:r>
              <a:t>AGENDA SPOTKANIA</a:t>
            </a:r>
          </a:p>
        </p:txBody>
      </p:sp>
      <p:graphicFrame>
        <p:nvGraphicFramePr>
          <p:cNvPr id="653" name="Tabela 17"/>
          <p:cNvGraphicFramePr/>
          <p:nvPr>
            <p:extLst>
              <p:ext uri="{D42A27DB-BD31-4B8C-83A1-F6EECF244321}">
                <p14:modId xmlns:p14="http://schemas.microsoft.com/office/powerpoint/2010/main" val="2575226852"/>
              </p:ext>
            </p:extLst>
          </p:nvPr>
        </p:nvGraphicFramePr>
        <p:xfrm>
          <a:off x="4928154" y="1638643"/>
          <a:ext cx="3967311" cy="4513120"/>
        </p:xfrm>
        <a:graphic>
          <a:graphicData uri="http://schemas.openxmlformats.org/drawingml/2006/table">
            <a:tbl>
              <a:tblPr firstRow="1" bandRow="1">
                <a:tableStyleId>{4C3C2611-4C71-4FC5-86AE-919BDF0F9419}</a:tableStyleId>
              </a:tblPr>
              <a:tblGrid>
                <a:gridCol w="462999">
                  <a:extLst>
                    <a:ext uri="{9D8B030D-6E8A-4147-A177-3AD203B41FA5}">
                      <a16:colId xmlns:a16="http://schemas.microsoft.com/office/drawing/2014/main" val="20000"/>
                    </a:ext>
                  </a:extLst>
                </a:gridCol>
                <a:gridCol w="3504312">
                  <a:extLst>
                    <a:ext uri="{9D8B030D-6E8A-4147-A177-3AD203B41FA5}">
                      <a16:colId xmlns:a16="http://schemas.microsoft.com/office/drawing/2014/main" val="20001"/>
                    </a:ext>
                  </a:extLst>
                </a:gridCol>
              </a:tblGrid>
              <a:tr h="564140">
                <a:tc>
                  <a:txBody>
                    <a:bodyPr/>
                    <a:lstStyle/>
                    <a:p>
                      <a:pPr algn="ctr">
                        <a:lnSpc>
                          <a:spcPts val="1400"/>
                        </a:lnSpc>
                        <a:defRPr sz="1800" b="0">
                          <a:solidFill>
                            <a:srgbClr val="000000"/>
                          </a:solidFill>
                        </a:defRPr>
                      </a:pPr>
                      <a:r>
                        <a:rPr sz="1600">
                          <a:solidFill>
                            <a:schemeClr val="accent3"/>
                          </a:solidFill>
                        </a:rPr>
                        <a:t>1</a:t>
                      </a:r>
                    </a:p>
                  </a:txBody>
                  <a:tcPr marL="45720" marR="45720" anchor="ctr" horzOverflow="overflow">
                    <a:lnL w="12700">
                      <a:miter lim="400000"/>
                    </a:lnL>
                    <a:lnR w="38100">
                      <a:solidFill>
                        <a:srgbClr val="FFFFFF"/>
                      </a:solidFill>
                    </a:lnR>
                    <a:lnT w="12700">
                      <a:miter lim="400000"/>
                    </a:lnT>
                    <a:lnB w="76200">
                      <a:solidFill>
                        <a:srgbClr val="FFFFFF"/>
                      </a:solidFill>
                    </a:lnB>
                    <a:solidFill>
                      <a:srgbClr val="DBF1FA"/>
                    </a:solidFill>
                  </a:tcPr>
                </a:tc>
                <a:tc>
                  <a:txBody>
                    <a:bodyPr/>
                    <a:lstStyle/>
                    <a:p>
                      <a:pPr>
                        <a:defRPr sz="1400" b="0">
                          <a:solidFill>
                            <a:srgbClr val="555555"/>
                          </a:solidFill>
                        </a:defRPr>
                      </a:pPr>
                      <a:r>
                        <a:t>Wprowadzenie: </a:t>
                      </a:r>
                      <a:r>
                        <a:rPr b="1">
                          <a:solidFill>
                            <a:schemeClr val="accent1"/>
                          </a:solidFill>
                        </a:rPr>
                        <a:t>5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0"/>
                  </a:ext>
                </a:extLst>
              </a:tr>
              <a:tr h="564140">
                <a:tc>
                  <a:txBody>
                    <a:bodyPr/>
                    <a:lstStyle/>
                    <a:p>
                      <a:pPr algn="ctr">
                        <a:lnSpc>
                          <a:spcPts val="1400"/>
                        </a:lnSpc>
                        <a:defRPr sz="1800">
                          <a:solidFill>
                            <a:srgbClr val="000000"/>
                          </a:solidFill>
                        </a:defRPr>
                      </a:pPr>
                      <a:r>
                        <a:rPr sz="1600">
                          <a:solidFill>
                            <a:schemeClr val="accent3"/>
                          </a:solidFill>
                        </a:rPr>
                        <a:t>2</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a:t>Rund</a:t>
                      </a:r>
                      <a:r>
                        <a:rPr lang="pl-PL" dirty="0"/>
                        <a:t>ka</a:t>
                      </a:r>
                      <a:r>
                        <a:rPr dirty="0"/>
                        <a:t> </a:t>
                      </a:r>
                      <a:r>
                        <a:rPr dirty="0" err="1"/>
                        <a:t>integracyjna</a:t>
                      </a:r>
                      <a:r>
                        <a:rPr dirty="0"/>
                        <a:t>: </a:t>
                      </a:r>
                      <a:r>
                        <a:rPr b="1" dirty="0">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1"/>
                  </a:ext>
                </a:extLst>
              </a:tr>
              <a:tr h="564140">
                <a:tc>
                  <a:txBody>
                    <a:bodyPr/>
                    <a:lstStyle/>
                    <a:p>
                      <a:pPr algn="ctr">
                        <a:lnSpc>
                          <a:spcPts val="1400"/>
                        </a:lnSpc>
                        <a:defRPr sz="1800">
                          <a:solidFill>
                            <a:srgbClr val="000000"/>
                          </a:solidFill>
                        </a:defRPr>
                      </a:pPr>
                      <a:r>
                        <a:rPr sz="1600">
                          <a:solidFill>
                            <a:schemeClr val="accent3"/>
                          </a:solidFill>
                        </a:rPr>
                        <a:t>3</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Wysłuchanie</a:t>
                      </a:r>
                      <a:r>
                        <a:rPr dirty="0"/>
                        <a:t> </a:t>
                      </a:r>
                      <a:r>
                        <a:rPr dirty="0" err="1"/>
                        <a:t>audiobooka</a:t>
                      </a:r>
                      <a:r>
                        <a:rPr dirty="0"/>
                        <a:t>: </a:t>
                      </a:r>
                      <a:r>
                        <a:rPr b="1" dirty="0">
                          <a:solidFill>
                            <a:schemeClr val="accent1"/>
                          </a:solidFill>
                        </a:rPr>
                        <a:t>30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2"/>
                  </a:ext>
                </a:extLst>
              </a:tr>
              <a:tr h="564140">
                <a:tc>
                  <a:txBody>
                    <a:bodyPr/>
                    <a:lstStyle/>
                    <a:p>
                      <a:pPr algn="ctr">
                        <a:lnSpc>
                          <a:spcPts val="1400"/>
                        </a:lnSpc>
                        <a:defRPr sz="1800">
                          <a:solidFill>
                            <a:srgbClr val="000000"/>
                          </a:solidFill>
                        </a:defRPr>
                      </a:pPr>
                      <a:r>
                        <a:rPr sz="1600">
                          <a:solidFill>
                            <a:schemeClr val="accent3"/>
                          </a:solidFill>
                        </a:rPr>
                        <a:t>4</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t>Dyskusja w grupie: </a:t>
                      </a:r>
                      <a:r>
                        <a:rPr b="1">
                          <a:solidFill>
                            <a:schemeClr val="accent1"/>
                          </a:solidFill>
                        </a:rPr>
                        <a:t> 40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3"/>
                  </a:ext>
                </a:extLst>
              </a:tr>
              <a:tr h="564140">
                <a:tc>
                  <a:txBody>
                    <a:bodyPr/>
                    <a:lstStyle/>
                    <a:p>
                      <a:pPr algn="ctr">
                        <a:lnSpc>
                          <a:spcPts val="1400"/>
                        </a:lnSpc>
                        <a:defRPr sz="1800">
                          <a:solidFill>
                            <a:srgbClr val="000000"/>
                          </a:solidFill>
                        </a:defRPr>
                      </a:pPr>
                      <a:r>
                        <a:rPr sz="1600">
                          <a:solidFill>
                            <a:schemeClr val="accent3"/>
                          </a:solidFill>
                        </a:rPr>
                        <a:t>5</a:t>
                      </a:r>
                    </a:p>
                  </a:txBody>
                  <a:tcPr marL="45720" marR="45720" anchor="ctr" horzOverflow="overflow">
                    <a:lnL w="12700">
                      <a:miter lim="400000"/>
                    </a:lnL>
                    <a:lnR w="38100">
                      <a:solidFill>
                        <a:srgbClr val="FFFFFF"/>
                      </a:solidFill>
                    </a:lnR>
                    <a:lnT w="76200">
                      <a:solidFill>
                        <a:srgbClr val="FFFFFF"/>
                      </a:solidFill>
                    </a:lnT>
                    <a:lnB w="76200">
                      <a:solidFill>
                        <a:srgbClr val="FFFFFF"/>
                      </a:solidFill>
                    </a:lnB>
                    <a:solidFill>
                      <a:srgbClr val="DBF1FA"/>
                    </a:solidFill>
                  </a:tcPr>
                </a:tc>
                <a:tc>
                  <a:txBody>
                    <a:bodyPr/>
                    <a:lstStyle/>
                    <a:p>
                      <a:pPr>
                        <a:defRPr sz="1400"/>
                      </a:pPr>
                      <a:r>
                        <a:rPr dirty="0" err="1"/>
                        <a:t>Zasad</a:t>
                      </a:r>
                      <a:r>
                        <a:rPr lang="pl-PL" dirty="0"/>
                        <a:t>y</a:t>
                      </a:r>
                      <a:r>
                        <a:rPr dirty="0"/>
                        <a:t> </a:t>
                      </a:r>
                      <a:r>
                        <a:rPr dirty="0" err="1"/>
                        <a:t>współpracy</a:t>
                      </a:r>
                      <a:r>
                        <a:rPr dirty="0"/>
                        <a:t>: </a:t>
                      </a:r>
                      <a:r>
                        <a:rPr b="1" dirty="0">
                          <a:solidFill>
                            <a:schemeClr val="accent1"/>
                          </a:solidFill>
                        </a:rPr>
                        <a:t>10 min</a:t>
                      </a:r>
                    </a:p>
                  </a:txBody>
                  <a:tcPr marL="45720" marR="45720" anchor="ctr" horzOverflow="overflow">
                    <a:lnL w="38100">
                      <a:solidFill>
                        <a:srgbClr val="FFFFFF"/>
                      </a:solidFill>
                    </a:lnL>
                    <a:lnR w="12700">
                      <a:miter lim="400000"/>
                    </a:lnR>
                    <a:lnT w="12700">
                      <a:miter lim="400000"/>
                    </a:lnT>
                    <a:lnB w="12700">
                      <a:miter lim="400000"/>
                    </a:lnB>
                    <a:noFill/>
                  </a:tcPr>
                </a:tc>
                <a:extLst>
                  <a:ext uri="{0D108BD9-81ED-4DB2-BD59-A6C34878D82A}">
                    <a16:rowId xmlns:a16="http://schemas.microsoft.com/office/drawing/2014/main" val="10004"/>
                  </a:ext>
                </a:extLst>
              </a:tr>
              <a:tr h="564140">
                <a:tc>
                  <a:txBody>
                    <a:bodyPr/>
                    <a:lstStyle/>
                    <a:p>
                      <a:pPr algn="ctr">
                        <a:lnSpc>
                          <a:spcPts val="1400"/>
                        </a:lnSpc>
                        <a:defRPr sz="1800">
                          <a:solidFill>
                            <a:srgbClr val="000000"/>
                          </a:solidFill>
                        </a:defRPr>
                      </a:pPr>
                      <a:r>
                        <a:rPr sz="1600">
                          <a:solidFill>
                            <a:schemeClr val="accent3"/>
                          </a:solidFill>
                        </a:rPr>
                        <a:t>6</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t>Refleksja osobista: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564140">
                <a:tc>
                  <a:txBody>
                    <a:bodyPr/>
                    <a:lstStyle/>
                    <a:p>
                      <a:pPr algn="ctr">
                        <a:lnSpc>
                          <a:spcPts val="1400"/>
                        </a:lnSpc>
                        <a:defRPr sz="1800">
                          <a:solidFill>
                            <a:srgbClr val="000000"/>
                          </a:solidFill>
                        </a:defRPr>
                      </a:pPr>
                      <a:r>
                        <a:rPr sz="1600">
                          <a:solidFill>
                            <a:schemeClr val="accent3"/>
                          </a:solidFill>
                        </a:rPr>
                        <a:t>7</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t>Rundka kończąca: </a:t>
                      </a:r>
                      <a:r>
                        <a:rPr b="1">
                          <a:solidFill>
                            <a:schemeClr val="accent1"/>
                          </a:solidFill>
                        </a:rPr>
                        <a:t>10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564140">
                <a:tc>
                  <a:txBody>
                    <a:bodyPr/>
                    <a:lstStyle/>
                    <a:p>
                      <a:pPr algn="ctr">
                        <a:lnSpc>
                          <a:spcPts val="1400"/>
                        </a:lnSpc>
                        <a:defRPr sz="1800">
                          <a:solidFill>
                            <a:srgbClr val="000000"/>
                          </a:solidFill>
                        </a:defRPr>
                      </a:pPr>
                      <a:r>
                        <a:rPr sz="1600">
                          <a:solidFill>
                            <a:schemeClr val="accent3"/>
                          </a:solidFill>
                        </a:rPr>
                        <a:t>8</a:t>
                      </a:r>
                    </a:p>
                  </a:txBody>
                  <a:tcPr marL="45720" marR="45720" anchor="ctr" horzOverflow="overflow">
                    <a:lnL w="12700">
                      <a:miter lim="400000"/>
                    </a:lnL>
                    <a:lnR w="12700">
                      <a:miter lim="400000"/>
                    </a:lnR>
                    <a:lnT w="76200">
                      <a:solidFill>
                        <a:srgbClr val="FFFFFF"/>
                      </a:solidFill>
                    </a:lnT>
                    <a:lnB w="76200">
                      <a:solidFill>
                        <a:srgbClr val="FFFFFF"/>
                      </a:solidFill>
                    </a:lnB>
                    <a:solidFill>
                      <a:srgbClr val="DBF1FA"/>
                    </a:solidFill>
                  </a:tcPr>
                </a:tc>
                <a:tc>
                  <a:txBody>
                    <a:bodyPr/>
                    <a:lstStyle/>
                    <a:p>
                      <a:pPr>
                        <a:defRPr sz="1400">
                          <a:solidFill>
                            <a:srgbClr val="646464"/>
                          </a:solidFill>
                        </a:defRPr>
                      </a:pPr>
                      <a:r>
                        <a:rPr dirty="0" err="1"/>
                        <a:t>Podsumowanie</a:t>
                      </a:r>
                      <a:r>
                        <a:rPr dirty="0"/>
                        <a:t>: </a:t>
                      </a:r>
                      <a:r>
                        <a:rPr b="1" dirty="0">
                          <a:solidFill>
                            <a:schemeClr val="accent1"/>
                          </a:solidFill>
                        </a:rPr>
                        <a:t>5 min</a:t>
                      </a:r>
                    </a:p>
                  </a:txBody>
                  <a:tcPr marL="45720" marR="4572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bl>
          </a:graphicData>
        </a:graphic>
      </p:graphicFrame>
      <p:pic>
        <p:nvPicPr>
          <p:cNvPr id="655" name="01-ikona-dloni.png" descr="01-ikona-dloni.png"/>
          <p:cNvPicPr>
            <a:picLocks noChangeAspect="1"/>
          </p:cNvPicPr>
          <p:nvPr/>
        </p:nvPicPr>
        <p:blipFill>
          <a:blip r:embed="rId2"/>
          <a:stretch>
            <a:fillRect/>
          </a:stretch>
        </p:blipFill>
        <p:spPr>
          <a:xfrm>
            <a:off x="8878099" y="4992403"/>
            <a:ext cx="378061" cy="378061"/>
          </a:xfrm>
          <a:prstGeom prst="rect">
            <a:avLst/>
          </a:prstGeom>
          <a:ln w="12700">
            <a:miter lim="400000"/>
          </a:ln>
        </p:spPr>
      </p:pic>
      <p:sp>
        <p:nvSpPr>
          <p:cNvPr id="656" name="Symbol zastępczy tekstu 39"/>
          <p:cNvSpPr txBox="1"/>
          <p:nvPr/>
        </p:nvSpPr>
        <p:spPr>
          <a:xfrm>
            <a:off x="9383899" y="5077742"/>
            <a:ext cx="2257178" cy="877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b="1">
                <a:solidFill>
                  <a:srgbClr val="535353"/>
                </a:solidFill>
                <a:latin typeface="+mj-lt"/>
                <a:ea typeface="+mj-ea"/>
                <a:cs typeface="+mj-cs"/>
                <a:sym typeface="Source Sans Pro"/>
              </a:defRPr>
            </a:pPr>
            <a:r>
              <a:rPr dirty="0" err="1"/>
              <a:t>Pamiętajmy</a:t>
            </a:r>
            <a:r>
              <a:rPr dirty="0"/>
              <a:t> o </a:t>
            </a:r>
            <a:r>
              <a:rPr dirty="0" err="1"/>
              <a:t>czasie</a:t>
            </a:r>
            <a:r>
              <a:rPr b="0" dirty="0"/>
              <a:t> </a:t>
            </a:r>
            <a:br>
              <a:rPr b="0" dirty="0"/>
            </a:br>
            <a:r>
              <a:rPr lang="en-US" dirty="0"/>
              <a:t>–</a:t>
            </a:r>
            <a:r>
              <a:rPr lang="pl-PL" b="0" dirty="0"/>
              <a:t> </a:t>
            </a:r>
            <a:r>
              <a:rPr b="0" dirty="0" err="1"/>
              <a:t>wyznaczmy</a:t>
            </a:r>
            <a:r>
              <a:rPr b="0" dirty="0"/>
              <a:t> </a:t>
            </a:r>
            <a:r>
              <a:rPr b="0" dirty="0" err="1"/>
              <a:t>uczestnika</a:t>
            </a:r>
            <a:r>
              <a:rPr b="0" dirty="0"/>
              <a:t>, </a:t>
            </a:r>
            <a:r>
              <a:rPr b="0" dirty="0" err="1"/>
              <a:t>który</a:t>
            </a:r>
            <a:r>
              <a:rPr b="0" dirty="0"/>
              <a:t> </a:t>
            </a:r>
            <a:r>
              <a:rPr b="0" dirty="0" err="1"/>
              <a:t>będzie</a:t>
            </a:r>
            <a:r>
              <a:rPr b="0" dirty="0"/>
              <a:t> </a:t>
            </a:r>
            <a:r>
              <a:rPr b="0" dirty="0" err="1"/>
              <a:t>przypominał</a:t>
            </a:r>
            <a:r>
              <a:rPr b="0" dirty="0"/>
              <a:t> </a:t>
            </a:r>
            <a:r>
              <a:rPr b="0" dirty="0" err="1"/>
              <a:t>grupie</a:t>
            </a:r>
            <a:r>
              <a:rPr b="0" dirty="0"/>
              <a:t> o </a:t>
            </a:r>
            <a:r>
              <a:rPr b="0" dirty="0" err="1"/>
              <a:t>limitach</a:t>
            </a:r>
            <a:r>
              <a:rPr b="0" dirty="0"/>
              <a:t> </a:t>
            </a:r>
            <a:r>
              <a:rPr b="0" dirty="0" err="1"/>
              <a:t>czasowych</a:t>
            </a:r>
            <a:r>
              <a:rPr b="0" dirty="0"/>
              <a:t>!</a:t>
            </a:r>
          </a:p>
        </p:txBody>
      </p:sp>
      <p:sp>
        <p:nvSpPr>
          <p:cNvPr id="657" name="Uwaga"/>
          <p:cNvSpPr txBox="1"/>
          <p:nvPr/>
        </p:nvSpPr>
        <p:spPr>
          <a:xfrm>
            <a:off x="8892256" y="4520455"/>
            <a:ext cx="677215"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658" name="02-ikona-strzalek.png" descr="02-ikona-strzalek.png"/>
          <p:cNvPicPr>
            <a:picLocks noChangeAspect="1"/>
          </p:cNvPicPr>
          <p:nvPr/>
        </p:nvPicPr>
        <p:blipFill>
          <a:blip r:embed="rId3"/>
          <a:stretch>
            <a:fillRect/>
          </a:stretch>
        </p:blipFill>
        <p:spPr>
          <a:xfrm>
            <a:off x="7807834" y="522262"/>
            <a:ext cx="378061" cy="378061"/>
          </a:xfrm>
          <a:prstGeom prst="rect">
            <a:avLst/>
          </a:prstGeom>
          <a:ln w="12700">
            <a:miter lim="400000"/>
          </a:ln>
        </p:spPr>
      </p:pic>
      <p:pic>
        <p:nvPicPr>
          <p:cNvPr id="659" name="03-ikona-swiatelka.png" descr="03-ikona-swiatelka.png"/>
          <p:cNvPicPr>
            <a:picLocks noChangeAspect="1"/>
          </p:cNvPicPr>
          <p:nvPr/>
        </p:nvPicPr>
        <p:blipFill>
          <a:blip r:embed="rId4"/>
          <a:stretch>
            <a:fillRect/>
          </a:stretch>
        </p:blipFill>
        <p:spPr>
          <a:xfrm>
            <a:off x="8248100" y="517206"/>
            <a:ext cx="378061" cy="378061"/>
          </a:xfrm>
          <a:prstGeom prst="rect">
            <a:avLst/>
          </a:prstGeom>
          <a:ln w="12700">
            <a:miter lim="400000"/>
          </a:ln>
        </p:spPr>
      </p:pic>
      <p:pic>
        <p:nvPicPr>
          <p:cNvPr id="2" name="office-desk-table-with-notepad-plant-and-supplies-2024-12-02-19-13-53-utc.jpeg" descr="office-desk-table-with-notepad-plant-and-supplies-2024-12-02-19-13-53-utc.jpeg">
            <a:extLst>
              <a:ext uri="{FF2B5EF4-FFF2-40B4-BE49-F238E27FC236}">
                <a16:creationId xmlns:a16="http://schemas.microsoft.com/office/drawing/2014/main" id="{B3E292D5-0071-2142-CD16-15553D0A71D7}"/>
              </a:ext>
            </a:extLst>
          </p:cNvPr>
          <p:cNvPicPr>
            <a:picLocks noChangeAspect="1"/>
          </p:cNvPicPr>
          <p:nvPr/>
        </p:nvPicPr>
        <p:blipFill>
          <a:blip r:embed="rId5"/>
          <a:srcRect l="57418" r="1432"/>
          <a:stretch>
            <a:fillRect/>
          </a:stretch>
        </p:blipFill>
        <p:spPr>
          <a:xfrm rot="21600000" flipH="1">
            <a:off x="-10080" y="-1116"/>
            <a:ext cx="4232323" cy="6860232"/>
          </a:xfrm>
          <a:custGeom>
            <a:avLst/>
            <a:gdLst/>
            <a:ahLst/>
            <a:cxnLst>
              <a:cxn ang="0">
                <a:pos x="wd2" y="hd2"/>
              </a:cxn>
              <a:cxn ang="5400000">
                <a:pos x="wd2" y="hd2"/>
              </a:cxn>
              <a:cxn ang="10800000">
                <a:pos x="wd2" y="hd2"/>
              </a:cxn>
              <a:cxn ang="16200000">
                <a:pos x="wd2" y="hd2"/>
              </a:cxn>
            </a:cxnLst>
            <a:rect l="0" t="0" r="r" b="b"/>
            <a:pathLst>
              <a:path w="21600" h="21600" extrusionOk="0">
                <a:moveTo>
                  <a:pt x="0" y="7"/>
                </a:moveTo>
                <a:lnTo>
                  <a:pt x="18" y="21600"/>
                </a:lnTo>
                <a:lnTo>
                  <a:pt x="21600" y="21593"/>
                </a:lnTo>
                <a:lnTo>
                  <a:pt x="21582" y="0"/>
                </a:lnTo>
                <a:lnTo>
                  <a:pt x="0" y="7"/>
                </a:lnTo>
                <a:close/>
              </a:path>
            </a:pathLst>
          </a:cu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58"/>
                                        </p:tgtEl>
                                        <p:attrNameLst>
                                          <p:attrName>style.visibility</p:attrName>
                                        </p:attrNameLst>
                                      </p:cBhvr>
                                      <p:to>
                                        <p:strVal val="visible"/>
                                      </p:to>
                                    </p:set>
                                    <p:animEffect transition="in" filter="fade">
                                      <p:cBhvr>
                                        <p:cTn id="7" dur="1000"/>
                                        <p:tgtEl>
                                          <p:spTgt spid="6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53"/>
                                        </p:tgtEl>
                                        <p:attrNameLst>
                                          <p:attrName>style.visibility</p:attrName>
                                        </p:attrNameLst>
                                      </p:cBhvr>
                                      <p:to>
                                        <p:strVal val="visible"/>
                                      </p:to>
                                    </p:set>
                                    <p:animEffect transition="in" filter="fade">
                                      <p:cBhvr>
                                        <p:cTn id="12" dur="1500"/>
                                        <p:tgtEl>
                                          <p:spTgt spid="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655"/>
                                        </p:tgtEl>
                                        <p:attrNameLst>
                                          <p:attrName>style.visibility</p:attrName>
                                        </p:attrNameLst>
                                      </p:cBhvr>
                                      <p:to>
                                        <p:strVal val="visible"/>
                                      </p:to>
                                    </p:set>
                                    <p:animEffect transition="in" filter="fade">
                                      <p:cBhvr>
                                        <p:cTn id="17" dur="1500"/>
                                        <p:tgtEl>
                                          <p:spTgt spid="655"/>
                                        </p:tgtEl>
                                      </p:cBhvr>
                                    </p:animEffect>
                                  </p:childTnLst>
                                </p:cTn>
                              </p:par>
                              <p:par>
                                <p:cTn id="18" presetID="10" presetClass="entr" fill="hold" grpId="4" nodeType="withEffect">
                                  <p:stCondLst>
                                    <p:cond delay="0"/>
                                  </p:stCondLst>
                                  <p:iterate>
                                    <p:tmAbs val="0"/>
                                  </p:iterate>
                                  <p:childTnLst>
                                    <p:set>
                                      <p:cBhvr>
                                        <p:cTn id="19" fill="hold"/>
                                        <p:tgtEl>
                                          <p:spTgt spid="650"/>
                                        </p:tgtEl>
                                        <p:attrNameLst>
                                          <p:attrName>style.visibility</p:attrName>
                                        </p:attrNameLst>
                                      </p:cBhvr>
                                      <p:to>
                                        <p:strVal val="visible"/>
                                      </p:to>
                                    </p:set>
                                    <p:animEffect transition="in" filter="fade">
                                      <p:cBhvr>
                                        <p:cTn id="20" dur="1500"/>
                                        <p:tgtEl>
                                          <p:spTgt spid="650"/>
                                        </p:tgtEl>
                                      </p:cBhvr>
                                    </p:animEffect>
                                  </p:childTnLst>
                                </p:cTn>
                              </p:par>
                              <p:par>
                                <p:cTn id="21" presetID="10" presetClass="entr" fill="hold" grpId="5" nodeType="withEffect">
                                  <p:stCondLst>
                                    <p:cond delay="0"/>
                                  </p:stCondLst>
                                  <p:iterate>
                                    <p:tmAbs val="0"/>
                                  </p:iterate>
                                  <p:childTnLst>
                                    <p:set>
                                      <p:cBhvr>
                                        <p:cTn id="22" fill="hold"/>
                                        <p:tgtEl>
                                          <p:spTgt spid="657"/>
                                        </p:tgtEl>
                                        <p:attrNameLst>
                                          <p:attrName>style.visibility</p:attrName>
                                        </p:attrNameLst>
                                      </p:cBhvr>
                                      <p:to>
                                        <p:strVal val="visible"/>
                                      </p:to>
                                    </p:set>
                                    <p:animEffect transition="in" filter="fade">
                                      <p:cBhvr>
                                        <p:cTn id="23" dur="1500"/>
                                        <p:tgtEl>
                                          <p:spTgt spid="657"/>
                                        </p:tgtEl>
                                      </p:cBhvr>
                                    </p:animEffect>
                                  </p:childTnLst>
                                </p:cTn>
                              </p:par>
                              <p:par>
                                <p:cTn id="24" presetID="10" presetClass="entr" fill="hold" grpId="6" nodeType="withEffect">
                                  <p:stCondLst>
                                    <p:cond delay="0"/>
                                  </p:stCondLst>
                                  <p:iterate>
                                    <p:tmAbs val="0"/>
                                  </p:iterate>
                                  <p:childTnLst>
                                    <p:set>
                                      <p:cBhvr>
                                        <p:cTn id="25" fill="hold"/>
                                        <p:tgtEl>
                                          <p:spTgt spid="656"/>
                                        </p:tgtEl>
                                        <p:attrNameLst>
                                          <p:attrName>style.visibility</p:attrName>
                                        </p:attrNameLst>
                                      </p:cBhvr>
                                      <p:to>
                                        <p:strVal val="visible"/>
                                      </p:to>
                                    </p:set>
                                    <p:animEffect transition="in" filter="fade">
                                      <p:cBhvr>
                                        <p:cTn id="26" dur="1500"/>
                                        <p:tgtEl>
                                          <p:spTgt spid="656"/>
                                        </p:tgtEl>
                                      </p:cBhvr>
                                    </p:animEffect>
                                  </p:childTnLst>
                                </p:cTn>
                              </p:par>
                            </p:childTnLst>
                          </p:cTn>
                        </p:par>
                        <p:par>
                          <p:cTn id="27" fill="hold">
                            <p:stCondLst>
                              <p:cond delay="1500"/>
                            </p:stCondLst>
                            <p:childTnLst>
                              <p:par>
                                <p:cTn id="28" presetID="10" presetClass="entr" fill="hold" grpId="7" nodeType="afterEffect">
                                  <p:stCondLst>
                                    <p:cond delay="0"/>
                                  </p:stCondLst>
                                  <p:iterate>
                                    <p:tmAbs val="0"/>
                                  </p:iterate>
                                  <p:childTnLst>
                                    <p:set>
                                      <p:cBhvr>
                                        <p:cTn id="29" fill="hold"/>
                                        <p:tgtEl>
                                          <p:spTgt spid="659"/>
                                        </p:tgtEl>
                                        <p:attrNameLst>
                                          <p:attrName>style.visibility</p:attrName>
                                        </p:attrNameLst>
                                      </p:cBhvr>
                                      <p:to>
                                        <p:strVal val="visible"/>
                                      </p:to>
                                    </p:set>
                                    <p:animEffect transition="in" filter="fade">
                                      <p:cBhvr>
                                        <p:cTn id="30" dur="1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4" animBg="1" advAuto="0"/>
      <p:bldP spid="653" grpId="2" animBg="1" advAuto="0"/>
      <p:bldP spid="655" grpId="3" animBg="1" advAuto="0"/>
      <p:bldP spid="656" grpId="6" animBg="1" advAuto="0"/>
      <p:bldP spid="657" grpId="5" animBg="1" advAuto="0"/>
      <p:bldP spid="658" grpId="1" animBg="1" advAuto="0"/>
      <p:bldP spid="659"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KONTRAKT ZASADY KOMUNIKACJI (5 minut)"/>
          <p:cNvSpPr txBox="1">
            <a:spLocks noGrp="1"/>
          </p:cNvSpPr>
          <p:nvPr>
            <p:ph type="body" sz="quarter" idx="1"/>
          </p:nvPr>
        </p:nvSpPr>
        <p:spPr>
          <a:xfrm>
            <a:off x="411387" y="553507"/>
            <a:ext cx="8701545" cy="535990"/>
          </a:xfrm>
          <a:prstGeom prst="rect">
            <a:avLst/>
          </a:prstGeom>
        </p:spPr>
        <p:txBody>
          <a:bodyPr/>
          <a:lstStyle/>
          <a:p>
            <a:pPr>
              <a:defRPr b="1"/>
            </a:pPr>
            <a:r>
              <a:t>KONTRAKT ZASADY KOMUNIKACJI</a:t>
            </a:r>
            <a:r>
              <a:rPr sz="2000"/>
              <a:t> </a:t>
            </a:r>
            <a:r>
              <a:rPr sz="2000" b="0"/>
              <a:t>(5 minut)</a:t>
            </a:r>
          </a:p>
        </p:txBody>
      </p:sp>
      <p:sp>
        <p:nvSpPr>
          <p:cNvPr id="663" name="pole tekstowe 42"/>
          <p:cNvSpPr txBox="1"/>
          <p:nvPr/>
        </p:nvSpPr>
        <p:spPr>
          <a:xfrm>
            <a:off x="1367981" y="1733965"/>
            <a:ext cx="3951642"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AKTYWNE SŁUCHANIE </a:t>
            </a:r>
          </a:p>
          <a:p>
            <a:pPr marL="120315" indent="-120315">
              <a:spcBef>
                <a:spcPts val="600"/>
              </a:spcBef>
              <a:buSzPct val="100000"/>
              <a:buChar char="•"/>
              <a:defRPr sz="1200">
                <a:latin typeface="+mj-lt"/>
                <a:ea typeface="+mj-ea"/>
                <a:cs typeface="+mj-cs"/>
                <a:sym typeface="Source Sans Pro"/>
              </a:defRPr>
            </a:pPr>
            <a:r>
              <a:t>Nie przerywaj ani nie komentuj w trakcie wypowiedzi.</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Skup się na zrozumieniu, zamiast przygotowywać swoją odpowiedź.</a:t>
            </a:r>
            <a:endParaRPr sz="3000">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Zadawaj pytania dopiero po zakończeniu wypowiedzi.</a:t>
            </a:r>
          </a:p>
        </p:txBody>
      </p:sp>
      <p:pic>
        <p:nvPicPr>
          <p:cNvPr id="664" name="01-ikona-dloni.png" descr="01-ikona-dloni.png"/>
          <p:cNvPicPr>
            <a:picLocks noChangeAspect="1"/>
          </p:cNvPicPr>
          <p:nvPr/>
        </p:nvPicPr>
        <p:blipFill>
          <a:blip r:embed="rId2"/>
          <a:stretch>
            <a:fillRect/>
          </a:stretch>
        </p:blipFill>
        <p:spPr>
          <a:xfrm>
            <a:off x="479797" y="5791908"/>
            <a:ext cx="378061" cy="378061"/>
          </a:xfrm>
          <a:prstGeom prst="rect">
            <a:avLst/>
          </a:prstGeom>
          <a:ln w="12700">
            <a:miter lim="400000"/>
          </a:ln>
        </p:spPr>
      </p:pic>
      <p:sp>
        <p:nvSpPr>
          <p:cNvPr id="665" name="Symbol zastępczy tekstu 39"/>
          <p:cNvSpPr txBox="1"/>
          <p:nvPr/>
        </p:nvSpPr>
        <p:spPr>
          <a:xfrm>
            <a:off x="972897" y="5877247"/>
            <a:ext cx="10627194" cy="269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300" b="1">
                <a:solidFill>
                  <a:srgbClr val="535353"/>
                </a:solidFill>
                <a:latin typeface="+mj-lt"/>
                <a:ea typeface="+mj-ea"/>
                <a:cs typeface="+mj-cs"/>
                <a:sym typeface="Source Sans Pro"/>
              </a:defRPr>
            </a:lvl1pPr>
          </a:lstStyle>
          <a:p>
            <a:r>
              <a:t>Sprawdzamy, czy wszyscy rozumiemy zasady i zgadzamy się na ich wspólne przestrzeganie.</a:t>
            </a:r>
          </a:p>
        </p:txBody>
      </p:sp>
      <p:grpSp>
        <p:nvGrpSpPr>
          <p:cNvPr id="668" name="Grupuj"/>
          <p:cNvGrpSpPr/>
          <p:nvPr/>
        </p:nvGrpSpPr>
        <p:grpSpPr>
          <a:xfrm>
            <a:off x="473380" y="5318966"/>
            <a:ext cx="11245240" cy="333735"/>
            <a:chOff x="0" y="0"/>
            <a:chExt cx="11245238" cy="333734"/>
          </a:xfrm>
        </p:grpSpPr>
        <p:sp>
          <p:nvSpPr>
            <p:cNvPr id="666"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667"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
        <p:nvSpPr>
          <p:cNvPr id="669" name="pole tekstowe 42"/>
          <p:cNvSpPr txBox="1"/>
          <p:nvPr/>
        </p:nvSpPr>
        <p:spPr>
          <a:xfrm>
            <a:off x="1367981" y="3559533"/>
            <a:ext cx="4781424"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KOMUNIKACJA „JA” </a:t>
            </a:r>
          </a:p>
          <a:p>
            <a:pPr marL="120315" indent="-120315">
              <a:spcBef>
                <a:spcPts val="600"/>
              </a:spcBef>
              <a:buSzPct val="100000"/>
              <a:buChar char="•"/>
              <a:defRPr sz="1200">
                <a:latin typeface="+mj-lt"/>
                <a:ea typeface="+mj-ea"/>
                <a:cs typeface="+mj-cs"/>
                <a:sym typeface="Source Sans Pro"/>
              </a:defRPr>
            </a:pPr>
            <a:r>
              <a:t>Mów o swoich doświadczeniach, zamiast uogólniać.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Unikaj słów „wszyscy”, „nikt” – zamiast tego używaj sformułowań typu „zauważyłam/-em…”.</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Pozwalaj na różne perspektywy, nie podważaj cudzych odczuć.</a:t>
            </a:r>
          </a:p>
        </p:txBody>
      </p:sp>
      <p:sp>
        <p:nvSpPr>
          <p:cNvPr id="670" name="pole tekstowe 42"/>
          <p:cNvSpPr txBox="1"/>
          <p:nvPr/>
        </p:nvSpPr>
        <p:spPr>
          <a:xfrm>
            <a:off x="7126237" y="1733965"/>
            <a:ext cx="3951641" cy="92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POUFNOŚĆ – „CZTERY ŚCIANY” </a:t>
            </a:r>
          </a:p>
          <a:p>
            <a:pPr marL="120315" indent="-120315">
              <a:spcBef>
                <a:spcPts val="600"/>
              </a:spcBef>
              <a:buSzPct val="100000"/>
              <a:buChar char="•"/>
              <a:defRPr sz="1200">
                <a:latin typeface="+mj-lt"/>
                <a:ea typeface="+mj-ea"/>
                <a:cs typeface="+mj-cs"/>
                <a:sym typeface="Source Sans Pro"/>
              </a:defRPr>
            </a:pPr>
            <a:r>
              <a:t>To, co zostało powiedziane, zostaje w grupie.</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Możesz dzielić się refleksjami, ale bez wskazywania konkretnych osób.</a:t>
            </a:r>
          </a:p>
        </p:txBody>
      </p:sp>
      <p:sp>
        <p:nvSpPr>
          <p:cNvPr id="671" name="pole tekstowe 42"/>
          <p:cNvSpPr txBox="1"/>
          <p:nvPr/>
        </p:nvSpPr>
        <p:spPr>
          <a:xfrm>
            <a:off x="7126236" y="3559533"/>
            <a:ext cx="4781425"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sz="1600" b="1">
                <a:solidFill>
                  <a:schemeClr val="accent1"/>
                </a:solidFill>
                <a:latin typeface="+mj-lt"/>
                <a:ea typeface="+mj-ea"/>
                <a:cs typeface="+mj-cs"/>
                <a:sym typeface="Source Sans Pro"/>
              </a:defRPr>
            </a:pPr>
            <a:r>
              <a:t>ZIELONE ŚWIATŁO </a:t>
            </a:r>
          </a:p>
          <a:p>
            <a:pPr marL="120315" indent="-120315">
              <a:spcBef>
                <a:spcPts val="600"/>
              </a:spcBef>
              <a:buSzPct val="100000"/>
              <a:buChar char="•"/>
              <a:defRPr sz="1200">
                <a:latin typeface="+mj-lt"/>
                <a:ea typeface="+mj-ea"/>
                <a:cs typeface="+mj-cs"/>
                <a:sym typeface="Source Sans Pro"/>
              </a:defRPr>
            </a:pPr>
            <a:r>
              <a:t>Każda opinia jest ważna – nie oceniaj, staraj się zrozumieć.</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Różnorodność jest siłą – budujemy na tym, co nas łączy.</a:t>
            </a:r>
            <a:endParaRPr sz="300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t>Nikt nie jest zmuszany do wypowiedzi – szanujemy indywidualne granice.</a:t>
            </a:r>
          </a:p>
        </p:txBody>
      </p:sp>
      <p:sp>
        <p:nvSpPr>
          <p:cNvPr id="672"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5</a:t>
            </a:fld>
            <a:endParaRPr/>
          </a:p>
        </p:txBody>
      </p:sp>
      <p:sp>
        <p:nvSpPr>
          <p:cNvPr id="673" name="Prostokąt"/>
          <p:cNvSpPr/>
          <p:nvPr/>
        </p:nvSpPr>
        <p:spPr>
          <a:xfrm>
            <a:off x="497126" y="1682963"/>
            <a:ext cx="656457" cy="1214402"/>
          </a:xfrm>
          <a:prstGeom prst="roundRect">
            <a:avLst>
              <a:gd name="adj" fmla="val 0"/>
            </a:avLst>
          </a:prstGeom>
          <a:solidFill>
            <a:srgbClr val="DBF1FA"/>
          </a:solidFill>
          <a:ln w="12700">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674" name="1"/>
          <p:cNvSpPr txBox="1"/>
          <p:nvPr/>
        </p:nvSpPr>
        <p:spPr>
          <a:xfrm>
            <a:off x="668122" y="1679294"/>
            <a:ext cx="314465" cy="993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5900" b="1">
                <a:solidFill>
                  <a:schemeClr val="accent3"/>
                </a:solidFill>
                <a:latin typeface="+mj-lt"/>
                <a:ea typeface="+mj-ea"/>
                <a:cs typeface="+mj-cs"/>
                <a:sym typeface="Source Sans Pro"/>
              </a:defRPr>
            </a:lvl1pPr>
          </a:lstStyle>
          <a:p>
            <a:r>
              <a:t>1</a:t>
            </a:r>
          </a:p>
        </p:txBody>
      </p:sp>
      <p:grpSp>
        <p:nvGrpSpPr>
          <p:cNvPr id="677" name="Prostokąt: zaokrąglone rogi 94"/>
          <p:cNvGrpSpPr/>
          <p:nvPr/>
        </p:nvGrpSpPr>
        <p:grpSpPr>
          <a:xfrm>
            <a:off x="497126" y="3523265"/>
            <a:ext cx="656457" cy="1214403"/>
            <a:chOff x="0" y="0"/>
            <a:chExt cx="656456" cy="1214401"/>
          </a:xfrm>
        </p:grpSpPr>
        <p:sp>
          <p:nvSpPr>
            <p:cNvPr id="675"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6" name="2"/>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2</a:t>
              </a:r>
            </a:p>
          </p:txBody>
        </p:sp>
      </p:grpSp>
      <p:grpSp>
        <p:nvGrpSpPr>
          <p:cNvPr id="680" name="Prostokąt: zaokrąglone rogi 94"/>
          <p:cNvGrpSpPr/>
          <p:nvPr/>
        </p:nvGrpSpPr>
        <p:grpSpPr>
          <a:xfrm>
            <a:off x="6292893" y="1682963"/>
            <a:ext cx="656458" cy="1214403"/>
            <a:chOff x="0" y="0"/>
            <a:chExt cx="656456" cy="1214401"/>
          </a:xfrm>
        </p:grpSpPr>
        <p:sp>
          <p:nvSpPr>
            <p:cNvPr id="678"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79" name="3"/>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3</a:t>
              </a:r>
            </a:p>
          </p:txBody>
        </p:sp>
      </p:grpSp>
      <p:grpSp>
        <p:nvGrpSpPr>
          <p:cNvPr id="683" name="Prostokąt: zaokrąglone rogi 94"/>
          <p:cNvGrpSpPr/>
          <p:nvPr/>
        </p:nvGrpSpPr>
        <p:grpSpPr>
          <a:xfrm>
            <a:off x="6292893" y="3530184"/>
            <a:ext cx="656458" cy="1214403"/>
            <a:chOff x="0" y="0"/>
            <a:chExt cx="656456" cy="1214401"/>
          </a:xfrm>
        </p:grpSpPr>
        <p:sp>
          <p:nvSpPr>
            <p:cNvPr id="681" name="Prostokąt"/>
            <p:cNvSpPr/>
            <p:nvPr/>
          </p:nvSpPr>
          <p:spPr>
            <a:xfrm>
              <a:off x="0" y="0"/>
              <a:ext cx="656457" cy="1214402"/>
            </a:xfrm>
            <a:prstGeom prst="roundRect">
              <a:avLst>
                <a:gd name="adj" fmla="val 0"/>
              </a:avLst>
            </a:prstGeom>
            <a:solidFill>
              <a:srgbClr val="DBF1FA"/>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Source Sans Pro"/>
                </a:defRPr>
              </a:pPr>
              <a:endParaRPr/>
            </a:p>
          </p:txBody>
        </p:sp>
        <p:sp>
          <p:nvSpPr>
            <p:cNvPr id="682" name="4"/>
            <p:cNvSpPr/>
            <p:nvPr/>
          </p:nvSpPr>
          <p:spPr>
            <a:xfrm>
              <a:off x="170996" y="492900"/>
              <a:ext cx="3144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5900" b="1">
                  <a:solidFill>
                    <a:schemeClr val="accent3"/>
                  </a:solidFill>
                  <a:latin typeface="+mj-lt"/>
                  <a:ea typeface="+mj-ea"/>
                  <a:cs typeface="+mj-cs"/>
                  <a:sym typeface="Source Sans Pro"/>
                </a:defRPr>
              </a:lvl1pPr>
            </a:lstStyle>
            <a:p>
              <a:r>
                <a:t>4</a:t>
              </a:r>
            </a:p>
          </p:txBody>
        </p:sp>
      </p:grpSp>
      <p:pic>
        <p:nvPicPr>
          <p:cNvPr id="684" name="03-ikona-swiatelka.png" descr="03-ikona-swiatelka.png"/>
          <p:cNvPicPr>
            <a:picLocks noChangeAspect="1"/>
          </p:cNvPicPr>
          <p:nvPr/>
        </p:nvPicPr>
        <p:blipFill>
          <a:blip r:embed="rId3"/>
          <a:stretch>
            <a:fillRect/>
          </a:stretch>
        </p:blipFill>
        <p:spPr>
          <a:xfrm>
            <a:off x="6858468" y="553507"/>
            <a:ext cx="378061" cy="378061"/>
          </a:xfrm>
          <a:prstGeom prst="rect">
            <a:avLst/>
          </a:prstGeom>
          <a:ln w="12700">
            <a:miter lim="400000"/>
          </a:ln>
        </p:spPr>
      </p:pic>
      <p:pic>
        <p:nvPicPr>
          <p:cNvPr id="685" name="02-ikona-strzalek.png" descr="02-ikona-strzalek.png"/>
          <p:cNvPicPr>
            <a:picLocks noChangeAspect="1"/>
          </p:cNvPicPr>
          <p:nvPr/>
        </p:nvPicPr>
        <p:blipFill>
          <a:blip r:embed="rId4"/>
          <a:stretch>
            <a:fillRect/>
          </a:stretch>
        </p:blipFill>
        <p:spPr>
          <a:xfrm>
            <a:off x="3712905" y="1632661"/>
            <a:ext cx="378061" cy="378060"/>
          </a:xfrm>
          <a:prstGeom prst="rect">
            <a:avLst/>
          </a:prstGeom>
          <a:ln w="12700">
            <a:miter lim="400000"/>
          </a:ln>
        </p:spPr>
      </p:pic>
      <p:pic>
        <p:nvPicPr>
          <p:cNvPr id="686" name="02-ikona-strzalek.png" descr="02-ikona-strzalek.png"/>
          <p:cNvPicPr>
            <a:picLocks noChangeAspect="1"/>
          </p:cNvPicPr>
          <p:nvPr/>
        </p:nvPicPr>
        <p:blipFill>
          <a:blip r:embed="rId4"/>
          <a:stretch>
            <a:fillRect/>
          </a:stretch>
        </p:blipFill>
        <p:spPr>
          <a:xfrm>
            <a:off x="3497005" y="3456763"/>
            <a:ext cx="378061" cy="378061"/>
          </a:xfrm>
          <a:prstGeom prst="rect">
            <a:avLst/>
          </a:prstGeom>
          <a:ln w="12700">
            <a:miter lim="400000"/>
          </a:ln>
        </p:spPr>
      </p:pic>
      <p:pic>
        <p:nvPicPr>
          <p:cNvPr id="687" name="02-ikona-strzalek.png" descr="02-ikona-strzalek.png"/>
          <p:cNvPicPr>
            <a:picLocks noChangeAspect="1"/>
          </p:cNvPicPr>
          <p:nvPr/>
        </p:nvPicPr>
        <p:blipFill>
          <a:blip r:embed="rId4"/>
          <a:stretch>
            <a:fillRect/>
          </a:stretch>
        </p:blipFill>
        <p:spPr>
          <a:xfrm>
            <a:off x="10393105" y="1632661"/>
            <a:ext cx="378061" cy="378060"/>
          </a:xfrm>
          <a:prstGeom prst="rect">
            <a:avLst/>
          </a:prstGeom>
          <a:ln w="12700">
            <a:miter lim="400000"/>
          </a:ln>
        </p:spPr>
      </p:pic>
      <p:pic>
        <p:nvPicPr>
          <p:cNvPr id="688" name="02-ikona-strzalek.png" descr="02-ikona-strzalek.png"/>
          <p:cNvPicPr>
            <a:picLocks noChangeAspect="1"/>
          </p:cNvPicPr>
          <p:nvPr/>
        </p:nvPicPr>
        <p:blipFill>
          <a:blip r:embed="rId4"/>
          <a:stretch>
            <a:fillRect/>
          </a:stretch>
        </p:blipFill>
        <p:spPr>
          <a:xfrm>
            <a:off x="9097705" y="3456763"/>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85"/>
                                        </p:tgtEl>
                                        <p:attrNameLst>
                                          <p:attrName>style.visibility</p:attrName>
                                        </p:attrNameLst>
                                      </p:cBhvr>
                                      <p:to>
                                        <p:strVal val="visible"/>
                                      </p:to>
                                    </p:set>
                                    <p:animEffect transition="in" filter="fade">
                                      <p:cBhvr>
                                        <p:cTn id="7" dur="1500"/>
                                        <p:tgtEl>
                                          <p:spTgt spid="685"/>
                                        </p:tgtEl>
                                      </p:cBhvr>
                                    </p:animEffect>
                                  </p:childTnLst>
                                </p:cTn>
                              </p:par>
                            </p:childTnLst>
                          </p:cTn>
                        </p:par>
                        <p:par>
                          <p:cTn id="8" fill="hold">
                            <p:stCondLst>
                              <p:cond delay="1500"/>
                            </p:stCondLst>
                            <p:childTnLst>
                              <p:par>
                                <p:cTn id="9" presetID="10" presetClass="entr" fill="hold" grpId="2" nodeType="afterEffect">
                                  <p:stCondLst>
                                    <p:cond delay="0"/>
                                  </p:stCondLst>
                                  <p:iterate>
                                    <p:tmAbs val="0"/>
                                  </p:iterate>
                                  <p:childTnLst>
                                    <p:set>
                                      <p:cBhvr>
                                        <p:cTn id="10" fill="hold"/>
                                        <p:tgtEl>
                                          <p:spTgt spid="663"/>
                                        </p:tgtEl>
                                        <p:attrNameLst>
                                          <p:attrName>style.visibility</p:attrName>
                                        </p:attrNameLst>
                                      </p:cBhvr>
                                      <p:to>
                                        <p:strVal val="visible"/>
                                      </p:to>
                                    </p:set>
                                    <p:animEffect transition="in" filter="fade">
                                      <p:cBhvr>
                                        <p:cTn id="11" dur="1500"/>
                                        <p:tgtEl>
                                          <p:spTgt spid="6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686"/>
                                        </p:tgtEl>
                                        <p:attrNameLst>
                                          <p:attrName>style.visibility</p:attrName>
                                        </p:attrNameLst>
                                      </p:cBhvr>
                                      <p:to>
                                        <p:strVal val="visible"/>
                                      </p:to>
                                    </p:set>
                                    <p:animEffect transition="in" filter="fade">
                                      <p:cBhvr>
                                        <p:cTn id="16" dur="1500"/>
                                        <p:tgtEl>
                                          <p:spTgt spid="686"/>
                                        </p:tgtEl>
                                      </p:cBhvr>
                                    </p:animEffect>
                                  </p:childTnLst>
                                </p:cTn>
                              </p:par>
                            </p:childTnLst>
                          </p:cTn>
                        </p:par>
                        <p:par>
                          <p:cTn id="17" fill="hold">
                            <p:stCondLst>
                              <p:cond delay="1500"/>
                            </p:stCondLst>
                            <p:childTnLst>
                              <p:par>
                                <p:cTn id="18" presetID="10" presetClass="entr" fill="hold" grpId="4" nodeType="afterEffect">
                                  <p:stCondLst>
                                    <p:cond delay="0"/>
                                  </p:stCondLst>
                                  <p:iterate>
                                    <p:tmAbs val="0"/>
                                  </p:iterate>
                                  <p:childTnLst>
                                    <p:set>
                                      <p:cBhvr>
                                        <p:cTn id="19" fill="hold"/>
                                        <p:tgtEl>
                                          <p:spTgt spid="669"/>
                                        </p:tgtEl>
                                        <p:attrNameLst>
                                          <p:attrName>style.visibility</p:attrName>
                                        </p:attrNameLst>
                                      </p:cBhvr>
                                      <p:to>
                                        <p:strVal val="visible"/>
                                      </p:to>
                                    </p:set>
                                    <p:animEffect transition="in" filter="fade">
                                      <p:cBhvr>
                                        <p:cTn id="20" dur="1500"/>
                                        <p:tgtEl>
                                          <p:spTgt spid="6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5" nodeType="clickEffect">
                                  <p:stCondLst>
                                    <p:cond delay="0"/>
                                  </p:stCondLst>
                                  <p:iterate>
                                    <p:tmAbs val="0"/>
                                  </p:iterate>
                                  <p:childTnLst>
                                    <p:set>
                                      <p:cBhvr>
                                        <p:cTn id="24" fill="hold"/>
                                        <p:tgtEl>
                                          <p:spTgt spid="687"/>
                                        </p:tgtEl>
                                        <p:attrNameLst>
                                          <p:attrName>style.visibility</p:attrName>
                                        </p:attrNameLst>
                                      </p:cBhvr>
                                      <p:to>
                                        <p:strVal val="visible"/>
                                      </p:to>
                                    </p:set>
                                    <p:animEffect transition="in" filter="fade">
                                      <p:cBhvr>
                                        <p:cTn id="25" dur="1500"/>
                                        <p:tgtEl>
                                          <p:spTgt spid="687"/>
                                        </p:tgtEl>
                                      </p:cBhvr>
                                    </p:animEffect>
                                  </p:childTnLst>
                                </p:cTn>
                              </p:par>
                            </p:childTnLst>
                          </p:cTn>
                        </p:par>
                        <p:par>
                          <p:cTn id="26" fill="hold">
                            <p:stCondLst>
                              <p:cond delay="1500"/>
                            </p:stCondLst>
                            <p:childTnLst>
                              <p:par>
                                <p:cTn id="27" presetID="10" presetClass="entr" fill="hold" grpId="6" nodeType="afterEffect">
                                  <p:stCondLst>
                                    <p:cond delay="0"/>
                                  </p:stCondLst>
                                  <p:iterate>
                                    <p:tmAbs val="0"/>
                                  </p:iterate>
                                  <p:childTnLst>
                                    <p:set>
                                      <p:cBhvr>
                                        <p:cTn id="28" fill="hold"/>
                                        <p:tgtEl>
                                          <p:spTgt spid="670"/>
                                        </p:tgtEl>
                                        <p:attrNameLst>
                                          <p:attrName>style.visibility</p:attrName>
                                        </p:attrNameLst>
                                      </p:cBhvr>
                                      <p:to>
                                        <p:strVal val="visible"/>
                                      </p:to>
                                    </p:set>
                                    <p:animEffect transition="in" filter="fade">
                                      <p:cBhvr>
                                        <p:cTn id="29" dur="1500"/>
                                        <p:tgtEl>
                                          <p:spTgt spid="6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7" nodeType="clickEffect">
                                  <p:stCondLst>
                                    <p:cond delay="0"/>
                                  </p:stCondLst>
                                  <p:iterate>
                                    <p:tmAbs val="0"/>
                                  </p:iterate>
                                  <p:childTnLst>
                                    <p:set>
                                      <p:cBhvr>
                                        <p:cTn id="33" fill="hold"/>
                                        <p:tgtEl>
                                          <p:spTgt spid="688"/>
                                        </p:tgtEl>
                                        <p:attrNameLst>
                                          <p:attrName>style.visibility</p:attrName>
                                        </p:attrNameLst>
                                      </p:cBhvr>
                                      <p:to>
                                        <p:strVal val="visible"/>
                                      </p:to>
                                    </p:set>
                                    <p:animEffect transition="in" filter="fade">
                                      <p:cBhvr>
                                        <p:cTn id="34" dur="1500"/>
                                        <p:tgtEl>
                                          <p:spTgt spid="688"/>
                                        </p:tgtEl>
                                      </p:cBhvr>
                                    </p:animEffect>
                                  </p:childTnLst>
                                </p:cTn>
                              </p:par>
                            </p:childTnLst>
                          </p:cTn>
                        </p:par>
                        <p:par>
                          <p:cTn id="35" fill="hold">
                            <p:stCondLst>
                              <p:cond delay="1500"/>
                            </p:stCondLst>
                            <p:childTnLst>
                              <p:par>
                                <p:cTn id="36" presetID="10" presetClass="entr" fill="hold" grpId="8" nodeType="afterEffect">
                                  <p:stCondLst>
                                    <p:cond delay="0"/>
                                  </p:stCondLst>
                                  <p:iterate>
                                    <p:tmAbs val="0"/>
                                  </p:iterate>
                                  <p:childTnLst>
                                    <p:set>
                                      <p:cBhvr>
                                        <p:cTn id="37" fill="hold"/>
                                        <p:tgtEl>
                                          <p:spTgt spid="671"/>
                                        </p:tgtEl>
                                        <p:attrNameLst>
                                          <p:attrName>style.visibility</p:attrName>
                                        </p:attrNameLst>
                                      </p:cBhvr>
                                      <p:to>
                                        <p:strVal val="visible"/>
                                      </p:to>
                                    </p:set>
                                    <p:animEffect transition="in" filter="fade">
                                      <p:cBhvr>
                                        <p:cTn id="38" dur="1500"/>
                                        <p:tgtEl>
                                          <p:spTgt spid="6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664"/>
                                        </p:tgtEl>
                                        <p:attrNameLst>
                                          <p:attrName>style.visibility</p:attrName>
                                        </p:attrNameLst>
                                      </p:cBhvr>
                                      <p:to>
                                        <p:strVal val="visible"/>
                                      </p:to>
                                    </p:set>
                                    <p:animEffect transition="in" filter="fade">
                                      <p:cBhvr>
                                        <p:cTn id="43" dur="1500"/>
                                        <p:tgtEl>
                                          <p:spTgt spid="664"/>
                                        </p:tgtEl>
                                      </p:cBhvr>
                                    </p:animEffect>
                                  </p:childTnLst>
                                </p:cTn>
                              </p:par>
                              <p:par>
                                <p:cTn id="44" presetID="10" presetClass="entr" fill="hold" grpId="10" nodeType="withEffect">
                                  <p:stCondLst>
                                    <p:cond delay="0"/>
                                  </p:stCondLst>
                                  <p:iterate>
                                    <p:tmAbs val="0"/>
                                  </p:iterate>
                                  <p:childTnLst>
                                    <p:set>
                                      <p:cBhvr>
                                        <p:cTn id="45" fill="hold"/>
                                        <p:tgtEl>
                                          <p:spTgt spid="668"/>
                                        </p:tgtEl>
                                        <p:attrNameLst>
                                          <p:attrName>style.visibility</p:attrName>
                                        </p:attrNameLst>
                                      </p:cBhvr>
                                      <p:to>
                                        <p:strVal val="visible"/>
                                      </p:to>
                                    </p:set>
                                    <p:animEffect transition="in" filter="fade">
                                      <p:cBhvr>
                                        <p:cTn id="46" dur="1500"/>
                                        <p:tgtEl>
                                          <p:spTgt spid="668"/>
                                        </p:tgtEl>
                                      </p:cBhvr>
                                    </p:animEffect>
                                  </p:childTnLst>
                                </p:cTn>
                              </p:par>
                              <p:par>
                                <p:cTn id="47" presetID="10" presetClass="entr" fill="hold" grpId="11" nodeType="withEffect">
                                  <p:stCondLst>
                                    <p:cond delay="0"/>
                                  </p:stCondLst>
                                  <p:iterate>
                                    <p:tmAbs val="0"/>
                                  </p:iterate>
                                  <p:childTnLst>
                                    <p:set>
                                      <p:cBhvr>
                                        <p:cTn id="48" fill="hold"/>
                                        <p:tgtEl>
                                          <p:spTgt spid="665"/>
                                        </p:tgtEl>
                                        <p:attrNameLst>
                                          <p:attrName>style.visibility</p:attrName>
                                        </p:attrNameLst>
                                      </p:cBhvr>
                                      <p:to>
                                        <p:strVal val="visible"/>
                                      </p:to>
                                    </p:set>
                                    <p:animEffect transition="in" filter="fade">
                                      <p:cBhvr>
                                        <p:cTn id="49" dur="1500"/>
                                        <p:tgtEl>
                                          <p:spTgt spid="665"/>
                                        </p:tgtEl>
                                      </p:cBhvr>
                                    </p:animEffect>
                                  </p:childTnLst>
                                </p:cTn>
                              </p:par>
                            </p:childTnLst>
                          </p:cTn>
                        </p:par>
                        <p:par>
                          <p:cTn id="50" fill="hold">
                            <p:stCondLst>
                              <p:cond delay="1500"/>
                            </p:stCondLst>
                            <p:childTnLst>
                              <p:par>
                                <p:cTn id="51" presetID="10" presetClass="entr" fill="hold" grpId="12" nodeType="afterEffect">
                                  <p:stCondLst>
                                    <p:cond delay="0"/>
                                  </p:stCondLst>
                                  <p:iterate>
                                    <p:tmAbs val="0"/>
                                  </p:iterate>
                                  <p:childTnLst>
                                    <p:set>
                                      <p:cBhvr>
                                        <p:cTn id="52" fill="hold"/>
                                        <p:tgtEl>
                                          <p:spTgt spid="684"/>
                                        </p:tgtEl>
                                        <p:attrNameLst>
                                          <p:attrName>style.visibility</p:attrName>
                                        </p:attrNameLst>
                                      </p:cBhvr>
                                      <p:to>
                                        <p:strVal val="visible"/>
                                      </p:to>
                                    </p:set>
                                    <p:animEffect transition="in" filter="fade">
                                      <p:cBhvr>
                                        <p:cTn id="53" dur="1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2" animBg="1" advAuto="0"/>
      <p:bldP spid="664" grpId="9" animBg="1" advAuto="0"/>
      <p:bldP spid="665" grpId="11" animBg="1" advAuto="0"/>
      <p:bldP spid="668" grpId="10" animBg="1" advAuto="0"/>
      <p:bldP spid="669" grpId="4" animBg="1" advAuto="0"/>
      <p:bldP spid="670" grpId="6" animBg="1" advAuto="0"/>
      <p:bldP spid="671" grpId="8" animBg="1" advAuto="0"/>
      <p:bldP spid="684" grpId="12" animBg="1" advAuto="0"/>
      <p:bldP spid="685" grpId="1" animBg="1" advAuto="0"/>
      <p:bldP spid="686" grpId="3" animBg="1" advAuto="0"/>
      <p:bldP spid="687" grpId="5" animBg="1" advAuto="0"/>
      <p:bldP spid="688"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6</a:t>
            </a:fld>
            <a:endParaRPr/>
          </a:p>
        </p:txBody>
      </p:sp>
      <p:sp>
        <p:nvSpPr>
          <p:cNvPr id="691" name="RUNDKA INTEGRACYJNA (15 minut)"/>
          <p:cNvSpPr txBox="1">
            <a:spLocks noGrp="1"/>
          </p:cNvSpPr>
          <p:nvPr>
            <p:ph type="body" sz="quarter" idx="1"/>
          </p:nvPr>
        </p:nvSpPr>
        <p:spPr>
          <a:xfrm>
            <a:off x="411386" y="549552"/>
            <a:ext cx="5801967" cy="479100"/>
          </a:xfrm>
          <a:prstGeom prst="rect">
            <a:avLst/>
          </a:prstGeom>
        </p:spPr>
        <p:txBody>
          <a:bodyPr/>
          <a:lstStyle/>
          <a:p>
            <a:pPr>
              <a:defRPr b="1"/>
            </a:pPr>
            <a:r>
              <a:t>RUNDKA INTEGRACYJNA</a:t>
            </a:r>
            <a:r>
              <a:rPr b="0"/>
              <a:t> </a:t>
            </a:r>
            <a:r>
              <a:rPr sz="2000" b="0"/>
              <a:t>(10 minut)</a:t>
            </a:r>
          </a:p>
        </p:txBody>
      </p:sp>
      <p:sp>
        <p:nvSpPr>
          <p:cNvPr id="692" name="Symbol zastępczy tekstu 39"/>
          <p:cNvSpPr txBox="1"/>
          <p:nvPr/>
        </p:nvSpPr>
        <p:spPr>
          <a:xfrm>
            <a:off x="458944" y="1222328"/>
            <a:ext cx="11143506"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t>Za chwilę pojawią się trzy pytania – najpierw je przeczytam, a następnie odpowiadać zacznie pierwsza osoba po mojej lewej stronie. Po odpowiedzi na wszystkie trzy pytania przekażę głos dalej w lewo. Rundkę zakończę ja i przejdziemy do kolejnego slajdu.</a:t>
            </a:r>
          </a:p>
        </p:txBody>
      </p:sp>
      <p:pic>
        <p:nvPicPr>
          <p:cNvPr id="693" name="01-ikona-dloni.png" descr="01-ikona-dloni.png"/>
          <p:cNvPicPr>
            <a:picLocks noChangeAspect="1"/>
          </p:cNvPicPr>
          <p:nvPr/>
        </p:nvPicPr>
        <p:blipFill>
          <a:blip r:embed="rId2"/>
          <a:stretch>
            <a:fillRect/>
          </a:stretch>
        </p:blipFill>
        <p:spPr>
          <a:xfrm>
            <a:off x="530296" y="5991674"/>
            <a:ext cx="378061" cy="378061"/>
          </a:xfrm>
          <a:prstGeom prst="rect">
            <a:avLst/>
          </a:prstGeom>
          <a:ln w="12700">
            <a:miter lim="400000"/>
          </a:ln>
        </p:spPr>
      </p:pic>
      <p:pic>
        <p:nvPicPr>
          <p:cNvPr id="694" name="01-ikona-dloni.png" descr="01-ikona-dloni.png"/>
          <p:cNvPicPr>
            <a:picLocks noChangeAspect="1"/>
          </p:cNvPicPr>
          <p:nvPr/>
        </p:nvPicPr>
        <p:blipFill>
          <a:blip r:embed="rId2"/>
          <a:stretch>
            <a:fillRect/>
          </a:stretch>
        </p:blipFill>
        <p:spPr>
          <a:xfrm>
            <a:off x="530296" y="5563308"/>
            <a:ext cx="378061" cy="378061"/>
          </a:xfrm>
          <a:prstGeom prst="rect">
            <a:avLst/>
          </a:prstGeom>
          <a:ln w="12700">
            <a:miter lim="400000"/>
          </a:ln>
        </p:spPr>
      </p:pic>
      <p:sp>
        <p:nvSpPr>
          <p:cNvPr id="695" name="Symbol zastępczy tekstu 39"/>
          <p:cNvSpPr txBox="1"/>
          <p:nvPr/>
        </p:nvSpPr>
        <p:spPr>
          <a:xfrm>
            <a:off x="997995" y="5661347"/>
            <a:ext cx="10663709"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300">
                <a:solidFill>
                  <a:srgbClr val="535353"/>
                </a:solidFill>
                <a:latin typeface="+mj-lt"/>
                <a:ea typeface="+mj-ea"/>
                <a:cs typeface="+mj-cs"/>
                <a:sym typeface="Source Sans Pro"/>
              </a:defRPr>
            </a:pPr>
            <a:r>
              <a:rPr dirty="0" err="1"/>
              <a:t>Przestrzegajcie</a:t>
            </a:r>
            <a:r>
              <a:rPr dirty="0"/>
              <a:t> </a:t>
            </a:r>
            <a:r>
              <a:rPr dirty="0" err="1"/>
              <a:t>zasad</a:t>
            </a:r>
            <a:r>
              <a:rPr dirty="0"/>
              <a:t> </a:t>
            </a:r>
            <a:r>
              <a:rPr dirty="0" err="1"/>
              <a:t>dotyczących</a:t>
            </a:r>
            <a:r>
              <a:rPr dirty="0"/>
              <a:t> </a:t>
            </a:r>
            <a:r>
              <a:rPr dirty="0" err="1"/>
              <a:t>aktywnego</a:t>
            </a:r>
            <a:r>
              <a:rPr dirty="0"/>
              <a:t> </a:t>
            </a:r>
            <a:r>
              <a:rPr dirty="0" err="1"/>
              <a:t>słuchania</a:t>
            </a:r>
            <a:r>
              <a:rPr dirty="0"/>
              <a:t> </a:t>
            </a:r>
            <a:r>
              <a:rPr dirty="0" err="1"/>
              <a:t>i</a:t>
            </a:r>
            <a:r>
              <a:rPr dirty="0"/>
              <a:t> </a:t>
            </a:r>
            <a:r>
              <a:rPr dirty="0" err="1"/>
              <a:t>komunikacji</a:t>
            </a:r>
            <a:r>
              <a:rPr dirty="0"/>
              <a:t> „ja”.</a:t>
            </a:r>
            <a:br>
              <a:rPr dirty="0"/>
            </a:br>
            <a:endParaRPr dirty="0"/>
          </a:p>
          <a:p>
            <a:pPr>
              <a:defRPr sz="1300">
                <a:solidFill>
                  <a:srgbClr val="535353"/>
                </a:solidFill>
                <a:latin typeface="+mj-lt"/>
                <a:ea typeface="+mj-ea"/>
                <a:cs typeface="+mj-cs"/>
                <a:sym typeface="Source Sans Pro"/>
              </a:defRPr>
            </a:pPr>
            <a:r>
              <a:rPr dirty="0"/>
              <a:t>Osoba </a:t>
            </a:r>
            <a:r>
              <a:rPr dirty="0" err="1"/>
              <a:t>czytająca</a:t>
            </a:r>
            <a:r>
              <a:rPr dirty="0"/>
              <a:t> </a:t>
            </a:r>
            <a:r>
              <a:rPr dirty="0" err="1"/>
              <a:t>pytanie</a:t>
            </a:r>
            <a:r>
              <a:rPr dirty="0"/>
              <a:t> </a:t>
            </a:r>
            <a:r>
              <a:rPr dirty="0" err="1"/>
              <a:t>staje</a:t>
            </a:r>
            <a:r>
              <a:rPr dirty="0"/>
              <a:t> </a:t>
            </a:r>
            <a:r>
              <a:rPr dirty="0" err="1"/>
              <a:t>się</a:t>
            </a:r>
            <a:r>
              <a:rPr dirty="0"/>
              <a:t> </a:t>
            </a:r>
            <a:r>
              <a:rPr dirty="0" err="1"/>
              <a:t>moderatorem</a:t>
            </a:r>
            <a:r>
              <a:rPr dirty="0"/>
              <a:t>, </a:t>
            </a:r>
            <a:r>
              <a:rPr dirty="0" err="1"/>
              <a:t>życzliwie</a:t>
            </a:r>
            <a:r>
              <a:rPr dirty="0"/>
              <a:t> </a:t>
            </a:r>
            <a:r>
              <a:rPr dirty="0" err="1"/>
              <a:t>zabezpiecza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a:t>
            </a:r>
          </a:p>
        </p:txBody>
      </p:sp>
      <p:pic>
        <p:nvPicPr>
          <p:cNvPr id="696" name="02-ikona-strzalek.png" descr="02-ikona-strzalek.png"/>
          <p:cNvPicPr>
            <a:picLocks noChangeAspect="1"/>
          </p:cNvPicPr>
          <p:nvPr/>
        </p:nvPicPr>
        <p:blipFill>
          <a:blip r:embed="rId3"/>
          <a:stretch>
            <a:fillRect/>
          </a:stretch>
        </p:blipFill>
        <p:spPr>
          <a:xfrm>
            <a:off x="5469219" y="561597"/>
            <a:ext cx="378061" cy="378061"/>
          </a:xfrm>
          <a:prstGeom prst="rect">
            <a:avLst/>
          </a:prstGeom>
          <a:ln w="12700">
            <a:miter lim="400000"/>
          </a:ln>
        </p:spPr>
      </p:pic>
      <p:pic>
        <p:nvPicPr>
          <p:cNvPr id="697" name="03-ikona-swiatelka.png" descr="03-ikona-swiatelka.png"/>
          <p:cNvPicPr>
            <a:picLocks noChangeAspect="1"/>
          </p:cNvPicPr>
          <p:nvPr/>
        </p:nvPicPr>
        <p:blipFill>
          <a:blip r:embed="rId4"/>
          <a:stretch>
            <a:fillRect/>
          </a:stretch>
        </p:blipFill>
        <p:spPr>
          <a:xfrm>
            <a:off x="5951788" y="555200"/>
            <a:ext cx="378061" cy="378061"/>
          </a:xfrm>
          <a:prstGeom prst="rect">
            <a:avLst/>
          </a:prstGeom>
          <a:ln w="12700">
            <a:miter lim="400000"/>
          </a:ln>
        </p:spPr>
      </p:pic>
      <p:sp>
        <p:nvSpPr>
          <p:cNvPr id="698" name="Symbol zastępczy tekstu 16"/>
          <p:cNvSpPr txBox="1"/>
          <p:nvPr/>
        </p:nvSpPr>
        <p:spPr>
          <a:xfrm>
            <a:off x="2442097" y="2478363"/>
            <a:ext cx="7307806" cy="652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t>1.</a:t>
            </a:r>
            <a:r>
              <a:rPr>
                <a:solidFill>
                  <a:schemeClr val="accent1"/>
                </a:solidFill>
              </a:rPr>
              <a:t> Ulubiona forma imienia w pracy.</a:t>
            </a:r>
          </a:p>
        </p:txBody>
      </p:sp>
      <p:sp>
        <p:nvSpPr>
          <p:cNvPr id="699" name="Symbol zastępczy tekstu 16"/>
          <p:cNvSpPr txBox="1"/>
          <p:nvPr/>
        </p:nvSpPr>
        <p:spPr>
          <a:xfrm>
            <a:off x="2471704" y="3395071"/>
            <a:ext cx="6484194" cy="656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1000"/>
              </a:spcBef>
              <a:defRPr sz="2800" b="1">
                <a:solidFill>
                  <a:srgbClr val="4BA5DF"/>
                </a:solidFill>
                <a:latin typeface="+mj-lt"/>
                <a:ea typeface="+mj-ea"/>
                <a:cs typeface="+mj-cs"/>
                <a:sym typeface="Source Sans Pro"/>
              </a:defRPr>
            </a:pPr>
            <a:r>
              <a:rPr dirty="0"/>
              <a:t>2.</a:t>
            </a:r>
            <a:r>
              <a:rPr dirty="0">
                <a:solidFill>
                  <a:schemeClr val="accent1"/>
                </a:solidFill>
              </a:rPr>
              <a:t> </a:t>
            </a:r>
            <a:r>
              <a:rPr dirty="0" err="1">
                <a:solidFill>
                  <a:schemeClr val="accent1"/>
                </a:solidFill>
              </a:rPr>
              <a:t>Ulubiona</a:t>
            </a:r>
            <a:r>
              <a:rPr dirty="0">
                <a:solidFill>
                  <a:schemeClr val="accent1"/>
                </a:solidFill>
              </a:rPr>
              <a:t> </a:t>
            </a:r>
            <a:r>
              <a:rPr dirty="0" err="1">
                <a:solidFill>
                  <a:schemeClr val="accent1"/>
                </a:solidFill>
              </a:rPr>
              <a:t>postać</a:t>
            </a:r>
            <a:r>
              <a:rPr dirty="0">
                <a:solidFill>
                  <a:schemeClr val="accent1"/>
                </a:solidFill>
              </a:rPr>
              <a:t> </a:t>
            </a:r>
            <a:r>
              <a:rPr dirty="0" err="1">
                <a:solidFill>
                  <a:schemeClr val="accent1"/>
                </a:solidFill>
              </a:rPr>
              <a:t>literacka</a:t>
            </a:r>
            <a:r>
              <a:rPr dirty="0">
                <a:solidFill>
                  <a:schemeClr val="accent1"/>
                </a:solidFill>
              </a:rPr>
              <a:t>.</a:t>
            </a:r>
          </a:p>
        </p:txBody>
      </p:sp>
      <p:sp>
        <p:nvSpPr>
          <p:cNvPr id="700" name="Symbol zastępczy tekstu 16"/>
          <p:cNvSpPr txBox="1"/>
          <p:nvPr/>
        </p:nvSpPr>
        <p:spPr>
          <a:xfrm>
            <a:off x="2430656" y="4328895"/>
            <a:ext cx="7200081" cy="758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lnSpcReduction="10000"/>
          </a:bodyPr>
          <a:lstStyle/>
          <a:p>
            <a:pPr>
              <a:spcBef>
                <a:spcPts val="1000"/>
              </a:spcBef>
              <a:defRPr sz="2800" b="1">
                <a:solidFill>
                  <a:srgbClr val="4BA5DF"/>
                </a:solidFill>
                <a:latin typeface="+mj-lt"/>
                <a:ea typeface="+mj-ea"/>
                <a:cs typeface="+mj-cs"/>
                <a:sym typeface="Source Sans Pro"/>
              </a:defRPr>
            </a:pPr>
            <a:r>
              <a:rPr dirty="0"/>
              <a:t>3.</a:t>
            </a:r>
            <a:r>
              <a:rPr dirty="0">
                <a:solidFill>
                  <a:schemeClr val="accent1"/>
                </a:solidFill>
              </a:rPr>
              <a:t> Stwórz </a:t>
            </a:r>
            <a:r>
              <a:rPr dirty="0" err="1">
                <a:solidFill>
                  <a:schemeClr val="accent1"/>
                </a:solidFill>
              </a:rPr>
              <a:t>metaforę</a:t>
            </a:r>
            <a:r>
              <a:rPr dirty="0">
                <a:solidFill>
                  <a:schemeClr val="accent1"/>
                </a:solidFill>
              </a:rPr>
              <a:t> „</a:t>
            </a:r>
            <a:r>
              <a:rPr lang="pl-PL" dirty="0">
                <a:solidFill>
                  <a:schemeClr val="accent1"/>
                </a:solidFill>
              </a:rPr>
              <a:t>Zaangażowanie w działanie zespołu</a:t>
            </a:r>
            <a:r>
              <a:rPr dirty="0">
                <a:solidFill>
                  <a:schemeClr val="accent1"/>
                </a:solidFill>
              </a:rPr>
              <a:t> jest jak…”.</a:t>
            </a:r>
          </a:p>
        </p:txBody>
      </p:sp>
      <p:grpSp>
        <p:nvGrpSpPr>
          <p:cNvPr id="703" name="Grupuj"/>
          <p:cNvGrpSpPr/>
          <p:nvPr/>
        </p:nvGrpSpPr>
        <p:grpSpPr>
          <a:xfrm>
            <a:off x="473380" y="5158637"/>
            <a:ext cx="11245240" cy="333735"/>
            <a:chOff x="0" y="0"/>
            <a:chExt cx="11245238" cy="333734"/>
          </a:xfrm>
        </p:grpSpPr>
        <p:sp>
          <p:nvSpPr>
            <p:cNvPr id="701"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02"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96"/>
                                        </p:tgtEl>
                                        <p:attrNameLst>
                                          <p:attrName>style.visibility</p:attrName>
                                        </p:attrNameLst>
                                      </p:cBhvr>
                                      <p:to>
                                        <p:strVal val="visible"/>
                                      </p:to>
                                    </p:set>
                                    <p:animEffect transition="in" filter="fade">
                                      <p:cBhvr>
                                        <p:cTn id="7" dur="1500"/>
                                        <p:tgtEl>
                                          <p:spTgt spid="6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92"/>
                                        </p:tgtEl>
                                        <p:attrNameLst>
                                          <p:attrName>style.visibility</p:attrName>
                                        </p:attrNameLst>
                                      </p:cBhvr>
                                      <p:to>
                                        <p:strVal val="visible"/>
                                      </p:to>
                                    </p:set>
                                    <p:animEffect transition="in" filter="fade">
                                      <p:cBhvr>
                                        <p:cTn id="12" dur="1500"/>
                                        <p:tgtEl>
                                          <p:spTgt spid="692"/>
                                        </p:tgtEl>
                                      </p:cBhvr>
                                    </p:animEffect>
                                  </p:childTnLst>
                                </p:cTn>
                              </p:par>
                            </p:childTnLst>
                          </p:cTn>
                        </p:par>
                        <p:par>
                          <p:cTn id="13" fill="hold">
                            <p:stCondLst>
                              <p:cond delay="1500"/>
                            </p:stCondLst>
                            <p:childTnLst>
                              <p:par>
                                <p:cTn id="14" presetID="10" presetClass="entr" fill="hold" grpId="3" nodeType="afterEffect">
                                  <p:stCondLst>
                                    <p:cond delay="0"/>
                                  </p:stCondLst>
                                  <p:iterate>
                                    <p:tmAbs val="0"/>
                                  </p:iterate>
                                  <p:childTnLst>
                                    <p:set>
                                      <p:cBhvr>
                                        <p:cTn id="15" fill="hold"/>
                                        <p:tgtEl>
                                          <p:spTgt spid="703"/>
                                        </p:tgtEl>
                                        <p:attrNameLst>
                                          <p:attrName>style.visibility</p:attrName>
                                        </p:attrNameLst>
                                      </p:cBhvr>
                                      <p:to>
                                        <p:strVal val="visible"/>
                                      </p:to>
                                    </p:set>
                                    <p:animEffect transition="in" filter="fade">
                                      <p:cBhvr>
                                        <p:cTn id="16" dur="1500"/>
                                        <p:tgtEl>
                                          <p:spTgt spid="703"/>
                                        </p:tgtEl>
                                      </p:cBhvr>
                                    </p:animEffect>
                                  </p:childTnLst>
                                </p:cTn>
                              </p:par>
                              <p:par>
                                <p:cTn id="17" presetID="10" presetClass="entr" fill="hold" grpId="4" nodeType="withEffect">
                                  <p:stCondLst>
                                    <p:cond delay="0"/>
                                  </p:stCondLst>
                                  <p:iterate>
                                    <p:tmAbs val="0"/>
                                  </p:iterate>
                                  <p:childTnLst>
                                    <p:set>
                                      <p:cBhvr>
                                        <p:cTn id="18" fill="hold"/>
                                        <p:tgtEl>
                                          <p:spTgt spid="694"/>
                                        </p:tgtEl>
                                        <p:attrNameLst>
                                          <p:attrName>style.visibility</p:attrName>
                                        </p:attrNameLst>
                                      </p:cBhvr>
                                      <p:to>
                                        <p:strVal val="visible"/>
                                      </p:to>
                                    </p:set>
                                    <p:animEffect transition="in" filter="fade">
                                      <p:cBhvr>
                                        <p:cTn id="19" dur="1500"/>
                                        <p:tgtEl>
                                          <p:spTgt spid="694"/>
                                        </p:tgtEl>
                                      </p:cBhvr>
                                    </p:animEffect>
                                  </p:childTnLst>
                                </p:cTn>
                              </p:par>
                              <p:par>
                                <p:cTn id="20" presetID="10" presetClass="entr" fill="hold" grpId="5" nodeType="withEffect">
                                  <p:stCondLst>
                                    <p:cond delay="0"/>
                                  </p:stCondLst>
                                  <p:iterate>
                                    <p:tmAbs val="0"/>
                                  </p:iterate>
                                  <p:childTnLst>
                                    <p:set>
                                      <p:cBhvr>
                                        <p:cTn id="21" fill="hold"/>
                                        <p:tgtEl>
                                          <p:spTgt spid="693"/>
                                        </p:tgtEl>
                                        <p:attrNameLst>
                                          <p:attrName>style.visibility</p:attrName>
                                        </p:attrNameLst>
                                      </p:cBhvr>
                                      <p:to>
                                        <p:strVal val="visible"/>
                                      </p:to>
                                    </p:set>
                                    <p:animEffect transition="in" filter="fade">
                                      <p:cBhvr>
                                        <p:cTn id="22" dur="1500"/>
                                        <p:tgtEl>
                                          <p:spTgt spid="693"/>
                                        </p:tgtEl>
                                      </p:cBhvr>
                                    </p:animEffect>
                                  </p:childTnLst>
                                </p:cTn>
                              </p:par>
                              <p:par>
                                <p:cTn id="23" presetID="10" presetClass="entr" fill="hold" grpId="6" nodeType="withEffect">
                                  <p:stCondLst>
                                    <p:cond delay="0"/>
                                  </p:stCondLst>
                                  <p:iterate>
                                    <p:tmAbs val="0"/>
                                  </p:iterate>
                                  <p:childTnLst>
                                    <p:set>
                                      <p:cBhvr>
                                        <p:cTn id="24" fill="hold"/>
                                        <p:tgtEl>
                                          <p:spTgt spid="695"/>
                                        </p:tgtEl>
                                        <p:attrNameLst>
                                          <p:attrName>style.visibility</p:attrName>
                                        </p:attrNameLst>
                                      </p:cBhvr>
                                      <p:to>
                                        <p:strVal val="visible"/>
                                      </p:to>
                                    </p:set>
                                    <p:animEffect transition="in" filter="fade">
                                      <p:cBhvr>
                                        <p:cTn id="25" dur="1500"/>
                                        <p:tgtEl>
                                          <p:spTgt spid="69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7" nodeType="clickEffect">
                                  <p:stCondLst>
                                    <p:cond delay="0"/>
                                  </p:stCondLst>
                                  <p:iterate>
                                    <p:tmAbs val="0"/>
                                  </p:iterate>
                                  <p:childTnLst>
                                    <p:set>
                                      <p:cBhvr>
                                        <p:cTn id="29" fill="hold"/>
                                        <p:tgtEl>
                                          <p:spTgt spid="698"/>
                                        </p:tgtEl>
                                        <p:attrNameLst>
                                          <p:attrName>style.visibility</p:attrName>
                                        </p:attrNameLst>
                                      </p:cBhvr>
                                      <p:to>
                                        <p:strVal val="visible"/>
                                      </p:to>
                                    </p:set>
                                    <p:animEffect transition="in" filter="fade">
                                      <p:cBhvr>
                                        <p:cTn id="30" dur="1500"/>
                                        <p:tgtEl>
                                          <p:spTgt spid="698"/>
                                        </p:tgtEl>
                                      </p:cBhvr>
                                    </p:animEffect>
                                  </p:childTnLst>
                                </p:cTn>
                              </p:par>
                            </p:childTnLst>
                          </p:cTn>
                        </p:par>
                        <p:par>
                          <p:cTn id="31" fill="hold">
                            <p:stCondLst>
                              <p:cond delay="1500"/>
                            </p:stCondLst>
                            <p:childTnLst>
                              <p:par>
                                <p:cTn id="32" presetID="10" presetClass="entr" fill="hold" grpId="8" nodeType="afterEffect">
                                  <p:stCondLst>
                                    <p:cond delay="0"/>
                                  </p:stCondLst>
                                  <p:iterate>
                                    <p:tmAbs val="0"/>
                                  </p:iterate>
                                  <p:childTnLst>
                                    <p:set>
                                      <p:cBhvr>
                                        <p:cTn id="33" fill="hold"/>
                                        <p:tgtEl>
                                          <p:spTgt spid="699"/>
                                        </p:tgtEl>
                                        <p:attrNameLst>
                                          <p:attrName>style.visibility</p:attrName>
                                        </p:attrNameLst>
                                      </p:cBhvr>
                                      <p:to>
                                        <p:strVal val="visible"/>
                                      </p:to>
                                    </p:set>
                                    <p:animEffect transition="in" filter="fade">
                                      <p:cBhvr>
                                        <p:cTn id="34" dur="1500"/>
                                        <p:tgtEl>
                                          <p:spTgt spid="699"/>
                                        </p:tgtEl>
                                      </p:cBhvr>
                                    </p:animEffect>
                                  </p:childTnLst>
                                </p:cTn>
                              </p:par>
                            </p:childTnLst>
                          </p:cTn>
                        </p:par>
                        <p:par>
                          <p:cTn id="35" fill="hold">
                            <p:stCondLst>
                              <p:cond delay="3000"/>
                            </p:stCondLst>
                            <p:childTnLst>
                              <p:par>
                                <p:cTn id="36" presetID="10" presetClass="entr" fill="hold" grpId="9" nodeType="afterEffect">
                                  <p:stCondLst>
                                    <p:cond delay="0"/>
                                  </p:stCondLst>
                                  <p:iterate>
                                    <p:tmAbs val="0"/>
                                  </p:iterate>
                                  <p:childTnLst>
                                    <p:set>
                                      <p:cBhvr>
                                        <p:cTn id="37" fill="hold"/>
                                        <p:tgtEl>
                                          <p:spTgt spid="700"/>
                                        </p:tgtEl>
                                        <p:attrNameLst>
                                          <p:attrName>style.visibility</p:attrName>
                                        </p:attrNameLst>
                                      </p:cBhvr>
                                      <p:to>
                                        <p:strVal val="visible"/>
                                      </p:to>
                                    </p:set>
                                    <p:animEffect transition="in" filter="fade">
                                      <p:cBhvr>
                                        <p:cTn id="38" dur="1500"/>
                                        <p:tgtEl>
                                          <p:spTgt spid="700"/>
                                        </p:tgtEl>
                                      </p:cBhvr>
                                    </p:animEffect>
                                  </p:childTnLst>
                                </p:cTn>
                              </p:par>
                            </p:childTnLst>
                          </p:cTn>
                        </p:par>
                        <p:par>
                          <p:cTn id="39" fill="hold">
                            <p:stCondLst>
                              <p:cond delay="4500"/>
                            </p:stCondLst>
                            <p:childTnLst>
                              <p:par>
                                <p:cTn id="40" presetID="10" presetClass="entr" fill="hold" grpId="10" nodeType="afterEffect">
                                  <p:stCondLst>
                                    <p:cond delay="0"/>
                                  </p:stCondLst>
                                  <p:iterate>
                                    <p:tmAbs val="0"/>
                                  </p:iterate>
                                  <p:childTnLst>
                                    <p:set>
                                      <p:cBhvr>
                                        <p:cTn id="41" fill="hold"/>
                                        <p:tgtEl>
                                          <p:spTgt spid="697"/>
                                        </p:tgtEl>
                                        <p:attrNameLst>
                                          <p:attrName>style.visibility</p:attrName>
                                        </p:attrNameLst>
                                      </p:cBhvr>
                                      <p:to>
                                        <p:strVal val="visible"/>
                                      </p:to>
                                    </p:set>
                                    <p:animEffect transition="in" filter="fade">
                                      <p:cBhvr>
                                        <p:cTn id="42" dur="15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2" animBg="1" advAuto="0"/>
      <p:bldP spid="693" grpId="5" animBg="1" advAuto="0"/>
      <p:bldP spid="694" grpId="4" animBg="1" advAuto="0"/>
      <p:bldP spid="695" grpId="6" animBg="1" advAuto="0"/>
      <p:bldP spid="696" grpId="1" animBg="1" advAuto="0"/>
      <p:bldP spid="697" grpId="10" animBg="1" advAuto="0"/>
      <p:bldP spid="698" grpId="7" animBg="1" advAuto="0"/>
      <p:bldP spid="699" grpId="8" animBg="1" advAuto="0"/>
      <p:bldP spid="700" grpId="9" animBg="1" advAuto="0"/>
      <p:bldP spid="703"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ŁUCHAMY  AUDIOBOOKA (30 minut)"/>
          <p:cNvSpPr txBox="1">
            <a:spLocks noGrp="1"/>
          </p:cNvSpPr>
          <p:nvPr>
            <p:ph type="body" sz="quarter" idx="1"/>
          </p:nvPr>
        </p:nvSpPr>
        <p:spPr>
          <a:xfrm>
            <a:off x="407986" y="553507"/>
            <a:ext cx="3828033" cy="1162731"/>
          </a:xfrm>
          <a:prstGeom prst="rect">
            <a:avLst/>
          </a:prstGeom>
        </p:spPr>
        <p:txBody>
          <a:bodyPr/>
          <a:lstStyle/>
          <a:p>
            <a:pPr>
              <a:defRPr b="1"/>
            </a:pPr>
            <a:r>
              <a:t>SŁUCHAMY </a:t>
            </a:r>
            <a:br/>
            <a:r>
              <a:t>AUDIOBOOKA</a:t>
            </a:r>
            <a:r>
              <a:rPr b="0"/>
              <a:t> </a:t>
            </a:r>
            <a:r>
              <a:rPr sz="2000" b="0"/>
              <a:t>(30 minut)</a:t>
            </a:r>
          </a:p>
        </p:txBody>
      </p:sp>
      <p:sp>
        <p:nvSpPr>
          <p:cNvPr id="706"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lvl1pPr>
              <a:defRPr>
                <a:solidFill>
                  <a:srgbClr val="FFFFFF"/>
                </a:solidFill>
              </a:defRPr>
            </a:lvl1pPr>
          </a:lstStyle>
          <a:p>
            <a:fld id="{86CB4B4D-7CA3-9044-876B-883B54F8677D}" type="slidenum">
              <a:rPr/>
              <a:t>7</a:t>
            </a:fld>
            <a:endParaRPr/>
          </a:p>
        </p:txBody>
      </p:sp>
      <p:sp>
        <p:nvSpPr>
          <p:cNvPr id="707" name="Symbol zastępczy tekstu 39"/>
          <p:cNvSpPr txBox="1"/>
          <p:nvPr/>
        </p:nvSpPr>
        <p:spPr>
          <a:xfrm>
            <a:off x="5411570" y="1897178"/>
            <a:ext cx="3164716" cy="2494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160420" indent="-160420">
              <a:buSzPct val="100000"/>
              <a:buChar char="•"/>
              <a:defRPr sz="1600" b="1">
                <a:solidFill>
                  <a:schemeClr val="accent1"/>
                </a:solidFill>
                <a:latin typeface="+mj-lt"/>
                <a:ea typeface="+mj-ea"/>
                <a:cs typeface="+mj-cs"/>
                <a:sym typeface="Source Sans Pro"/>
              </a:defRPr>
            </a:pPr>
            <a:r>
              <a:rPr dirty="0"/>
              <a:t>SKUPIENIE NA TREŚCI</a:t>
            </a:r>
            <a:r>
              <a:rPr b="0" dirty="0"/>
              <a:t> </a:t>
            </a:r>
            <a:br>
              <a:rPr b="0" dirty="0"/>
            </a:br>
            <a:r>
              <a:rPr b="0" dirty="0"/>
              <a:t>– AKTYWNE SŁUCHANIE.</a:t>
            </a:r>
          </a:p>
          <a:p>
            <a:pPr marL="160420" indent="-160420">
              <a:buSzPct val="100000"/>
              <a:buChar char="•"/>
              <a:defRPr sz="1600">
                <a:solidFill>
                  <a:schemeClr val="accent1"/>
                </a:solidFill>
                <a:latin typeface="+mj-lt"/>
                <a:ea typeface="+mj-ea"/>
                <a:cs typeface="+mj-cs"/>
                <a:sym typeface="Source Sans Pro"/>
              </a:defRPr>
            </a:pPr>
            <a:endParaRPr b="0" dirty="0"/>
          </a:p>
          <a:p>
            <a:pPr marL="160420" indent="-160420">
              <a:buSzPct val="100000"/>
              <a:buChar char="•"/>
              <a:defRPr sz="1600">
                <a:solidFill>
                  <a:schemeClr val="accent1"/>
                </a:solidFill>
                <a:latin typeface="+mj-lt"/>
                <a:ea typeface="+mj-ea"/>
                <a:cs typeface="+mj-cs"/>
                <a:sym typeface="Source Sans Pro"/>
              </a:defRPr>
            </a:pPr>
            <a:r>
              <a:rPr dirty="0"/>
              <a:t>MOŻESZ </a:t>
            </a:r>
            <a:r>
              <a:rPr b="1" dirty="0"/>
              <a:t>ROBIĆ NOTATKI</a:t>
            </a:r>
            <a:r>
              <a:rPr dirty="0"/>
              <a:t>, </a:t>
            </a:r>
            <a:br>
              <a:rPr dirty="0"/>
            </a:br>
            <a:r>
              <a:rPr dirty="0"/>
              <a:t>ABY ZAPAMIĘTAĆ WAŻNE </a:t>
            </a:r>
            <a:br>
              <a:rPr dirty="0"/>
            </a:br>
            <a:r>
              <a:rPr dirty="0"/>
              <a:t>MOMENTY.</a:t>
            </a:r>
          </a:p>
          <a:p>
            <a:pPr marL="160420" indent="-160420">
              <a:buSzPct val="100000"/>
              <a:buChar char="•"/>
              <a:defRPr sz="1600">
                <a:solidFill>
                  <a:schemeClr val="accent1"/>
                </a:solidFill>
                <a:latin typeface="+mj-lt"/>
                <a:ea typeface="+mj-ea"/>
                <a:cs typeface="+mj-cs"/>
                <a:sym typeface="Source Sans Pro"/>
              </a:defRPr>
            </a:pPr>
            <a:endParaRPr dirty="0"/>
          </a:p>
          <a:p>
            <a:pPr marL="160420" indent="-160420">
              <a:buSzPct val="100000"/>
              <a:buChar char="•"/>
              <a:defRPr sz="1600" b="1">
                <a:solidFill>
                  <a:schemeClr val="accent1"/>
                </a:solidFill>
                <a:latin typeface="+mj-lt"/>
                <a:ea typeface="+mj-ea"/>
                <a:cs typeface="+mj-cs"/>
                <a:sym typeface="Source Sans Pro"/>
              </a:defRPr>
            </a:pPr>
            <a:r>
              <a:rPr dirty="0"/>
              <a:t>WSTRZYMUJEMY SIĘ</a:t>
            </a:r>
            <a:br>
              <a:rPr dirty="0"/>
            </a:br>
            <a:r>
              <a:rPr dirty="0"/>
              <a:t>OD KOMENTARZY</a:t>
            </a:r>
            <a:r>
              <a:rPr b="0" dirty="0"/>
              <a:t> </a:t>
            </a:r>
            <a:br>
              <a:rPr b="0" dirty="0"/>
            </a:br>
            <a:r>
              <a:rPr b="0" dirty="0"/>
              <a:t>DO KOŃCA ODSŁUCHU.</a:t>
            </a:r>
          </a:p>
        </p:txBody>
      </p:sp>
      <p:sp>
        <p:nvSpPr>
          <p:cNvPr id="708" name="Symbol zastępczy tekstu 39"/>
          <p:cNvSpPr txBox="1"/>
          <p:nvPr/>
        </p:nvSpPr>
        <p:spPr>
          <a:xfrm>
            <a:off x="5542431" y="558899"/>
            <a:ext cx="5442242" cy="846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defRPr sz="1600">
                <a:solidFill>
                  <a:schemeClr val="accent1"/>
                </a:solidFill>
                <a:latin typeface="+mj-lt"/>
                <a:ea typeface="+mj-ea"/>
                <a:cs typeface="+mj-cs"/>
                <a:sym typeface="Source Sans Pro"/>
              </a:defRPr>
            </a:pPr>
            <a:r>
              <a:rPr dirty="0"/>
              <a:t>Za </a:t>
            </a:r>
            <a:r>
              <a:rPr dirty="0" err="1"/>
              <a:t>chwilę</a:t>
            </a:r>
            <a:r>
              <a:rPr dirty="0"/>
              <a:t> </a:t>
            </a:r>
            <a:r>
              <a:rPr dirty="0" err="1"/>
              <a:t>włączymy</a:t>
            </a:r>
            <a:r>
              <a:rPr dirty="0"/>
              <a:t> audiobook, </a:t>
            </a:r>
            <a:r>
              <a:rPr dirty="0" err="1"/>
              <a:t>jednak</a:t>
            </a:r>
            <a:r>
              <a:rPr dirty="0"/>
              <a:t> </a:t>
            </a:r>
            <a:r>
              <a:rPr dirty="0" err="1"/>
              <a:t>najpierw</a:t>
            </a:r>
            <a:r>
              <a:rPr dirty="0"/>
              <a:t> </a:t>
            </a:r>
            <a:r>
              <a:rPr dirty="0" err="1"/>
              <a:t>kilka</a:t>
            </a:r>
            <a:r>
              <a:rPr dirty="0"/>
              <a:t> </a:t>
            </a:r>
            <a:r>
              <a:rPr dirty="0" err="1"/>
              <a:t>podpowiedzi</a:t>
            </a:r>
            <a:r>
              <a:rPr dirty="0"/>
              <a:t>, jak </a:t>
            </a:r>
            <a:r>
              <a:rPr dirty="0" err="1"/>
              <a:t>słuchać</a:t>
            </a:r>
            <a:r>
              <a:rPr dirty="0"/>
              <a:t> </a:t>
            </a:r>
            <a:r>
              <a:rPr dirty="0" err="1"/>
              <a:t>skutecznie</a:t>
            </a:r>
            <a:r>
              <a:rPr dirty="0"/>
              <a:t>, aby </a:t>
            </a:r>
            <a:r>
              <a:rPr dirty="0" err="1"/>
              <a:t>pomóc</a:t>
            </a:r>
            <a:r>
              <a:rPr dirty="0"/>
              <a:t> </a:t>
            </a:r>
            <a:r>
              <a:rPr dirty="0" err="1"/>
              <a:t>sobie</a:t>
            </a:r>
            <a:br>
              <a:rPr dirty="0"/>
            </a:br>
            <a:r>
              <a:rPr dirty="0" err="1"/>
              <a:t>i</a:t>
            </a:r>
            <a:r>
              <a:rPr dirty="0"/>
              <a:t> </a:t>
            </a:r>
            <a:r>
              <a:rPr dirty="0" err="1"/>
              <a:t>innym</a:t>
            </a:r>
            <a:r>
              <a:rPr dirty="0"/>
              <a:t> w </a:t>
            </a:r>
            <a:r>
              <a:rPr dirty="0" err="1"/>
              <a:t>odbiorze</a:t>
            </a:r>
            <a:r>
              <a:rPr dirty="0"/>
              <a:t>.</a:t>
            </a:r>
          </a:p>
        </p:txBody>
      </p:sp>
      <p:pic>
        <p:nvPicPr>
          <p:cNvPr id="709" name="01-ikona-dloni.png" descr="01-ikona-dloni.png"/>
          <p:cNvPicPr>
            <a:picLocks noChangeAspect="1"/>
          </p:cNvPicPr>
          <p:nvPr/>
        </p:nvPicPr>
        <p:blipFill>
          <a:blip r:embed="rId2"/>
          <a:stretch>
            <a:fillRect/>
          </a:stretch>
        </p:blipFill>
        <p:spPr>
          <a:xfrm>
            <a:off x="5357402" y="5902774"/>
            <a:ext cx="378061" cy="378061"/>
          </a:xfrm>
          <a:prstGeom prst="rect">
            <a:avLst/>
          </a:prstGeom>
          <a:ln w="12700">
            <a:miter lim="400000"/>
          </a:ln>
        </p:spPr>
      </p:pic>
      <p:pic>
        <p:nvPicPr>
          <p:cNvPr id="710" name="01-ikona-dloni.png" descr="01-ikona-dloni.png"/>
          <p:cNvPicPr>
            <a:picLocks noChangeAspect="1"/>
          </p:cNvPicPr>
          <p:nvPr/>
        </p:nvPicPr>
        <p:blipFill>
          <a:blip r:embed="rId2"/>
          <a:stretch>
            <a:fillRect/>
          </a:stretch>
        </p:blipFill>
        <p:spPr>
          <a:xfrm>
            <a:off x="5357402" y="5436308"/>
            <a:ext cx="378061" cy="378061"/>
          </a:xfrm>
          <a:prstGeom prst="rect">
            <a:avLst/>
          </a:prstGeom>
          <a:ln w="12700">
            <a:miter lim="400000"/>
          </a:ln>
        </p:spPr>
      </p:pic>
      <p:sp>
        <p:nvSpPr>
          <p:cNvPr id="711" name="Symbol zastępczy tekstu 39"/>
          <p:cNvSpPr txBox="1"/>
          <p:nvPr/>
        </p:nvSpPr>
        <p:spPr>
          <a:xfrm>
            <a:off x="5974377" y="5383141"/>
            <a:ext cx="5591552" cy="998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ts val="2700"/>
              </a:lnSpc>
              <a:defRPr sz="1300">
                <a:latin typeface="+mj-lt"/>
                <a:ea typeface="+mj-ea"/>
                <a:cs typeface="+mj-cs"/>
                <a:sym typeface="Source Sans Pro"/>
              </a:defRPr>
            </a:pPr>
            <a:r>
              <a:t>Rozdajemy uczestnikom kartki i długopisy.</a:t>
            </a:r>
          </a:p>
          <a:p>
            <a:pPr>
              <a:lnSpc>
                <a:spcPts val="2700"/>
              </a:lnSpc>
              <a:defRPr sz="1300" b="1">
                <a:latin typeface="+mj-lt"/>
                <a:ea typeface="+mj-ea"/>
                <a:cs typeface="+mj-cs"/>
                <a:sym typeface="Source Sans Pro"/>
              </a:defRPr>
            </a:pPr>
            <a:r>
              <a:t>Włączamy audiobooka. </a:t>
            </a:r>
            <a:r>
              <a:rPr b="0"/>
              <a:t>Po jego odsłuchaniu przechodzimy do kolejnego slajdu. Miłego słuchania!</a:t>
            </a:r>
          </a:p>
        </p:txBody>
      </p:sp>
      <p:sp>
        <p:nvSpPr>
          <p:cNvPr id="712" name="Prostokąt"/>
          <p:cNvSpPr/>
          <p:nvPr/>
        </p:nvSpPr>
        <p:spPr>
          <a:xfrm>
            <a:off x="5258579" y="4912566"/>
            <a:ext cx="6501627" cy="333735"/>
          </a:xfrm>
          <a:prstGeom prst="rect">
            <a:avLst/>
          </a:prstGeom>
          <a:solidFill>
            <a:srgbClr val="F3F3F3"/>
          </a:solidFill>
          <a:ln w="12700">
            <a:miter lim="400000"/>
          </a:ln>
        </p:spPr>
        <p:txBody>
          <a:bodyPr lIns="45718" tIns="45718" rIns="45718" bIns="45718" anchor="ctr"/>
          <a:lstStyle/>
          <a:p>
            <a:pPr>
              <a:defRPr>
                <a:latin typeface="+mj-lt"/>
                <a:ea typeface="+mj-ea"/>
                <a:cs typeface="+mj-cs"/>
                <a:sym typeface="Source Sans Pro"/>
              </a:defRPr>
            </a:pPr>
            <a:endParaRPr/>
          </a:p>
        </p:txBody>
      </p:sp>
      <p:sp>
        <p:nvSpPr>
          <p:cNvPr id="713" name="Uwaga"/>
          <p:cNvSpPr txBox="1"/>
          <p:nvPr/>
        </p:nvSpPr>
        <p:spPr>
          <a:xfrm>
            <a:off x="5366341" y="4913559"/>
            <a:ext cx="849978" cy="307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b="1">
                <a:solidFill>
                  <a:schemeClr val="accent1"/>
                </a:solidFill>
                <a:latin typeface="+mj-lt"/>
                <a:ea typeface="+mj-ea"/>
                <a:cs typeface="+mj-cs"/>
                <a:sym typeface="Source Sans Pro"/>
              </a:defRPr>
            </a:lvl1pPr>
          </a:lstStyle>
          <a:p>
            <a:r>
              <a:t>Uwaga</a:t>
            </a:r>
          </a:p>
        </p:txBody>
      </p:sp>
      <p:pic>
        <p:nvPicPr>
          <p:cNvPr id="719" name="03-ikona-swiatelka.png" descr="03-ikona-swiatelka.png"/>
          <p:cNvPicPr>
            <a:picLocks noChangeAspect="1"/>
          </p:cNvPicPr>
          <p:nvPr/>
        </p:nvPicPr>
        <p:blipFill>
          <a:blip r:embed="rId3"/>
          <a:stretch>
            <a:fillRect/>
          </a:stretch>
        </p:blipFill>
        <p:spPr>
          <a:xfrm>
            <a:off x="10795642" y="571887"/>
            <a:ext cx="378061" cy="378060"/>
          </a:xfrm>
          <a:prstGeom prst="rect">
            <a:avLst/>
          </a:prstGeom>
          <a:ln w="12700">
            <a:miter lim="400000"/>
          </a:ln>
        </p:spPr>
      </p:pic>
      <p:pic>
        <p:nvPicPr>
          <p:cNvPr id="720" name="02-ikona-strzalek.png" descr="02-ikona-strzalek.png"/>
          <p:cNvPicPr>
            <a:picLocks noChangeAspect="1"/>
          </p:cNvPicPr>
          <p:nvPr/>
        </p:nvPicPr>
        <p:blipFill>
          <a:blip r:embed="rId4"/>
          <a:stretch>
            <a:fillRect/>
          </a:stretch>
        </p:blipFill>
        <p:spPr>
          <a:xfrm>
            <a:off x="10302488" y="553507"/>
            <a:ext cx="378061" cy="378061"/>
          </a:xfrm>
          <a:prstGeom prst="rect">
            <a:avLst/>
          </a:prstGeom>
          <a:ln w="12700">
            <a:miter lim="400000"/>
          </a:ln>
        </p:spPr>
      </p:pic>
      <p:sp>
        <p:nvSpPr>
          <p:cNvPr id="19" name="Prostokąt zaokrąglony">
            <a:extLst>
              <a:ext uri="{FF2B5EF4-FFF2-40B4-BE49-F238E27FC236}">
                <a16:creationId xmlns:a16="http://schemas.microsoft.com/office/drawing/2014/main" id="{C7453972-66CB-4FB0-80BC-D85D25FD994F}"/>
              </a:ext>
            </a:extLst>
          </p:cNvPr>
          <p:cNvSpPr/>
          <p:nvPr/>
        </p:nvSpPr>
        <p:spPr>
          <a:xfrm>
            <a:off x="9039052" y="1807506"/>
            <a:ext cx="2526881" cy="2588036"/>
          </a:xfrm>
          <a:prstGeom prst="roundRect">
            <a:avLst>
              <a:gd name="adj" fmla="val 10788"/>
            </a:avLst>
          </a:prstGeom>
          <a:noFill/>
          <a:ln w="25400" cap="flat">
            <a:solidFill>
              <a:srgbClr val="000000"/>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20" name="Audiobook">
            <a:extLst>
              <a:ext uri="{FF2B5EF4-FFF2-40B4-BE49-F238E27FC236}">
                <a16:creationId xmlns:a16="http://schemas.microsoft.com/office/drawing/2014/main" id="{9EA7B0E9-01C7-4930-B752-EEB3AFB64238}"/>
              </a:ext>
            </a:extLst>
          </p:cNvPr>
          <p:cNvSpPr txBox="1"/>
          <p:nvPr/>
        </p:nvSpPr>
        <p:spPr>
          <a:xfrm>
            <a:off x="9711021" y="4051063"/>
            <a:ext cx="1182942" cy="2876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457200">
              <a:defRPr sz="1300">
                <a:solidFill>
                  <a:srgbClr val="000000"/>
                </a:solidFill>
                <a:latin typeface="Helvetica Neue UltraLight"/>
                <a:ea typeface="Helvetica Neue UltraLight"/>
                <a:cs typeface="Helvetica Neue UltraLight"/>
                <a:sym typeface="Helvetica Neue UltraLight"/>
              </a:defRPr>
            </a:lvl1pPr>
          </a:lstStyle>
          <a:p>
            <a:r>
              <a:t>Audiobook</a:t>
            </a:r>
          </a:p>
        </p:txBody>
      </p:sp>
      <p:pic>
        <p:nvPicPr>
          <p:cNvPr id="8" name="Obraz 7" descr="Obraz zawierający tekst, zrzut ekranu, Czcionka, logo&#10;&#10;Zawartość wygenerowana przez sztuczną inteligencję może być niepoprawna.">
            <a:extLst>
              <a:ext uri="{FF2B5EF4-FFF2-40B4-BE49-F238E27FC236}">
                <a16:creationId xmlns:a16="http://schemas.microsoft.com/office/drawing/2014/main" id="{AB4A216D-5AA7-4BC8-EDA7-6186A1108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84" y="1632232"/>
            <a:ext cx="3185436" cy="4648603"/>
          </a:xfrm>
          <a:prstGeom prst="rect">
            <a:avLst/>
          </a:prstGeom>
        </p:spPr>
      </p:pic>
      <p:pic>
        <p:nvPicPr>
          <p:cNvPr id="2" name="qr.jpeg" descr="qr.jpeg">
            <a:extLst>
              <a:ext uri="{FF2B5EF4-FFF2-40B4-BE49-F238E27FC236}">
                <a16:creationId xmlns:a16="http://schemas.microsoft.com/office/drawing/2014/main" id="{4E1B335D-24C3-6F41-3E39-4B8E87571726}"/>
              </a:ext>
            </a:extLst>
          </p:cNvPr>
          <p:cNvPicPr>
            <a:picLocks noChangeAspect="1"/>
          </p:cNvPicPr>
          <p:nvPr/>
        </p:nvPicPr>
        <p:blipFill>
          <a:blip r:embed="rId6"/>
          <a:srcRect t="3577" b="3577"/>
          <a:stretch>
            <a:fillRect/>
          </a:stretch>
        </p:blipFill>
        <p:spPr>
          <a:xfrm>
            <a:off x="9212966" y="2011996"/>
            <a:ext cx="2179054" cy="2023135"/>
          </a:xfrm>
          <a:prstGeom prst="rect">
            <a:avLst/>
          </a:prstGeom>
          <a:ln w="12700" cap="flat">
            <a:noFill/>
            <a:miter lim="400000"/>
          </a:ln>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20"/>
                                        </p:tgtEl>
                                        <p:attrNameLst>
                                          <p:attrName>style.visibility</p:attrName>
                                        </p:attrNameLst>
                                      </p:cBhvr>
                                      <p:to>
                                        <p:strVal val="visible"/>
                                      </p:to>
                                    </p:set>
                                    <p:animEffect transition="in" filter="fade">
                                      <p:cBhvr>
                                        <p:cTn id="7" dur="1500"/>
                                        <p:tgtEl>
                                          <p:spTgt spid="7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08"/>
                                        </p:tgtEl>
                                        <p:attrNameLst>
                                          <p:attrName>style.visibility</p:attrName>
                                        </p:attrNameLst>
                                      </p:cBhvr>
                                      <p:to>
                                        <p:strVal val="visible"/>
                                      </p:to>
                                    </p:set>
                                    <p:animEffect transition="in" filter="fade">
                                      <p:cBhvr>
                                        <p:cTn id="12" dur="1500"/>
                                        <p:tgtEl>
                                          <p:spTgt spid="7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07"/>
                                        </p:tgtEl>
                                        <p:attrNameLst>
                                          <p:attrName>style.visibility</p:attrName>
                                        </p:attrNameLst>
                                      </p:cBhvr>
                                      <p:to>
                                        <p:strVal val="visible"/>
                                      </p:to>
                                    </p:set>
                                    <p:animEffect transition="in" filter="fade">
                                      <p:cBhvr>
                                        <p:cTn id="17" dur="1500"/>
                                        <p:tgtEl>
                                          <p:spTgt spid="707"/>
                                        </p:tgtEl>
                                      </p:cBhvr>
                                    </p:animEffect>
                                  </p:childTnLst>
                                </p:cTn>
                              </p:par>
                            </p:childTnLst>
                          </p:cTn>
                        </p:par>
                        <p:par>
                          <p:cTn id="18" fill="hold">
                            <p:stCondLst>
                              <p:cond delay="1500"/>
                            </p:stCondLst>
                            <p:childTnLst>
                              <p:par>
                                <p:cTn id="19" presetID="10" presetClass="entr" fill="hold" grpId="5" nodeType="afterEffect">
                                  <p:stCondLst>
                                    <p:cond delay="0"/>
                                  </p:stCondLst>
                                  <p:iterate>
                                    <p:tmAbs val="0"/>
                                  </p:iterate>
                                  <p:childTnLst>
                                    <p:set>
                                      <p:cBhvr>
                                        <p:cTn id="20" fill="hold"/>
                                        <p:tgtEl>
                                          <p:spTgt spid="712"/>
                                        </p:tgtEl>
                                        <p:attrNameLst>
                                          <p:attrName>style.visibility</p:attrName>
                                        </p:attrNameLst>
                                      </p:cBhvr>
                                      <p:to>
                                        <p:strVal val="visible"/>
                                      </p:to>
                                    </p:set>
                                    <p:animEffect transition="in" filter="fade">
                                      <p:cBhvr>
                                        <p:cTn id="21" dur="1500"/>
                                        <p:tgtEl>
                                          <p:spTgt spid="712"/>
                                        </p:tgtEl>
                                      </p:cBhvr>
                                    </p:animEffect>
                                  </p:childTnLst>
                                </p:cTn>
                              </p:par>
                              <p:par>
                                <p:cTn id="22" presetID="10" presetClass="entr" fill="hold" grpId="6" nodeType="withEffect">
                                  <p:stCondLst>
                                    <p:cond delay="0"/>
                                  </p:stCondLst>
                                  <p:iterate>
                                    <p:tmAbs val="0"/>
                                  </p:iterate>
                                  <p:childTnLst>
                                    <p:set>
                                      <p:cBhvr>
                                        <p:cTn id="23" fill="hold"/>
                                        <p:tgtEl>
                                          <p:spTgt spid="713"/>
                                        </p:tgtEl>
                                        <p:attrNameLst>
                                          <p:attrName>style.visibility</p:attrName>
                                        </p:attrNameLst>
                                      </p:cBhvr>
                                      <p:to>
                                        <p:strVal val="visible"/>
                                      </p:to>
                                    </p:set>
                                    <p:animEffect transition="in" filter="fade">
                                      <p:cBhvr>
                                        <p:cTn id="24" dur="1500"/>
                                        <p:tgtEl>
                                          <p:spTgt spid="713"/>
                                        </p:tgtEl>
                                      </p:cBhvr>
                                    </p:animEffect>
                                  </p:childTnLst>
                                </p:cTn>
                              </p:par>
                              <p:par>
                                <p:cTn id="25" presetID="10" presetClass="entr" fill="hold" grpId="7" nodeType="withEffect">
                                  <p:stCondLst>
                                    <p:cond delay="0"/>
                                  </p:stCondLst>
                                  <p:iterate>
                                    <p:tmAbs val="0"/>
                                  </p:iterate>
                                  <p:childTnLst>
                                    <p:set>
                                      <p:cBhvr>
                                        <p:cTn id="26" fill="hold"/>
                                        <p:tgtEl>
                                          <p:spTgt spid="710"/>
                                        </p:tgtEl>
                                        <p:attrNameLst>
                                          <p:attrName>style.visibility</p:attrName>
                                        </p:attrNameLst>
                                      </p:cBhvr>
                                      <p:to>
                                        <p:strVal val="visible"/>
                                      </p:to>
                                    </p:set>
                                    <p:animEffect transition="in" filter="fade">
                                      <p:cBhvr>
                                        <p:cTn id="27" dur="1500"/>
                                        <p:tgtEl>
                                          <p:spTgt spid="710"/>
                                        </p:tgtEl>
                                      </p:cBhvr>
                                    </p:animEffect>
                                  </p:childTnLst>
                                </p:cTn>
                              </p:par>
                              <p:par>
                                <p:cTn id="28" presetID="10" presetClass="entr" fill="hold" grpId="8" nodeType="withEffect">
                                  <p:stCondLst>
                                    <p:cond delay="0"/>
                                  </p:stCondLst>
                                  <p:iterate>
                                    <p:tmAbs val="0"/>
                                  </p:iterate>
                                  <p:childTnLst>
                                    <p:set>
                                      <p:cBhvr>
                                        <p:cTn id="29" fill="hold"/>
                                        <p:tgtEl>
                                          <p:spTgt spid="711"/>
                                        </p:tgtEl>
                                        <p:attrNameLst>
                                          <p:attrName>style.visibility</p:attrName>
                                        </p:attrNameLst>
                                      </p:cBhvr>
                                      <p:to>
                                        <p:strVal val="visible"/>
                                      </p:to>
                                    </p:set>
                                    <p:animEffect transition="in" filter="fade">
                                      <p:cBhvr>
                                        <p:cTn id="30" dur="1500"/>
                                        <p:tgtEl>
                                          <p:spTgt spid="711"/>
                                        </p:tgtEl>
                                      </p:cBhvr>
                                    </p:animEffect>
                                  </p:childTnLst>
                                </p:cTn>
                              </p:par>
                              <p:par>
                                <p:cTn id="31" presetID="10" presetClass="entr" fill="hold" grpId="9" nodeType="withEffect">
                                  <p:stCondLst>
                                    <p:cond delay="0"/>
                                  </p:stCondLst>
                                  <p:iterate>
                                    <p:tmAbs val="0"/>
                                  </p:iterate>
                                  <p:childTnLst>
                                    <p:set>
                                      <p:cBhvr>
                                        <p:cTn id="32" fill="hold"/>
                                        <p:tgtEl>
                                          <p:spTgt spid="709"/>
                                        </p:tgtEl>
                                        <p:attrNameLst>
                                          <p:attrName>style.visibility</p:attrName>
                                        </p:attrNameLst>
                                      </p:cBhvr>
                                      <p:to>
                                        <p:strVal val="visible"/>
                                      </p:to>
                                    </p:set>
                                    <p:animEffect transition="in" filter="fade">
                                      <p:cBhvr>
                                        <p:cTn id="33" dur="1500"/>
                                        <p:tgtEl>
                                          <p:spTgt spid="709"/>
                                        </p:tgtEl>
                                      </p:cBhvr>
                                    </p:animEffect>
                                  </p:childTnLst>
                                </p:cTn>
                              </p:par>
                              <p:par>
                                <p:cTn id="34" presetID="10" presetClass="entr" fill="hold" grpId="10" nodeType="withEffect">
                                  <p:stCondLst>
                                    <p:cond delay="0"/>
                                  </p:stCondLst>
                                  <p:iterate>
                                    <p:tmAbs val="0"/>
                                  </p:iterate>
                                  <p:childTnLst>
                                    <p:set>
                                      <p:cBhvr>
                                        <p:cTn id="35" fill="hold"/>
                                        <p:tgtEl>
                                          <p:spTgt spid="719"/>
                                        </p:tgtEl>
                                        <p:attrNameLst>
                                          <p:attrName>style.visibility</p:attrName>
                                        </p:attrNameLst>
                                      </p:cBhvr>
                                      <p:to>
                                        <p:strVal val="visible"/>
                                      </p:to>
                                    </p:set>
                                    <p:animEffect transition="in" filter="fade">
                                      <p:cBhvr>
                                        <p:cTn id="36" dur="1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3" animBg="1" advAuto="0"/>
      <p:bldP spid="708" grpId="2" animBg="1" advAuto="0"/>
      <p:bldP spid="709" grpId="9" animBg="1" advAuto="0"/>
      <p:bldP spid="710" grpId="7" animBg="1" advAuto="0"/>
      <p:bldP spid="711" grpId="8" animBg="1" advAuto="0"/>
      <p:bldP spid="712" grpId="5" animBg="1" advAuto="0"/>
      <p:bldP spid="713" grpId="6" animBg="1" advAuto="0"/>
      <p:bldP spid="719" grpId="10" animBg="1" advAuto="0"/>
      <p:bldP spid="72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Prostokąt 7"/>
          <p:cNvSpPr/>
          <p:nvPr/>
        </p:nvSpPr>
        <p:spPr>
          <a:xfrm>
            <a:off x="6229276"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3" name="Prostokąt 7"/>
          <p:cNvSpPr/>
          <p:nvPr/>
        </p:nvSpPr>
        <p:spPr>
          <a:xfrm>
            <a:off x="356317" y="2340139"/>
            <a:ext cx="5307885" cy="198709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24"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8</a:t>
            </a:fld>
            <a:endParaRPr/>
          </a:p>
        </p:txBody>
      </p:sp>
      <p:sp>
        <p:nvSpPr>
          <p:cNvPr id="725" name="Przełącza slajdy i czyta wszystkie 5 pytań na forum dla podzespołów.…"/>
          <p:cNvSpPr txBox="1"/>
          <p:nvPr/>
        </p:nvSpPr>
        <p:spPr>
          <a:xfrm>
            <a:off x="387937" y="2837606"/>
            <a:ext cx="4863363" cy="1463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rPr dirty="0" err="1"/>
              <a:t>Prowadzący</a:t>
            </a:r>
            <a:r>
              <a:rPr dirty="0"/>
              <a:t> </a:t>
            </a:r>
            <a:r>
              <a:rPr dirty="0" err="1"/>
              <a:t>czyta</a:t>
            </a:r>
            <a:r>
              <a:rPr dirty="0"/>
              <a:t> </a:t>
            </a:r>
            <a:r>
              <a:rPr dirty="0" err="1"/>
              <a:t>treści</a:t>
            </a:r>
            <a:r>
              <a:rPr dirty="0"/>
              <a:t> </a:t>
            </a:r>
            <a:r>
              <a:rPr dirty="0" err="1"/>
              <a:t>na</a:t>
            </a:r>
            <a:r>
              <a:rPr dirty="0"/>
              <a:t> </a:t>
            </a:r>
            <a:r>
              <a:rPr dirty="0" err="1"/>
              <a:t>slajdzie</a:t>
            </a:r>
            <a:r>
              <a:rPr dirty="0"/>
              <a:t> </a:t>
            </a:r>
            <a:r>
              <a:rPr dirty="0" err="1"/>
              <a:t>i</a:t>
            </a:r>
            <a:r>
              <a:rPr dirty="0"/>
              <a:t> </a:t>
            </a:r>
            <a:r>
              <a:rPr dirty="0" err="1"/>
              <a:t>zapewnia</a:t>
            </a:r>
            <a:r>
              <a:rPr dirty="0"/>
              <a:t> </a:t>
            </a:r>
            <a:r>
              <a:rPr dirty="0" err="1"/>
              <a:t>przestrzeń</a:t>
            </a:r>
            <a:r>
              <a:rPr dirty="0"/>
              <a:t> </a:t>
            </a:r>
            <a:r>
              <a:rPr dirty="0" err="1"/>
              <a:t>na</a:t>
            </a:r>
            <a:r>
              <a:rPr dirty="0"/>
              <a:t> </a:t>
            </a:r>
            <a:r>
              <a:rPr dirty="0" err="1"/>
              <a:t>wypowiedź</a:t>
            </a:r>
            <a:r>
              <a:rPr dirty="0"/>
              <a:t> </a:t>
            </a:r>
            <a:r>
              <a:rPr dirty="0" err="1"/>
              <a:t>dla</a:t>
            </a:r>
            <a:r>
              <a:rPr dirty="0"/>
              <a:t> </a:t>
            </a:r>
            <a:r>
              <a:rPr dirty="0" err="1"/>
              <a:t>każdego</a:t>
            </a:r>
            <a:r>
              <a:rPr dirty="0"/>
              <a:t> </a:t>
            </a:r>
            <a:r>
              <a:rPr dirty="0" err="1"/>
              <a:t>uczestnika</a:t>
            </a:r>
            <a:r>
              <a:rPr dirty="0"/>
              <a:t>. </a:t>
            </a:r>
            <a:endParaRPr sz="3000" dirty="0">
              <a:solidFill>
                <a:srgbClr val="000000"/>
              </a:solidFill>
              <a:latin typeface="Helvetica Neue UltraLight"/>
              <a:ea typeface="Helvetica Neue UltraLight"/>
              <a:cs typeface="Helvetica Neue UltraLight"/>
              <a:sym typeface="Helvetica Neue UltraLight"/>
            </a:endParaRPr>
          </a:p>
          <a:p>
            <a:pPr marL="120315" indent="-120315">
              <a:spcBef>
                <a:spcPts val="600"/>
              </a:spcBef>
              <a:buSzPct val="100000"/>
              <a:buChar char="•"/>
              <a:defRPr sz="1200">
                <a:latin typeface="+mj-lt"/>
                <a:ea typeface="+mj-ea"/>
                <a:cs typeface="+mj-cs"/>
                <a:sym typeface="Source Sans Pro"/>
              </a:defRPr>
            </a:pPr>
            <a:r>
              <a:rPr dirty="0" err="1"/>
              <a:t>Mierzy</a:t>
            </a:r>
            <a:r>
              <a:rPr dirty="0"/>
              <a:t> </a:t>
            </a:r>
            <a:r>
              <a:rPr dirty="0" err="1"/>
              <a:t>czas</a:t>
            </a:r>
            <a:r>
              <a:rPr dirty="0"/>
              <a:t> </a:t>
            </a:r>
            <a:r>
              <a:rPr dirty="0" err="1"/>
              <a:t>każdej</a:t>
            </a:r>
            <a:r>
              <a:rPr dirty="0"/>
              <a:t> </a:t>
            </a:r>
            <a:r>
              <a:rPr dirty="0" err="1"/>
              <a:t>dyskusji</a:t>
            </a:r>
            <a:r>
              <a:rPr dirty="0"/>
              <a:t> </a:t>
            </a:r>
            <a:r>
              <a:rPr dirty="0" err="1"/>
              <a:t>i</a:t>
            </a:r>
            <a:r>
              <a:rPr dirty="0"/>
              <a:t> </a:t>
            </a:r>
            <a:r>
              <a:rPr dirty="0" err="1"/>
              <a:t>informuje</a:t>
            </a:r>
            <a:r>
              <a:rPr dirty="0"/>
              <a:t> </a:t>
            </a:r>
            <a:r>
              <a:rPr dirty="0" err="1"/>
              <a:t>grupę</a:t>
            </a:r>
            <a:r>
              <a:rPr dirty="0"/>
              <a:t>:</a:t>
            </a:r>
            <a:endParaRPr sz="3000" dirty="0">
              <a:solidFill>
                <a:srgbClr val="000000"/>
              </a:solidFill>
              <a:latin typeface="Helvetica Neue UltraLight"/>
              <a:ea typeface="Helvetica Neue UltraLight"/>
              <a:cs typeface="Helvetica Neue UltraLight"/>
              <a:sym typeface="Helvetica Neue UltraLight"/>
            </a:endParaRPr>
          </a:p>
          <a:p>
            <a:pPr marL="501314" lvl="1" indent="-120314">
              <a:spcBef>
                <a:spcPts val="600"/>
              </a:spcBef>
              <a:buSzPct val="100000"/>
              <a:buChar char="•"/>
              <a:defRPr sz="1200">
                <a:latin typeface="+mj-lt"/>
                <a:ea typeface="+mj-ea"/>
                <a:cs typeface="+mj-cs"/>
                <a:sym typeface="Source Sans Pro"/>
              </a:defRPr>
            </a:pPr>
            <a:r>
              <a:rPr dirty="0"/>
              <a:t>po 5 </a:t>
            </a:r>
            <a:r>
              <a:rPr dirty="0" err="1"/>
              <a:t>minutach</a:t>
            </a:r>
            <a:r>
              <a:rPr dirty="0"/>
              <a:t> – </a:t>
            </a:r>
            <a:r>
              <a:rPr dirty="0" err="1"/>
              <a:t>przypomnienie</a:t>
            </a:r>
            <a:r>
              <a:rPr dirty="0"/>
              <a:t> o </a:t>
            </a:r>
            <a:r>
              <a:rPr dirty="0" err="1"/>
              <a:t>upływie</a:t>
            </a:r>
            <a:r>
              <a:rPr dirty="0"/>
              <a:t> </a:t>
            </a:r>
            <a:r>
              <a:rPr dirty="0" err="1"/>
              <a:t>czasu</a:t>
            </a:r>
            <a:r>
              <a:rPr dirty="0"/>
              <a:t>;</a:t>
            </a:r>
            <a:endParaRPr sz="3000" dirty="0">
              <a:solidFill>
                <a:srgbClr val="000000"/>
              </a:solidFill>
              <a:latin typeface="Helvetica Neue UltraLight"/>
              <a:ea typeface="Helvetica Neue UltraLight"/>
              <a:cs typeface="Helvetica Neue UltraLight"/>
              <a:sym typeface="Helvetica Neue UltraLight"/>
            </a:endParaRPr>
          </a:p>
          <a:p>
            <a:pPr marL="501314" lvl="1" indent="-120314">
              <a:spcBef>
                <a:spcPts val="600"/>
              </a:spcBef>
              <a:buSzPct val="100000"/>
              <a:buChar char="•"/>
              <a:defRPr sz="1200">
                <a:latin typeface="+mj-lt"/>
                <a:ea typeface="+mj-ea"/>
                <a:cs typeface="+mj-cs"/>
                <a:sym typeface="Source Sans Pro"/>
              </a:defRPr>
            </a:pPr>
            <a:r>
              <a:rPr dirty="0"/>
              <a:t>2 </a:t>
            </a:r>
            <a:r>
              <a:rPr dirty="0" err="1"/>
              <a:t>minuty</a:t>
            </a:r>
            <a:r>
              <a:rPr dirty="0"/>
              <a:t> </a:t>
            </a:r>
            <a:r>
              <a:rPr dirty="0" err="1"/>
              <a:t>przed</a:t>
            </a:r>
            <a:r>
              <a:rPr dirty="0"/>
              <a:t> </a:t>
            </a:r>
            <a:r>
              <a:rPr dirty="0" err="1"/>
              <a:t>końcem</a:t>
            </a:r>
            <a:r>
              <a:rPr dirty="0"/>
              <a:t> – </a:t>
            </a:r>
            <a:r>
              <a:rPr dirty="0" err="1"/>
              <a:t>sygnał</a:t>
            </a:r>
            <a:r>
              <a:rPr dirty="0"/>
              <a:t> do </a:t>
            </a:r>
            <a:r>
              <a:rPr dirty="0" err="1"/>
              <a:t>podsumowania</a:t>
            </a:r>
            <a:r>
              <a:rPr dirty="0"/>
              <a:t>;</a:t>
            </a:r>
            <a:endParaRPr sz="3000" dirty="0">
              <a:solidFill>
                <a:srgbClr val="000000"/>
              </a:solidFill>
              <a:latin typeface="Helvetica Neue UltraLight"/>
              <a:ea typeface="Helvetica Neue UltraLight"/>
              <a:cs typeface="Helvetica Neue UltraLight"/>
              <a:sym typeface="Helvetica Neue UltraLight"/>
            </a:endParaRPr>
          </a:p>
          <a:p>
            <a:pPr marL="501314" lvl="1" indent="-120314">
              <a:spcBef>
                <a:spcPts val="600"/>
              </a:spcBef>
              <a:buSzPct val="100000"/>
              <a:buChar char="•"/>
              <a:defRPr sz="1200">
                <a:latin typeface="+mj-lt"/>
                <a:ea typeface="+mj-ea"/>
                <a:cs typeface="+mj-cs"/>
                <a:sym typeface="Source Sans Pro"/>
              </a:defRPr>
            </a:pPr>
            <a:r>
              <a:rPr dirty="0" err="1"/>
              <a:t>koniec</a:t>
            </a:r>
            <a:r>
              <a:rPr dirty="0"/>
              <a:t> </a:t>
            </a:r>
            <a:r>
              <a:rPr dirty="0" err="1"/>
              <a:t>czasu</a:t>
            </a:r>
            <a:r>
              <a:rPr dirty="0"/>
              <a:t> – </a:t>
            </a:r>
            <a:r>
              <a:rPr dirty="0" err="1"/>
              <a:t>przejście</a:t>
            </a:r>
            <a:r>
              <a:rPr dirty="0"/>
              <a:t> do </a:t>
            </a:r>
            <a:r>
              <a:rPr dirty="0" err="1"/>
              <a:t>kolejnego</a:t>
            </a:r>
            <a:r>
              <a:rPr dirty="0"/>
              <a:t> </a:t>
            </a:r>
            <a:r>
              <a:rPr dirty="0" err="1"/>
              <a:t>pytania</a:t>
            </a:r>
            <a:r>
              <a:rPr dirty="0"/>
              <a:t>.</a:t>
            </a:r>
          </a:p>
        </p:txBody>
      </p:sp>
      <p:sp>
        <p:nvSpPr>
          <p:cNvPr id="726" name="Grupuj"/>
          <p:cNvSpPr txBox="1"/>
          <p:nvPr/>
        </p:nvSpPr>
        <p:spPr>
          <a:xfrm>
            <a:off x="6293043" y="2902207"/>
            <a:ext cx="5180351" cy="538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rPr dirty="0"/>
              <a:t>W </a:t>
            </a:r>
            <a:r>
              <a:rPr dirty="0" err="1"/>
              <a:t>oznaczonym</a:t>
            </a:r>
            <a:r>
              <a:rPr dirty="0"/>
              <a:t> </a:t>
            </a:r>
            <a:r>
              <a:rPr dirty="0" err="1"/>
              <a:t>fragmencie</a:t>
            </a:r>
            <a:r>
              <a:rPr dirty="0"/>
              <a:t> </a:t>
            </a:r>
            <a:r>
              <a:rPr dirty="0" err="1"/>
              <a:t>dyskusji</a:t>
            </a:r>
            <a:r>
              <a:rPr dirty="0"/>
              <a:t> </a:t>
            </a:r>
            <a:r>
              <a:rPr dirty="0" err="1"/>
              <a:t>notuje</a:t>
            </a:r>
            <a:r>
              <a:rPr dirty="0"/>
              <a:t> </a:t>
            </a:r>
            <a:r>
              <a:rPr dirty="0" err="1"/>
              <a:t>najważniejsze</a:t>
            </a:r>
            <a:r>
              <a:rPr dirty="0"/>
              <a:t> </a:t>
            </a:r>
            <a:r>
              <a:rPr dirty="0" err="1"/>
              <a:t>wnioski</a:t>
            </a:r>
            <a:r>
              <a:rPr dirty="0"/>
              <a:t> (</a:t>
            </a:r>
            <a:r>
              <a:rPr dirty="0" err="1"/>
              <a:t>pytanie</a:t>
            </a:r>
            <a:r>
              <a:rPr dirty="0"/>
              <a:t> 5).</a:t>
            </a:r>
          </a:p>
          <a:p>
            <a:pPr marL="120315" indent="-120315">
              <a:spcBef>
                <a:spcPts val="600"/>
              </a:spcBef>
              <a:buSzPct val="100000"/>
              <a:buChar char="•"/>
              <a:defRPr sz="1200">
                <a:latin typeface="+mj-lt"/>
                <a:ea typeface="+mj-ea"/>
                <a:cs typeface="+mj-cs"/>
                <a:sym typeface="Source Sans Pro"/>
              </a:defRPr>
            </a:pPr>
            <a:r>
              <a:rPr dirty="0" err="1"/>
              <a:t>Zapisane</a:t>
            </a:r>
            <a:r>
              <a:rPr dirty="0"/>
              <a:t> </a:t>
            </a:r>
            <a:r>
              <a:rPr dirty="0" err="1"/>
              <a:t>wnioski</a:t>
            </a:r>
            <a:r>
              <a:rPr dirty="0"/>
              <a:t> </a:t>
            </a:r>
            <a:r>
              <a:rPr dirty="0" err="1"/>
              <a:t>przesyła</a:t>
            </a:r>
            <a:r>
              <a:rPr dirty="0"/>
              <a:t> do </a:t>
            </a:r>
            <a:r>
              <a:rPr dirty="0" err="1"/>
              <a:t>uczestników</a:t>
            </a:r>
            <a:r>
              <a:rPr dirty="0"/>
              <a:t> </a:t>
            </a:r>
            <a:r>
              <a:rPr dirty="0" err="1"/>
              <a:t>spotkania</a:t>
            </a:r>
            <a:r>
              <a:rPr dirty="0"/>
              <a:t> mail</a:t>
            </a:r>
            <a:r>
              <a:rPr lang="pl-PL" dirty="0"/>
              <a:t>em</a:t>
            </a:r>
            <a:r>
              <a:rPr dirty="0"/>
              <a:t>.</a:t>
            </a:r>
          </a:p>
        </p:txBody>
      </p:sp>
      <p:sp>
        <p:nvSpPr>
          <p:cNvPr id="727" name="Symbol zastępczy tekstu 39"/>
          <p:cNvSpPr txBox="1"/>
          <p:nvPr/>
        </p:nvSpPr>
        <p:spPr>
          <a:xfrm>
            <a:off x="466576" y="1151418"/>
            <a:ext cx="8513814" cy="59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rPr dirty="0"/>
              <a:t>Za </a:t>
            </a:r>
            <a:r>
              <a:rPr dirty="0" err="1"/>
              <a:t>chwilę</a:t>
            </a:r>
            <a:r>
              <a:rPr dirty="0"/>
              <a:t> </a:t>
            </a:r>
            <a:r>
              <a:rPr dirty="0" err="1"/>
              <a:t>rozpoczniemy</a:t>
            </a:r>
            <a:r>
              <a:rPr dirty="0"/>
              <a:t> </a:t>
            </a:r>
            <a:r>
              <a:rPr dirty="0" err="1"/>
              <a:t>dyskusję</a:t>
            </a:r>
            <a:r>
              <a:rPr lang="pl-PL" dirty="0"/>
              <a:t>. A</a:t>
            </a:r>
            <a:r>
              <a:rPr dirty="0"/>
              <a:t>by </a:t>
            </a:r>
            <a:r>
              <a:rPr dirty="0" err="1"/>
              <a:t>ułatwić</a:t>
            </a:r>
            <a:r>
              <a:rPr dirty="0"/>
              <a:t> </a:t>
            </a:r>
            <a:r>
              <a:rPr dirty="0" err="1"/>
              <a:t>proces</a:t>
            </a:r>
            <a:r>
              <a:rPr dirty="0"/>
              <a:t> </a:t>
            </a:r>
            <a:r>
              <a:rPr dirty="0" err="1"/>
              <a:t>rozmowy</a:t>
            </a:r>
            <a:r>
              <a:rPr dirty="0"/>
              <a:t> </a:t>
            </a:r>
            <a:r>
              <a:rPr dirty="0" err="1"/>
              <a:t>omówimy</a:t>
            </a:r>
            <a:r>
              <a:rPr dirty="0"/>
              <a:t> </a:t>
            </a:r>
            <a:r>
              <a:rPr dirty="0" err="1"/>
              <a:t>dwie</a:t>
            </a:r>
            <a:r>
              <a:rPr dirty="0"/>
              <a:t> </a:t>
            </a:r>
            <a:r>
              <a:rPr dirty="0" err="1"/>
              <a:t>kluczowe</a:t>
            </a:r>
            <a:r>
              <a:rPr dirty="0"/>
              <a:t> role.</a:t>
            </a:r>
          </a:p>
        </p:txBody>
      </p:sp>
      <p:sp>
        <p:nvSpPr>
          <p:cNvPr id="728" name="Symbol zastępczy tekstu 27"/>
          <p:cNvSpPr txBox="1"/>
          <p:nvPr/>
        </p:nvSpPr>
        <p:spPr>
          <a:xfrm>
            <a:off x="413354" y="553780"/>
            <a:ext cx="7776263" cy="47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ROLE</a:t>
            </a:r>
            <a:r>
              <a:rPr sz="2000" b="0" dirty="0"/>
              <a:t>(5 </a:t>
            </a:r>
            <a:r>
              <a:rPr sz="2000" b="0" dirty="0" err="1"/>
              <a:t>minut</a:t>
            </a:r>
            <a:r>
              <a:rPr sz="2000" b="0" dirty="0"/>
              <a:t>)</a:t>
            </a:r>
            <a:r>
              <a:rPr b="0" dirty="0"/>
              <a:t> </a:t>
            </a:r>
          </a:p>
        </p:txBody>
      </p:sp>
      <p:grpSp>
        <p:nvGrpSpPr>
          <p:cNvPr id="731" name="Prostokąt z rogami zaokrąglonymi z jednej strony 58"/>
          <p:cNvGrpSpPr/>
          <p:nvPr/>
        </p:nvGrpSpPr>
        <p:grpSpPr>
          <a:xfrm>
            <a:off x="359468" y="2340582"/>
            <a:ext cx="5301583" cy="437858"/>
            <a:chOff x="-1" y="0"/>
            <a:chExt cx="5301582" cy="437856"/>
          </a:xfrm>
        </p:grpSpPr>
        <p:sp>
          <p:nvSpPr>
            <p:cNvPr id="729" name="Prostokąt"/>
            <p:cNvSpPr/>
            <p:nvPr/>
          </p:nvSpPr>
          <p:spPr>
            <a:xfrm>
              <a:off x="-2" y="0"/>
              <a:ext cx="5301584" cy="437858"/>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0" name="PROWADZĄCY ĆWICZENIE"/>
            <p:cNvSpPr txBox="1"/>
            <p:nvPr/>
          </p:nvSpPr>
          <p:spPr>
            <a:xfrm>
              <a:off x="151567" y="65258"/>
              <a:ext cx="5025415"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t>PROWADZĄCY DYSKUSJĘ</a:t>
              </a:r>
            </a:p>
          </p:txBody>
        </p:sp>
      </p:grpSp>
      <p:grpSp>
        <p:nvGrpSpPr>
          <p:cNvPr id="734" name="Prostokąt z rogami zaokrąglonymi z jednej strony 58"/>
          <p:cNvGrpSpPr/>
          <p:nvPr/>
        </p:nvGrpSpPr>
        <p:grpSpPr>
          <a:xfrm>
            <a:off x="6232426" y="2340582"/>
            <a:ext cx="5301583" cy="437858"/>
            <a:chOff x="-1" y="0"/>
            <a:chExt cx="5301582" cy="437856"/>
          </a:xfrm>
        </p:grpSpPr>
        <p:sp>
          <p:nvSpPr>
            <p:cNvPr id="732" name="Prostokąt"/>
            <p:cNvSpPr/>
            <p:nvPr/>
          </p:nvSpPr>
          <p:spPr>
            <a:xfrm>
              <a:off x="-2" y="0"/>
              <a:ext cx="5301584" cy="437858"/>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33" name="ROLA MODERATORA WEWNĄTRZ GRUPY"/>
            <p:cNvSpPr txBox="1"/>
            <p:nvPr/>
          </p:nvSpPr>
          <p:spPr>
            <a:xfrm>
              <a:off x="151567" y="65258"/>
              <a:ext cx="4974397"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sz="1400" b="1">
                  <a:solidFill>
                    <a:srgbClr val="FFFFFF"/>
                  </a:solidFill>
                  <a:latin typeface="+mj-lt"/>
                  <a:ea typeface="+mj-ea"/>
                  <a:cs typeface="+mj-cs"/>
                  <a:sym typeface="Source Sans Pro"/>
                </a:defRPr>
              </a:lvl1pPr>
            </a:lstStyle>
            <a:p>
              <a:r>
                <a:t>SEKRETARZ</a:t>
              </a:r>
            </a:p>
          </p:txBody>
        </p:sp>
      </p:grpSp>
      <p:pic>
        <p:nvPicPr>
          <p:cNvPr id="735" name="03-ikona-swiatelka.png" descr="03-ikona-swiatelka.png"/>
          <p:cNvPicPr>
            <a:picLocks noChangeAspect="1"/>
          </p:cNvPicPr>
          <p:nvPr/>
        </p:nvPicPr>
        <p:blipFill>
          <a:blip r:embed="rId2"/>
          <a:stretch>
            <a:fillRect/>
          </a:stretch>
        </p:blipFill>
        <p:spPr>
          <a:xfrm>
            <a:off x="6229276" y="544415"/>
            <a:ext cx="378061" cy="378061"/>
          </a:xfrm>
          <a:prstGeom prst="rect">
            <a:avLst/>
          </a:prstGeom>
          <a:ln w="12700">
            <a:miter lim="400000"/>
          </a:ln>
        </p:spPr>
      </p:pic>
      <p:pic>
        <p:nvPicPr>
          <p:cNvPr id="736" name="02-ikona-strzalek.png" descr="02-ikona-strzalek.png"/>
          <p:cNvPicPr>
            <a:picLocks noChangeAspect="1"/>
          </p:cNvPicPr>
          <p:nvPr/>
        </p:nvPicPr>
        <p:blipFill>
          <a:blip r:embed="rId3"/>
          <a:stretch>
            <a:fillRect/>
          </a:stretch>
        </p:blipFill>
        <p:spPr>
          <a:xfrm>
            <a:off x="5809902" y="529850"/>
            <a:ext cx="378061" cy="378061"/>
          </a:xfrm>
          <a:prstGeom prst="rect">
            <a:avLst/>
          </a:prstGeom>
          <a:ln w="12700">
            <a:miter lim="400000"/>
          </a:ln>
        </p:spPr>
      </p:pic>
      <p:grpSp>
        <p:nvGrpSpPr>
          <p:cNvPr id="744" name="Grupuj"/>
          <p:cNvGrpSpPr/>
          <p:nvPr/>
        </p:nvGrpSpPr>
        <p:grpSpPr>
          <a:xfrm>
            <a:off x="473380" y="4919655"/>
            <a:ext cx="11245241" cy="1630383"/>
            <a:chOff x="0" y="0"/>
            <a:chExt cx="11245239" cy="1630382"/>
          </a:xfrm>
        </p:grpSpPr>
        <p:pic>
          <p:nvPicPr>
            <p:cNvPr id="737" name="01-ikona-dloni.png" descr="01-ikona-dloni.png"/>
            <p:cNvPicPr>
              <a:picLocks noChangeAspect="1"/>
            </p:cNvPicPr>
            <p:nvPr/>
          </p:nvPicPr>
          <p:blipFill>
            <a:blip r:embed="rId4"/>
            <a:stretch>
              <a:fillRect/>
            </a:stretch>
          </p:blipFill>
          <p:spPr>
            <a:xfrm>
              <a:off x="6417" y="456364"/>
              <a:ext cx="378061" cy="378060"/>
            </a:xfrm>
            <a:prstGeom prst="rect">
              <a:avLst/>
            </a:prstGeom>
            <a:ln w="12700" cap="flat">
              <a:noFill/>
              <a:miter lim="400000"/>
            </a:ln>
            <a:effectLst/>
          </p:spPr>
        </p:pic>
        <p:sp>
          <p:nvSpPr>
            <p:cNvPr id="738" name="Symbol zastępczy tekstu 39"/>
            <p:cNvSpPr txBox="1"/>
            <p:nvPr/>
          </p:nvSpPr>
          <p:spPr>
            <a:xfrm>
              <a:off x="486816" y="554402"/>
              <a:ext cx="10627195" cy="10759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a:defRPr sz="1300">
                  <a:solidFill>
                    <a:srgbClr val="535353"/>
                  </a:solidFill>
                  <a:latin typeface="+mj-lt"/>
                  <a:ea typeface="+mj-ea"/>
                  <a:cs typeface="+mj-cs"/>
                  <a:sym typeface="Source Sans Pro"/>
                </a:defRPr>
              </a:pPr>
              <a:r>
                <a:rPr b="1"/>
                <a:t>Rolę prowadzącego dyskusję</a:t>
              </a:r>
              <a:r>
                <a:t> przekazujemy zgodnie z zasadą kółka ze strzałką (       ).</a:t>
              </a:r>
            </a:p>
            <a:p>
              <a:pPr>
                <a:defRPr sz="1300">
                  <a:solidFill>
                    <a:srgbClr val="535353"/>
                  </a:solidFill>
                  <a:latin typeface="+mj-lt"/>
                  <a:ea typeface="+mj-ea"/>
                  <a:cs typeface="+mj-cs"/>
                  <a:sym typeface="Source Sans Pro"/>
                </a:defRPr>
              </a:pPr>
              <a:endParaRPr/>
            </a:p>
            <a:p>
              <a:pPr>
                <a:defRPr sz="1300" b="1">
                  <a:solidFill>
                    <a:srgbClr val="535353"/>
                  </a:solidFill>
                  <a:latin typeface="+mj-lt"/>
                  <a:ea typeface="+mj-ea"/>
                  <a:cs typeface="+mj-cs"/>
                  <a:sym typeface="Source Sans Pro"/>
                </a:defRPr>
              </a:pPr>
              <a:r>
                <a:t>W</a:t>
              </a:r>
              <a:r>
                <a:rPr>
                  <a:latin typeface="Helvetica Neue"/>
                  <a:ea typeface="Helvetica Neue"/>
                  <a:cs typeface="Helvetica Neue"/>
                  <a:sym typeface="Helvetica Neue"/>
                </a:rPr>
                <a:t>yznaczamy sekretarza.</a:t>
              </a:r>
              <a:r>
                <a:rPr b="0"/>
                <a:t> Po przypisaniu ról przechodzimy do kolejnego slajdu.</a:t>
              </a:r>
            </a:p>
          </p:txBody>
        </p:sp>
        <p:pic>
          <p:nvPicPr>
            <p:cNvPr id="739" name="01-ikona-dloni.png" descr="01-ikona-dloni.png"/>
            <p:cNvPicPr>
              <a:picLocks noChangeAspect="1"/>
            </p:cNvPicPr>
            <p:nvPr/>
          </p:nvPicPr>
          <p:blipFill>
            <a:blip r:embed="rId4"/>
            <a:stretch>
              <a:fillRect/>
            </a:stretch>
          </p:blipFill>
          <p:spPr>
            <a:xfrm>
              <a:off x="6417" y="861724"/>
              <a:ext cx="378061" cy="378061"/>
            </a:xfrm>
            <a:prstGeom prst="rect">
              <a:avLst/>
            </a:prstGeom>
            <a:ln w="12700" cap="flat">
              <a:noFill/>
              <a:miter lim="400000"/>
            </a:ln>
            <a:effectLst/>
          </p:spPr>
        </p:pic>
        <p:grpSp>
          <p:nvGrpSpPr>
            <p:cNvPr id="742" name="Grupuj"/>
            <p:cNvGrpSpPr/>
            <p:nvPr/>
          </p:nvGrpSpPr>
          <p:grpSpPr>
            <a:xfrm>
              <a:off x="0" y="0"/>
              <a:ext cx="11245239" cy="333735"/>
              <a:chOff x="0" y="0"/>
              <a:chExt cx="11245238" cy="333734"/>
            </a:xfrm>
          </p:grpSpPr>
          <p:sp>
            <p:nvSpPr>
              <p:cNvPr id="740"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41"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743" name="02-ikona-strzalek.png" descr="02-ikona-strzalek.png"/>
            <p:cNvPicPr>
              <a:picLocks noChangeAspect="1"/>
            </p:cNvPicPr>
            <p:nvPr/>
          </p:nvPicPr>
          <p:blipFill>
            <a:blip r:embed="rId3"/>
            <a:stretch>
              <a:fillRect/>
            </a:stretch>
          </p:blipFill>
          <p:spPr>
            <a:xfrm>
              <a:off x="6016319" y="540834"/>
              <a:ext cx="285362" cy="246093"/>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36"/>
                                        </p:tgtEl>
                                        <p:attrNameLst>
                                          <p:attrName>style.visibility</p:attrName>
                                        </p:attrNameLst>
                                      </p:cBhvr>
                                      <p:to>
                                        <p:strVal val="visible"/>
                                      </p:to>
                                    </p:set>
                                    <p:animEffect transition="in" filter="fade">
                                      <p:cBhvr>
                                        <p:cTn id="7" dur="1500"/>
                                        <p:tgtEl>
                                          <p:spTgt spid="7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27"/>
                                        </p:tgtEl>
                                        <p:attrNameLst>
                                          <p:attrName>style.visibility</p:attrName>
                                        </p:attrNameLst>
                                      </p:cBhvr>
                                      <p:to>
                                        <p:strVal val="visible"/>
                                      </p:to>
                                    </p:set>
                                    <p:animEffect transition="in" filter="fade">
                                      <p:cBhvr>
                                        <p:cTn id="12" dur="1000"/>
                                        <p:tgtEl>
                                          <p:spTgt spid="7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23"/>
                                        </p:tgtEl>
                                        <p:attrNameLst>
                                          <p:attrName>style.visibility</p:attrName>
                                        </p:attrNameLst>
                                      </p:cBhvr>
                                      <p:to>
                                        <p:strVal val="visible"/>
                                      </p:to>
                                    </p:set>
                                    <p:animEffect transition="in" filter="fade">
                                      <p:cBhvr>
                                        <p:cTn id="17" dur="1000"/>
                                        <p:tgtEl>
                                          <p:spTgt spid="723"/>
                                        </p:tgtEl>
                                      </p:cBhvr>
                                    </p:animEffect>
                                  </p:childTnLst>
                                </p:cTn>
                              </p:par>
                            </p:childTnLst>
                          </p:cTn>
                        </p:par>
                        <p:par>
                          <p:cTn id="18" fill="hold">
                            <p:stCondLst>
                              <p:cond delay="1000"/>
                            </p:stCondLst>
                            <p:childTnLst>
                              <p:par>
                                <p:cTn id="19" presetID="10" presetClass="entr" fill="hold" grpId="4" nodeType="afterEffect">
                                  <p:stCondLst>
                                    <p:cond delay="0"/>
                                  </p:stCondLst>
                                  <p:iterate>
                                    <p:tmAbs val="0"/>
                                  </p:iterate>
                                  <p:childTnLst>
                                    <p:set>
                                      <p:cBhvr>
                                        <p:cTn id="20" fill="hold"/>
                                        <p:tgtEl>
                                          <p:spTgt spid="731"/>
                                        </p:tgtEl>
                                        <p:attrNameLst>
                                          <p:attrName>style.visibility</p:attrName>
                                        </p:attrNameLst>
                                      </p:cBhvr>
                                      <p:to>
                                        <p:strVal val="visible"/>
                                      </p:to>
                                    </p:set>
                                    <p:animEffect transition="in" filter="fade">
                                      <p:cBhvr>
                                        <p:cTn id="21" dur="1000"/>
                                        <p:tgtEl>
                                          <p:spTgt spid="731"/>
                                        </p:tgtEl>
                                      </p:cBhvr>
                                    </p:animEffect>
                                  </p:childTnLst>
                                </p:cTn>
                              </p:par>
                            </p:childTnLst>
                          </p:cTn>
                        </p:par>
                        <p:par>
                          <p:cTn id="22" fill="hold">
                            <p:stCondLst>
                              <p:cond delay="2000"/>
                            </p:stCondLst>
                            <p:childTnLst>
                              <p:par>
                                <p:cTn id="23" presetID="10" presetClass="entr" fill="hold" grpId="5" nodeType="afterEffect">
                                  <p:stCondLst>
                                    <p:cond delay="0"/>
                                  </p:stCondLst>
                                  <p:iterate>
                                    <p:tmAbs val="0"/>
                                  </p:iterate>
                                  <p:childTnLst>
                                    <p:set>
                                      <p:cBhvr>
                                        <p:cTn id="24" fill="hold"/>
                                        <p:tgtEl>
                                          <p:spTgt spid="725"/>
                                        </p:tgtEl>
                                        <p:attrNameLst>
                                          <p:attrName>style.visibility</p:attrName>
                                        </p:attrNameLst>
                                      </p:cBhvr>
                                      <p:to>
                                        <p:strVal val="visible"/>
                                      </p:to>
                                    </p:set>
                                    <p:animEffect transition="in" filter="fade">
                                      <p:cBhvr>
                                        <p:cTn id="25" dur="1000"/>
                                        <p:tgtEl>
                                          <p:spTgt spid="7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6" nodeType="clickEffect">
                                  <p:stCondLst>
                                    <p:cond delay="0"/>
                                  </p:stCondLst>
                                  <p:iterate>
                                    <p:tmAbs val="0"/>
                                  </p:iterate>
                                  <p:childTnLst>
                                    <p:set>
                                      <p:cBhvr>
                                        <p:cTn id="29" fill="hold"/>
                                        <p:tgtEl>
                                          <p:spTgt spid="722"/>
                                        </p:tgtEl>
                                        <p:attrNameLst>
                                          <p:attrName>style.visibility</p:attrName>
                                        </p:attrNameLst>
                                      </p:cBhvr>
                                      <p:to>
                                        <p:strVal val="visible"/>
                                      </p:to>
                                    </p:set>
                                    <p:animEffect transition="in" filter="fade">
                                      <p:cBhvr>
                                        <p:cTn id="30" dur="1000"/>
                                        <p:tgtEl>
                                          <p:spTgt spid="722"/>
                                        </p:tgtEl>
                                      </p:cBhvr>
                                    </p:animEffect>
                                  </p:childTnLst>
                                </p:cTn>
                              </p:par>
                            </p:childTnLst>
                          </p:cTn>
                        </p:par>
                        <p:par>
                          <p:cTn id="31" fill="hold">
                            <p:stCondLst>
                              <p:cond delay="1000"/>
                            </p:stCondLst>
                            <p:childTnLst>
                              <p:par>
                                <p:cTn id="32" presetID="10" presetClass="entr" fill="hold" grpId="7" nodeType="afterEffect">
                                  <p:stCondLst>
                                    <p:cond delay="0"/>
                                  </p:stCondLst>
                                  <p:iterate>
                                    <p:tmAbs val="0"/>
                                  </p:iterate>
                                  <p:childTnLst>
                                    <p:set>
                                      <p:cBhvr>
                                        <p:cTn id="33" fill="hold"/>
                                        <p:tgtEl>
                                          <p:spTgt spid="734"/>
                                        </p:tgtEl>
                                        <p:attrNameLst>
                                          <p:attrName>style.visibility</p:attrName>
                                        </p:attrNameLst>
                                      </p:cBhvr>
                                      <p:to>
                                        <p:strVal val="visible"/>
                                      </p:to>
                                    </p:set>
                                    <p:animEffect transition="in" filter="fade">
                                      <p:cBhvr>
                                        <p:cTn id="34" dur="1000"/>
                                        <p:tgtEl>
                                          <p:spTgt spid="734"/>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726"/>
                                        </p:tgtEl>
                                        <p:attrNameLst>
                                          <p:attrName>style.visibility</p:attrName>
                                        </p:attrNameLst>
                                      </p:cBhvr>
                                      <p:to>
                                        <p:strVal val="visible"/>
                                      </p:to>
                                    </p:set>
                                    <p:animEffect transition="in" filter="fade">
                                      <p:cBhvr>
                                        <p:cTn id="38" dur="1000"/>
                                        <p:tgtEl>
                                          <p:spTgt spid="72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9" nodeType="clickEffect">
                                  <p:stCondLst>
                                    <p:cond delay="0"/>
                                  </p:stCondLst>
                                  <p:iterate>
                                    <p:tmAbs val="0"/>
                                  </p:iterate>
                                  <p:childTnLst>
                                    <p:set>
                                      <p:cBhvr>
                                        <p:cTn id="42" fill="hold"/>
                                        <p:tgtEl>
                                          <p:spTgt spid="744"/>
                                        </p:tgtEl>
                                        <p:attrNameLst>
                                          <p:attrName>style.visibility</p:attrName>
                                        </p:attrNameLst>
                                      </p:cBhvr>
                                      <p:to>
                                        <p:strVal val="visible"/>
                                      </p:to>
                                    </p:set>
                                    <p:animEffect transition="in" filter="dissolve">
                                      <p:cBhvr>
                                        <p:cTn id="43" dur="1500"/>
                                        <p:tgtEl>
                                          <p:spTgt spid="744"/>
                                        </p:tgtEl>
                                      </p:cBhvr>
                                    </p:animEffect>
                                  </p:childTnLst>
                                </p:cTn>
                              </p:par>
                            </p:childTnLst>
                          </p:cTn>
                        </p:par>
                        <p:par>
                          <p:cTn id="44" fill="hold">
                            <p:stCondLst>
                              <p:cond delay="1500"/>
                            </p:stCondLst>
                            <p:childTnLst>
                              <p:par>
                                <p:cTn id="45" presetID="10" presetClass="entr" fill="hold" grpId="10" nodeType="afterEffect">
                                  <p:stCondLst>
                                    <p:cond delay="0"/>
                                  </p:stCondLst>
                                  <p:iterate>
                                    <p:tmAbs val="0"/>
                                  </p:iterate>
                                  <p:childTnLst>
                                    <p:set>
                                      <p:cBhvr>
                                        <p:cTn id="46" fill="hold"/>
                                        <p:tgtEl>
                                          <p:spTgt spid="735"/>
                                        </p:tgtEl>
                                        <p:attrNameLst>
                                          <p:attrName>style.visibility</p:attrName>
                                        </p:attrNameLst>
                                      </p:cBhvr>
                                      <p:to>
                                        <p:strVal val="visible"/>
                                      </p:to>
                                    </p:set>
                                    <p:animEffect transition="in" filter="fade">
                                      <p:cBhvr>
                                        <p:cTn id="47" dur="2000"/>
                                        <p:tgtEl>
                                          <p:spTgt spid="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6" animBg="1" advAuto="0"/>
      <p:bldP spid="723" grpId="3" animBg="1" advAuto="0"/>
      <p:bldP spid="725" grpId="5" animBg="1" advAuto="0"/>
      <p:bldP spid="726" grpId="8" animBg="1" advAuto="0"/>
      <p:bldP spid="727" grpId="2" animBg="1" advAuto="0"/>
      <p:bldP spid="731" grpId="4" animBg="1" advAuto="0"/>
      <p:bldP spid="734" grpId="7" animBg="1" advAuto="0"/>
      <p:bldP spid="735" grpId="10" animBg="1" advAuto="0"/>
      <p:bldP spid="736" grpId="1" animBg="1" advAuto="0"/>
      <p:bldP spid="744" grpId="9"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Prostokąt 7"/>
          <p:cNvSpPr/>
          <p:nvPr/>
        </p:nvSpPr>
        <p:spPr>
          <a:xfrm>
            <a:off x="6355546" y="2431632"/>
            <a:ext cx="5307885"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7" name="Prostokąt 7"/>
          <p:cNvSpPr/>
          <p:nvPr/>
        </p:nvSpPr>
        <p:spPr>
          <a:xfrm>
            <a:off x="482586" y="2431632"/>
            <a:ext cx="5307886" cy="2137625"/>
          </a:xfrm>
          <a:prstGeom prst="rect">
            <a:avLst/>
          </a:prstGeom>
          <a:ln w="25400">
            <a:solidFill>
              <a:srgbClr val="F3F3F3"/>
            </a:solidFill>
            <a:miter lim="400000"/>
          </a:ln>
        </p:spPr>
        <p:txBody>
          <a:bodyPr lIns="45718" tIns="45718" rIns="45718" bIns="45718" anchor="ctr"/>
          <a:lstStyle/>
          <a:p>
            <a:pPr algn="ctr">
              <a:defRPr>
                <a:solidFill>
                  <a:srgbClr val="FFFFFF"/>
                </a:solidFill>
                <a:latin typeface="+mj-lt"/>
                <a:ea typeface="+mj-ea"/>
                <a:cs typeface="+mj-cs"/>
                <a:sym typeface="Source Sans Pro"/>
              </a:defRPr>
            </a:pPr>
            <a:endParaRPr/>
          </a:p>
        </p:txBody>
      </p:sp>
      <p:sp>
        <p:nvSpPr>
          <p:cNvPr id="748" name="Numer slajdu"/>
          <p:cNvSpPr txBox="1">
            <a:spLocks noGrp="1"/>
          </p:cNvSpPr>
          <p:nvPr>
            <p:ph type="sldNum" sz="quarter" idx="4294967295"/>
          </p:nvPr>
        </p:nvSpPr>
        <p:spPr>
          <a:xfrm>
            <a:off x="312738" y="6436042"/>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rPr/>
              <a:t>9</a:t>
            </a:fld>
            <a:endParaRPr/>
          </a:p>
        </p:txBody>
      </p:sp>
      <p:sp>
        <p:nvSpPr>
          <p:cNvPr id="749" name="Symbol zastępczy tekstu 39"/>
          <p:cNvSpPr txBox="1"/>
          <p:nvPr/>
        </p:nvSpPr>
        <p:spPr>
          <a:xfrm>
            <a:off x="466576" y="1151418"/>
            <a:ext cx="10985259" cy="854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600">
                <a:solidFill>
                  <a:schemeClr val="accent1"/>
                </a:solidFill>
                <a:latin typeface="+mj-lt"/>
                <a:ea typeface="+mj-ea"/>
                <a:cs typeface="+mj-cs"/>
                <a:sym typeface="Source Sans Pro"/>
              </a:defRPr>
            </a:lvl1pPr>
          </a:lstStyle>
          <a:p>
            <a:r>
              <a:t>Podczas dyskusji analizujemy postaci i sytuacje z opowiadania, koncentrując się na swoich odczuciach i refleksjach. Unikamy odniesień do osobistych doświadczeń – rozmawiamy w bezpiecznej przestrzeni metafory.</a:t>
            </a:r>
          </a:p>
        </p:txBody>
      </p:sp>
      <p:sp>
        <p:nvSpPr>
          <p:cNvPr id="750" name="Symbol zastępczy tekstu 27"/>
          <p:cNvSpPr txBox="1"/>
          <p:nvPr/>
        </p:nvSpPr>
        <p:spPr>
          <a:xfrm>
            <a:off x="413355" y="553780"/>
            <a:ext cx="7250253" cy="47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lnSpc>
                <a:spcPts val="2800"/>
              </a:lnSpc>
              <a:defRPr sz="2800" b="1">
                <a:solidFill>
                  <a:schemeClr val="accent1"/>
                </a:solidFill>
                <a:latin typeface="+mj-lt"/>
                <a:ea typeface="+mj-ea"/>
                <a:cs typeface="+mj-cs"/>
                <a:sym typeface="Source Sans Pro"/>
              </a:defRPr>
            </a:pPr>
            <a:r>
              <a:rPr lang="pl-PL" dirty="0"/>
              <a:t>DYSKUSJA GRUPOWA: </a:t>
            </a:r>
            <a:r>
              <a:rPr b="0" dirty="0" err="1"/>
              <a:t>Cel</a:t>
            </a:r>
            <a:r>
              <a:rPr dirty="0"/>
              <a:t> </a:t>
            </a:r>
            <a:r>
              <a:rPr sz="2000" b="0" dirty="0"/>
              <a:t>(3 </a:t>
            </a:r>
            <a:r>
              <a:rPr sz="2000" b="0" dirty="0" err="1"/>
              <a:t>minuty</a:t>
            </a:r>
            <a:r>
              <a:rPr sz="2000" b="0" dirty="0"/>
              <a:t>)</a:t>
            </a:r>
            <a:r>
              <a:rPr b="0" dirty="0"/>
              <a:t> </a:t>
            </a:r>
          </a:p>
        </p:txBody>
      </p:sp>
      <p:pic>
        <p:nvPicPr>
          <p:cNvPr id="751" name="01-ikona-dloni.png" descr="01-ikona-dloni.png"/>
          <p:cNvPicPr>
            <a:picLocks noChangeAspect="1"/>
          </p:cNvPicPr>
          <p:nvPr/>
        </p:nvPicPr>
        <p:blipFill>
          <a:blip r:embed="rId2"/>
          <a:stretch>
            <a:fillRect/>
          </a:stretch>
        </p:blipFill>
        <p:spPr>
          <a:xfrm>
            <a:off x="479797" y="5770936"/>
            <a:ext cx="378061" cy="378061"/>
          </a:xfrm>
          <a:prstGeom prst="rect">
            <a:avLst/>
          </a:prstGeom>
          <a:ln w="12700">
            <a:miter lim="400000"/>
          </a:ln>
        </p:spPr>
      </p:pic>
      <p:sp>
        <p:nvSpPr>
          <p:cNvPr id="752" name="Symbol zastępczy tekstu 39"/>
          <p:cNvSpPr txBox="1"/>
          <p:nvPr/>
        </p:nvSpPr>
        <p:spPr>
          <a:xfrm>
            <a:off x="972897" y="5868975"/>
            <a:ext cx="10627194" cy="22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1300">
                <a:solidFill>
                  <a:srgbClr val="535353"/>
                </a:solidFill>
                <a:latin typeface="+mj-lt"/>
                <a:ea typeface="+mj-ea"/>
                <a:cs typeface="+mj-cs"/>
                <a:sym typeface="Source Sans Pro"/>
              </a:defRPr>
            </a:lvl1pPr>
          </a:lstStyle>
          <a:p>
            <a:r>
              <a:t>Sprawdź, czy wszystkie zasady są jasne dla uczestników. Jeżeli tak, przejdźcie do kolejnego slajdu.</a:t>
            </a:r>
          </a:p>
        </p:txBody>
      </p:sp>
      <p:grpSp>
        <p:nvGrpSpPr>
          <p:cNvPr id="755" name="Grupuj"/>
          <p:cNvGrpSpPr/>
          <p:nvPr/>
        </p:nvGrpSpPr>
        <p:grpSpPr>
          <a:xfrm>
            <a:off x="485738" y="2418932"/>
            <a:ext cx="5301584" cy="623199"/>
            <a:chOff x="0" y="0"/>
            <a:chExt cx="5301582" cy="623198"/>
          </a:xfrm>
        </p:grpSpPr>
        <p:sp>
          <p:nvSpPr>
            <p:cNvPr id="753" name="Prostokąt"/>
            <p:cNvSpPr/>
            <p:nvPr/>
          </p:nvSpPr>
          <p:spPr>
            <a:xfrm>
              <a:off x="-1" y="0"/>
              <a:ext cx="5301584" cy="623199"/>
            </a:xfrm>
            <a:prstGeom prst="rect">
              <a:avLst/>
            </a:prstGeom>
            <a:solidFill>
              <a:schemeClr val="accent3"/>
            </a:solidFill>
            <a:ln w="12700" cap="flat">
              <a:noFill/>
              <a:miter lim="4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4" name="ZROZUMIENIE I ZACIEKAWIENIE…"/>
            <p:cNvSpPr txBox="1"/>
            <p:nvPr/>
          </p:nvSpPr>
          <p:spPr>
            <a:xfrm>
              <a:off x="151567" y="46208"/>
              <a:ext cx="4991880" cy="523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ZROZUMIENIE I ZACIEKAWIENIE </a:t>
              </a:r>
            </a:p>
            <a:p>
              <a:pPr>
                <a:defRPr sz="1400" b="1">
                  <a:solidFill>
                    <a:srgbClr val="FFFFFF"/>
                  </a:solidFill>
                  <a:latin typeface="+mj-lt"/>
                  <a:ea typeface="+mj-ea"/>
                  <a:cs typeface="+mj-cs"/>
                  <a:sym typeface="Source Sans Pro"/>
                </a:defRPr>
              </a:pPr>
              <a:r>
                <a:t>PERSPEKTYWĄ INNYCH</a:t>
              </a:r>
            </a:p>
          </p:txBody>
        </p:sp>
      </p:grpSp>
      <p:grpSp>
        <p:nvGrpSpPr>
          <p:cNvPr id="758" name="Grupuj"/>
          <p:cNvGrpSpPr/>
          <p:nvPr/>
        </p:nvGrpSpPr>
        <p:grpSpPr>
          <a:xfrm>
            <a:off x="6358696" y="2418931"/>
            <a:ext cx="5301584" cy="610501"/>
            <a:chOff x="0" y="0"/>
            <a:chExt cx="5301582" cy="610499"/>
          </a:xfrm>
        </p:grpSpPr>
        <p:sp>
          <p:nvSpPr>
            <p:cNvPr id="756" name="Prostokąt"/>
            <p:cNvSpPr/>
            <p:nvPr/>
          </p:nvSpPr>
          <p:spPr>
            <a:xfrm>
              <a:off x="-1" y="-1"/>
              <a:ext cx="5301584" cy="610501"/>
            </a:xfrm>
            <a:prstGeom prst="rect">
              <a:avLst/>
            </a:prstGeom>
            <a:solidFill>
              <a:schemeClr val="accent1">
                <a:lumOff val="-4901"/>
              </a:schemeClr>
            </a:solidFill>
            <a:ln w="12700" cap="flat">
              <a:solidFill>
                <a:srgbClr val="003A73"/>
              </a:solidFill>
              <a:prstDash val="solid"/>
              <a:miter lim="800000"/>
            </a:ln>
            <a:effectLst/>
          </p:spPr>
          <p:txBody>
            <a:bodyPr wrap="square" lIns="45718" tIns="45718" rIns="45718" bIns="45718" numCol="1" anchor="ctr">
              <a:noAutofit/>
            </a:bodyPr>
            <a:lstStyle/>
            <a:p>
              <a:pPr>
                <a:defRPr>
                  <a:solidFill>
                    <a:srgbClr val="FFFFFF"/>
                  </a:solidFill>
                  <a:latin typeface="+mj-lt"/>
                  <a:ea typeface="+mj-ea"/>
                  <a:cs typeface="+mj-cs"/>
                  <a:sym typeface="Source Sans Pro"/>
                </a:defRPr>
              </a:pPr>
              <a:endParaRPr/>
            </a:p>
          </p:txBody>
        </p:sp>
        <p:sp>
          <p:nvSpPr>
            <p:cNvPr id="757" name="DOBRA PRAKTYKA W DYSKUSJI:  MINUTA CISZY PRZED KAŻDĄ ODPOWIEDZIĄ"/>
            <p:cNvSpPr txBox="1"/>
            <p:nvPr/>
          </p:nvSpPr>
          <p:spPr>
            <a:xfrm>
              <a:off x="151567" y="33508"/>
              <a:ext cx="4974398" cy="523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defRPr sz="1400" b="1">
                  <a:solidFill>
                    <a:srgbClr val="FFFFFF"/>
                  </a:solidFill>
                  <a:latin typeface="+mj-lt"/>
                  <a:ea typeface="+mj-ea"/>
                  <a:cs typeface="+mj-cs"/>
                  <a:sym typeface="Source Sans Pro"/>
                </a:defRPr>
              </a:pPr>
              <a:r>
                <a:t>DOBRA PRAKTYKA W DYSKUSJI: </a:t>
              </a:r>
              <a:br/>
              <a:r>
                <a:t>MINUTA CISZY PRZED KAŻDĄ ODPOWIEDZIĄ</a:t>
              </a:r>
            </a:p>
          </p:txBody>
        </p:sp>
      </p:grpSp>
      <p:sp>
        <p:nvSpPr>
          <p:cNvPr id="759" name="Słuchamy odpowiedzi innych z otwartością i bez oceniania.…"/>
          <p:cNvSpPr txBox="1"/>
          <p:nvPr/>
        </p:nvSpPr>
        <p:spPr>
          <a:xfrm>
            <a:off x="514207" y="3137641"/>
            <a:ext cx="5244644" cy="1209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t>Słuchamy odpowiedzi innych z otwartością i bez oceniania.</a:t>
            </a:r>
          </a:p>
          <a:p>
            <a:pPr marL="120315" indent="-120315">
              <a:spcBef>
                <a:spcPts val="600"/>
              </a:spcBef>
              <a:buSzPct val="100000"/>
              <a:buChar char="•"/>
              <a:defRPr sz="1200">
                <a:latin typeface="+mj-lt"/>
                <a:ea typeface="+mj-ea"/>
                <a:cs typeface="+mj-cs"/>
                <a:sym typeface="Source Sans Pro"/>
              </a:defRPr>
            </a:pPr>
            <a:r>
              <a:t>Dzielimy się własnymi refleksjami szczerze i swobodnie.</a:t>
            </a:r>
          </a:p>
          <a:p>
            <a:pPr marL="120315" indent="-120315">
              <a:spcBef>
                <a:spcPts val="600"/>
              </a:spcBef>
              <a:buSzPct val="100000"/>
              <a:buChar char="•"/>
              <a:defRPr sz="1200">
                <a:latin typeface="+mj-lt"/>
                <a:ea typeface="+mj-ea"/>
                <a:cs typeface="+mj-cs"/>
                <a:sym typeface="Source Sans Pro"/>
              </a:defRPr>
            </a:pPr>
            <a:r>
              <a:t>Wartością jest różnorodność spojrzeń.</a:t>
            </a:r>
          </a:p>
          <a:p>
            <a:pPr marL="120315" indent="-120315">
              <a:spcBef>
                <a:spcPts val="600"/>
              </a:spcBef>
              <a:buSzPct val="100000"/>
              <a:buChar char="•"/>
              <a:defRPr sz="1200">
                <a:latin typeface="+mj-lt"/>
                <a:ea typeface="+mj-ea"/>
                <a:cs typeface="+mj-cs"/>
                <a:sym typeface="Source Sans Pro"/>
              </a:defRPr>
            </a:pPr>
            <a:r>
              <a:t>W zaangażowany sposób odpowiadamy na pytania, które pomogą nam ustalić kluczowe wartości zespołu.</a:t>
            </a:r>
          </a:p>
        </p:txBody>
      </p:sp>
      <p:sp>
        <p:nvSpPr>
          <p:cNvPr id="760" name="Po przeczytanym pytaniu zachowajmy minutę ciszy.…"/>
          <p:cNvSpPr txBox="1"/>
          <p:nvPr/>
        </p:nvSpPr>
        <p:spPr>
          <a:xfrm>
            <a:off x="6387165" y="3137641"/>
            <a:ext cx="5244644" cy="955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20315" indent="-120315">
              <a:spcBef>
                <a:spcPts val="600"/>
              </a:spcBef>
              <a:buSzPct val="100000"/>
              <a:buChar char="•"/>
              <a:defRPr sz="1200">
                <a:latin typeface="+mj-lt"/>
                <a:ea typeface="+mj-ea"/>
                <a:cs typeface="+mj-cs"/>
                <a:sym typeface="Source Sans Pro"/>
              </a:defRPr>
            </a:pPr>
            <a:r>
              <a:t>Po przeczytanym pytaniu zachowajmy minutę ciszy.</a:t>
            </a:r>
          </a:p>
          <a:p>
            <a:pPr marL="120315" indent="-120315">
              <a:spcBef>
                <a:spcPts val="600"/>
              </a:spcBef>
              <a:buSzPct val="100000"/>
              <a:buChar char="•"/>
              <a:defRPr sz="1200">
                <a:latin typeface="+mj-lt"/>
                <a:ea typeface="+mj-ea"/>
                <a:cs typeface="+mj-cs"/>
                <a:sym typeface="Source Sans Pro"/>
              </a:defRPr>
            </a:pPr>
            <a:r>
              <a:t>Najpierw osobista refleksja i krótkie notatki – pozwoli to na skupienie uwagi na słuchaniu zamiast bieżącego wymyślania odpowiedzi.</a:t>
            </a:r>
          </a:p>
          <a:p>
            <a:pPr marL="120315" indent="-120315">
              <a:spcBef>
                <a:spcPts val="600"/>
              </a:spcBef>
              <a:buSzPct val="100000"/>
              <a:buChar char="•"/>
              <a:defRPr sz="1200">
                <a:latin typeface="+mj-lt"/>
                <a:ea typeface="+mj-ea"/>
                <a:cs typeface="+mj-cs"/>
                <a:sym typeface="Source Sans Pro"/>
              </a:defRPr>
            </a:pPr>
            <a:r>
              <a:t>Potem otwarta wymiana myśli, bez pośpiechu.</a:t>
            </a:r>
          </a:p>
        </p:txBody>
      </p:sp>
      <p:pic>
        <p:nvPicPr>
          <p:cNvPr id="761" name="03-ikona-swiatelka.png" descr="03-ikona-swiatelka.png"/>
          <p:cNvPicPr>
            <a:picLocks noChangeAspect="1"/>
          </p:cNvPicPr>
          <p:nvPr/>
        </p:nvPicPr>
        <p:blipFill>
          <a:blip r:embed="rId3"/>
          <a:stretch>
            <a:fillRect/>
          </a:stretch>
        </p:blipFill>
        <p:spPr>
          <a:xfrm>
            <a:off x="5906969" y="539990"/>
            <a:ext cx="378061" cy="378061"/>
          </a:xfrm>
          <a:prstGeom prst="rect">
            <a:avLst/>
          </a:prstGeom>
          <a:ln w="12700">
            <a:miter lim="400000"/>
          </a:ln>
        </p:spPr>
      </p:pic>
      <p:grpSp>
        <p:nvGrpSpPr>
          <p:cNvPr id="764" name="Grupuj"/>
          <p:cNvGrpSpPr/>
          <p:nvPr/>
        </p:nvGrpSpPr>
        <p:grpSpPr>
          <a:xfrm>
            <a:off x="473380" y="5301872"/>
            <a:ext cx="11245240" cy="333735"/>
            <a:chOff x="0" y="0"/>
            <a:chExt cx="11245238" cy="333734"/>
          </a:xfrm>
        </p:grpSpPr>
        <p:sp>
          <p:nvSpPr>
            <p:cNvPr id="762" name="Prostokąt"/>
            <p:cNvSpPr/>
            <p:nvPr/>
          </p:nvSpPr>
          <p:spPr>
            <a:xfrm>
              <a:off x="-1" y="-1"/>
              <a:ext cx="11245240" cy="333736"/>
            </a:xfrm>
            <a:prstGeom prst="rect">
              <a:avLst/>
            </a:prstGeom>
            <a:solidFill>
              <a:srgbClr val="F3F3F3"/>
            </a:solidFill>
            <a:ln w="12700" cap="flat">
              <a:noFill/>
              <a:miter lim="400000"/>
            </a:ln>
            <a:effectLst/>
          </p:spPr>
          <p:txBody>
            <a:bodyPr wrap="square" lIns="45718" tIns="45718" rIns="45718" bIns="45718" numCol="1" anchor="ctr">
              <a:noAutofit/>
            </a:bodyPr>
            <a:lstStyle/>
            <a:p>
              <a:pPr>
                <a:defRPr>
                  <a:latin typeface="+mj-lt"/>
                  <a:ea typeface="+mj-ea"/>
                  <a:cs typeface="+mj-cs"/>
                  <a:sym typeface="Source Sans Pro"/>
                </a:defRPr>
              </a:pPr>
              <a:endParaRPr/>
            </a:p>
          </p:txBody>
        </p:sp>
        <p:sp>
          <p:nvSpPr>
            <p:cNvPr id="763" name="Uwaga"/>
            <p:cNvSpPr txBox="1"/>
            <p:nvPr/>
          </p:nvSpPr>
          <p:spPr>
            <a:xfrm>
              <a:off x="20574" y="992"/>
              <a:ext cx="677214" cy="307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numCol="1" anchor="t">
              <a:spAutoFit/>
            </a:bodyPr>
            <a:lstStyle>
              <a:lvl1pPr>
                <a:defRPr sz="1400" b="1">
                  <a:solidFill>
                    <a:schemeClr val="accent1"/>
                  </a:solidFill>
                  <a:latin typeface="+mj-lt"/>
                  <a:ea typeface="+mj-ea"/>
                  <a:cs typeface="+mj-cs"/>
                  <a:sym typeface="Source Sans Pro"/>
                </a:defRPr>
              </a:lvl1pPr>
            </a:lstStyle>
            <a:p>
              <a:r>
                <a:t>Uwaga</a:t>
              </a:r>
            </a:p>
          </p:txBody>
        </p:sp>
      </p:grpSp>
      <p:pic>
        <p:nvPicPr>
          <p:cNvPr id="765" name="02-ikona-strzalek.png" descr="02-ikona-strzalek.png"/>
          <p:cNvPicPr>
            <a:picLocks noChangeAspect="1"/>
          </p:cNvPicPr>
          <p:nvPr/>
        </p:nvPicPr>
        <p:blipFill>
          <a:blip r:embed="rId4"/>
          <a:stretch>
            <a:fillRect/>
          </a:stretch>
        </p:blipFill>
        <p:spPr>
          <a:xfrm>
            <a:off x="5562468" y="539990"/>
            <a:ext cx="378061" cy="37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65"/>
                                        </p:tgtEl>
                                        <p:attrNameLst>
                                          <p:attrName>style.visibility</p:attrName>
                                        </p:attrNameLst>
                                      </p:cBhvr>
                                      <p:to>
                                        <p:strVal val="visible"/>
                                      </p:to>
                                    </p:set>
                                    <p:animEffect transition="in" filter="fade">
                                      <p:cBhvr>
                                        <p:cTn id="7" dur="15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749"/>
                                        </p:tgtEl>
                                        <p:attrNameLst>
                                          <p:attrName>style.visibility</p:attrName>
                                        </p:attrNameLst>
                                      </p:cBhvr>
                                      <p:to>
                                        <p:strVal val="visible"/>
                                      </p:to>
                                    </p:set>
                                    <p:animEffect transition="in" filter="fade">
                                      <p:cBhvr>
                                        <p:cTn id="12" dur="1000"/>
                                        <p:tgtEl>
                                          <p:spTgt spid="7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755"/>
                                        </p:tgtEl>
                                        <p:attrNameLst>
                                          <p:attrName>style.visibility</p:attrName>
                                        </p:attrNameLst>
                                      </p:cBhvr>
                                      <p:to>
                                        <p:strVal val="visible"/>
                                      </p:to>
                                    </p:set>
                                    <p:animEffect transition="in" filter="fade">
                                      <p:cBhvr>
                                        <p:cTn id="17" dur="1000"/>
                                        <p:tgtEl>
                                          <p:spTgt spid="755"/>
                                        </p:tgtEl>
                                      </p:cBhvr>
                                    </p:animEffect>
                                  </p:childTnLst>
                                </p:cTn>
                              </p:par>
                            </p:childTnLst>
                          </p:cTn>
                        </p:par>
                        <p:par>
                          <p:cTn id="18" fill="hold">
                            <p:stCondLst>
                              <p:cond delay="1000"/>
                            </p:stCondLst>
                            <p:childTnLst>
                              <p:par>
                                <p:cTn id="19" presetID="10" presetClass="entr" fill="hold" grpId="4" nodeType="afterEffect">
                                  <p:stCondLst>
                                    <p:cond delay="0"/>
                                  </p:stCondLst>
                                  <p:iterate>
                                    <p:tmAbs val="0"/>
                                  </p:iterate>
                                  <p:childTnLst>
                                    <p:set>
                                      <p:cBhvr>
                                        <p:cTn id="20" fill="hold"/>
                                        <p:tgtEl>
                                          <p:spTgt spid="747"/>
                                        </p:tgtEl>
                                        <p:attrNameLst>
                                          <p:attrName>style.visibility</p:attrName>
                                        </p:attrNameLst>
                                      </p:cBhvr>
                                      <p:to>
                                        <p:strVal val="visible"/>
                                      </p:to>
                                    </p:set>
                                    <p:animEffect transition="in" filter="fade">
                                      <p:cBhvr>
                                        <p:cTn id="21" dur="1000"/>
                                        <p:tgtEl>
                                          <p:spTgt spid="747"/>
                                        </p:tgtEl>
                                      </p:cBhvr>
                                    </p:animEffect>
                                  </p:childTnLst>
                                </p:cTn>
                              </p:par>
                            </p:childTnLst>
                          </p:cTn>
                        </p:par>
                        <p:par>
                          <p:cTn id="22" fill="hold">
                            <p:stCondLst>
                              <p:cond delay="2000"/>
                            </p:stCondLst>
                            <p:childTnLst>
                              <p:par>
                                <p:cTn id="23" presetID="10" presetClass="entr" fill="hold" grpId="5" nodeType="afterEffect">
                                  <p:stCondLst>
                                    <p:cond delay="0"/>
                                  </p:stCondLst>
                                  <p:iterate>
                                    <p:tmAbs val="0"/>
                                  </p:iterate>
                                  <p:childTnLst>
                                    <p:set>
                                      <p:cBhvr>
                                        <p:cTn id="24" fill="hold"/>
                                        <p:tgtEl>
                                          <p:spTgt spid="759"/>
                                        </p:tgtEl>
                                        <p:attrNameLst>
                                          <p:attrName>style.visibility</p:attrName>
                                        </p:attrNameLst>
                                      </p:cBhvr>
                                      <p:to>
                                        <p:strVal val="visible"/>
                                      </p:to>
                                    </p:set>
                                    <p:animEffect transition="in" filter="fade">
                                      <p:cBhvr>
                                        <p:cTn id="25" dur="1000"/>
                                        <p:tgtEl>
                                          <p:spTgt spid="7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6" nodeType="clickEffect">
                                  <p:stCondLst>
                                    <p:cond delay="0"/>
                                  </p:stCondLst>
                                  <p:iterate>
                                    <p:tmAbs val="0"/>
                                  </p:iterate>
                                  <p:childTnLst>
                                    <p:set>
                                      <p:cBhvr>
                                        <p:cTn id="29" fill="hold"/>
                                        <p:tgtEl>
                                          <p:spTgt spid="758"/>
                                        </p:tgtEl>
                                        <p:attrNameLst>
                                          <p:attrName>style.visibility</p:attrName>
                                        </p:attrNameLst>
                                      </p:cBhvr>
                                      <p:to>
                                        <p:strVal val="visible"/>
                                      </p:to>
                                    </p:set>
                                    <p:animEffect transition="in" filter="fade">
                                      <p:cBhvr>
                                        <p:cTn id="30" dur="1000"/>
                                        <p:tgtEl>
                                          <p:spTgt spid="758"/>
                                        </p:tgtEl>
                                      </p:cBhvr>
                                    </p:animEffect>
                                  </p:childTnLst>
                                </p:cTn>
                              </p:par>
                            </p:childTnLst>
                          </p:cTn>
                        </p:par>
                        <p:par>
                          <p:cTn id="31" fill="hold">
                            <p:stCondLst>
                              <p:cond delay="1000"/>
                            </p:stCondLst>
                            <p:childTnLst>
                              <p:par>
                                <p:cTn id="32" presetID="10" presetClass="entr" fill="hold" grpId="7" nodeType="afterEffect">
                                  <p:stCondLst>
                                    <p:cond delay="0"/>
                                  </p:stCondLst>
                                  <p:iterate>
                                    <p:tmAbs val="0"/>
                                  </p:iterate>
                                  <p:childTnLst>
                                    <p:set>
                                      <p:cBhvr>
                                        <p:cTn id="33" fill="hold"/>
                                        <p:tgtEl>
                                          <p:spTgt spid="746"/>
                                        </p:tgtEl>
                                        <p:attrNameLst>
                                          <p:attrName>style.visibility</p:attrName>
                                        </p:attrNameLst>
                                      </p:cBhvr>
                                      <p:to>
                                        <p:strVal val="visible"/>
                                      </p:to>
                                    </p:set>
                                    <p:animEffect transition="in" filter="fade">
                                      <p:cBhvr>
                                        <p:cTn id="34" dur="1000"/>
                                        <p:tgtEl>
                                          <p:spTgt spid="746"/>
                                        </p:tgtEl>
                                      </p:cBhvr>
                                    </p:animEffect>
                                  </p:childTnLst>
                                </p:cTn>
                              </p:par>
                            </p:childTnLst>
                          </p:cTn>
                        </p:par>
                        <p:par>
                          <p:cTn id="35" fill="hold">
                            <p:stCondLst>
                              <p:cond delay="2000"/>
                            </p:stCondLst>
                            <p:childTnLst>
                              <p:par>
                                <p:cTn id="36" presetID="10" presetClass="entr" fill="hold" grpId="8" nodeType="afterEffect">
                                  <p:stCondLst>
                                    <p:cond delay="0"/>
                                  </p:stCondLst>
                                  <p:iterate>
                                    <p:tmAbs val="0"/>
                                  </p:iterate>
                                  <p:childTnLst>
                                    <p:set>
                                      <p:cBhvr>
                                        <p:cTn id="37" fill="hold"/>
                                        <p:tgtEl>
                                          <p:spTgt spid="760"/>
                                        </p:tgtEl>
                                        <p:attrNameLst>
                                          <p:attrName>style.visibility</p:attrName>
                                        </p:attrNameLst>
                                      </p:cBhvr>
                                      <p:to>
                                        <p:strVal val="visible"/>
                                      </p:to>
                                    </p:set>
                                    <p:animEffect transition="in" filter="fade">
                                      <p:cBhvr>
                                        <p:cTn id="38" dur="1000"/>
                                        <p:tgtEl>
                                          <p:spTgt spid="7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fill="hold" grpId="9" nodeType="clickEffect">
                                  <p:stCondLst>
                                    <p:cond delay="0"/>
                                  </p:stCondLst>
                                  <p:iterate>
                                    <p:tmAbs val="0"/>
                                  </p:iterate>
                                  <p:childTnLst>
                                    <p:set>
                                      <p:cBhvr>
                                        <p:cTn id="42" fill="hold"/>
                                        <p:tgtEl>
                                          <p:spTgt spid="751"/>
                                        </p:tgtEl>
                                        <p:attrNameLst>
                                          <p:attrName>style.visibility</p:attrName>
                                        </p:attrNameLst>
                                      </p:cBhvr>
                                      <p:to>
                                        <p:strVal val="visible"/>
                                      </p:to>
                                    </p:set>
                                    <p:animEffect transition="in" filter="fade">
                                      <p:cBhvr>
                                        <p:cTn id="43" dur="1000"/>
                                        <p:tgtEl>
                                          <p:spTgt spid="751"/>
                                        </p:tgtEl>
                                      </p:cBhvr>
                                    </p:animEffect>
                                  </p:childTnLst>
                                </p:cTn>
                              </p:par>
                              <p:par>
                                <p:cTn id="44" presetID="10" presetClass="entr" fill="hold" grpId="10" nodeType="withEffect">
                                  <p:stCondLst>
                                    <p:cond delay="0"/>
                                  </p:stCondLst>
                                  <p:iterate>
                                    <p:tmAbs val="0"/>
                                  </p:iterate>
                                  <p:childTnLst>
                                    <p:set>
                                      <p:cBhvr>
                                        <p:cTn id="45" fill="hold"/>
                                        <p:tgtEl>
                                          <p:spTgt spid="764"/>
                                        </p:tgtEl>
                                        <p:attrNameLst>
                                          <p:attrName>style.visibility</p:attrName>
                                        </p:attrNameLst>
                                      </p:cBhvr>
                                      <p:to>
                                        <p:strVal val="visible"/>
                                      </p:to>
                                    </p:set>
                                    <p:animEffect transition="in" filter="fade">
                                      <p:cBhvr>
                                        <p:cTn id="46" dur="1000"/>
                                        <p:tgtEl>
                                          <p:spTgt spid="764"/>
                                        </p:tgtEl>
                                      </p:cBhvr>
                                    </p:animEffect>
                                  </p:childTnLst>
                                </p:cTn>
                              </p:par>
                              <p:par>
                                <p:cTn id="47" presetID="10" presetClass="entr" fill="hold" grpId="11" nodeType="withEffect">
                                  <p:stCondLst>
                                    <p:cond delay="0"/>
                                  </p:stCondLst>
                                  <p:iterate>
                                    <p:tmAbs val="0"/>
                                  </p:iterate>
                                  <p:childTnLst>
                                    <p:set>
                                      <p:cBhvr>
                                        <p:cTn id="48" fill="hold"/>
                                        <p:tgtEl>
                                          <p:spTgt spid="752"/>
                                        </p:tgtEl>
                                        <p:attrNameLst>
                                          <p:attrName>style.visibility</p:attrName>
                                        </p:attrNameLst>
                                      </p:cBhvr>
                                      <p:to>
                                        <p:strVal val="visible"/>
                                      </p:to>
                                    </p:set>
                                    <p:animEffect transition="in" filter="fade">
                                      <p:cBhvr>
                                        <p:cTn id="49" dur="1000"/>
                                        <p:tgtEl>
                                          <p:spTgt spid="752"/>
                                        </p:tgtEl>
                                      </p:cBhvr>
                                    </p:animEffect>
                                  </p:childTnLst>
                                </p:cTn>
                              </p:par>
                            </p:childTnLst>
                          </p:cTn>
                        </p:par>
                        <p:par>
                          <p:cTn id="50" fill="hold">
                            <p:stCondLst>
                              <p:cond delay="1000"/>
                            </p:stCondLst>
                            <p:childTnLst>
                              <p:par>
                                <p:cTn id="51" presetID="10" presetClass="entr" fill="hold" grpId="12" nodeType="afterEffect">
                                  <p:stCondLst>
                                    <p:cond delay="0"/>
                                  </p:stCondLst>
                                  <p:iterate>
                                    <p:tmAbs val="0"/>
                                  </p:iterate>
                                  <p:childTnLst>
                                    <p:set>
                                      <p:cBhvr>
                                        <p:cTn id="52" fill="hold"/>
                                        <p:tgtEl>
                                          <p:spTgt spid="761"/>
                                        </p:tgtEl>
                                        <p:attrNameLst>
                                          <p:attrName>style.visibility</p:attrName>
                                        </p:attrNameLst>
                                      </p:cBhvr>
                                      <p:to>
                                        <p:strVal val="visible"/>
                                      </p:to>
                                    </p:set>
                                    <p:animEffect transition="in" filter="fade">
                                      <p:cBhvr>
                                        <p:cTn id="53" dur="1000"/>
                                        <p:tgtEl>
                                          <p:spTgt spid="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 grpId="7" animBg="1" advAuto="0"/>
      <p:bldP spid="747" grpId="4" animBg="1" advAuto="0"/>
      <p:bldP spid="749" grpId="2" animBg="1" advAuto="0"/>
      <p:bldP spid="751" grpId="9" animBg="1" advAuto="0"/>
      <p:bldP spid="752" grpId="11" animBg="1" advAuto="0"/>
      <p:bldP spid="755" grpId="3" animBg="1" advAuto="0"/>
      <p:bldP spid="758" grpId="6" animBg="1" advAuto="0"/>
      <p:bldP spid="759" grpId="5" animBg="1" advAuto="0"/>
      <p:bldP spid="760" grpId="8" animBg="1" advAuto="0"/>
      <p:bldP spid="761" grpId="12" animBg="1" advAuto="0"/>
      <p:bldP spid="764" grpId="10" animBg="1" advAuto="0"/>
      <p:bldP spid="765" grpId="1" animBg="1" advAuto="0"/>
    </p:bldLst>
  </p:timing>
</p:sld>
</file>

<file path=ppt/theme/theme1.xml><?xml version="1.0" encoding="utf-8"?>
<a:theme xmlns:a="http://schemas.openxmlformats.org/drawingml/2006/main" name="PZU szablon">
  <a:themeElements>
    <a:clrScheme name="PZU szablon">
      <a:dk1>
        <a:srgbClr val="555555"/>
      </a:dk1>
      <a:lt1>
        <a:srgbClr val="FFFFFF"/>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ZU szablon">
  <a:themeElements>
    <a:clrScheme name="PZU szablon">
      <a:dk1>
        <a:srgbClr val="9E9E9E"/>
      </a:dk1>
      <a:lt1>
        <a:srgbClr val="00509E"/>
      </a:lt1>
      <a:dk2>
        <a:srgbClr val="A7A7A7"/>
      </a:dk2>
      <a:lt2>
        <a:srgbClr val="535353"/>
      </a:lt2>
      <a:accent1>
        <a:srgbClr val="003C7D"/>
      </a:accent1>
      <a:accent2>
        <a:srgbClr val="00509E"/>
      </a:accent2>
      <a:accent3>
        <a:srgbClr val="00A8E4"/>
      </a:accent3>
      <a:accent4>
        <a:srgbClr val="84D0F0"/>
      </a:accent4>
      <a:accent5>
        <a:srgbClr val="FF0000"/>
      </a:accent5>
      <a:accent6>
        <a:srgbClr val="8CC83C"/>
      </a:accent6>
      <a:hlink>
        <a:srgbClr val="0000FF"/>
      </a:hlink>
      <a:folHlink>
        <a:srgbClr val="FF00FF"/>
      </a:folHlink>
    </a:clrScheme>
    <a:fontScheme name="PZU szablon">
      <a:majorFont>
        <a:latin typeface="Source Sans Pro"/>
        <a:ea typeface="Source Sans Pro"/>
        <a:cs typeface="Source Sans Pro"/>
      </a:majorFont>
      <a:minorFont>
        <a:latin typeface="Helvetica"/>
        <a:ea typeface="Helvetica"/>
        <a:cs typeface="Helvetica"/>
      </a:minorFont>
    </a:fontScheme>
    <a:fmtScheme name="PZU szabl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55555"/>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1926</Words>
  <Application>Microsoft Office PowerPoint</Application>
  <PresentationFormat>Panoramiczny</PresentationFormat>
  <Paragraphs>225</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Helvetica Neue</vt:lpstr>
      <vt:lpstr>Helvetica Neue UltraLight</vt:lpstr>
      <vt:lpstr>Arial</vt:lpstr>
      <vt:lpstr>Helvetica</vt:lpstr>
      <vt:lpstr>Source Sans Pro</vt:lpstr>
      <vt:lpstr>PZU szablon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Paulina Godek</dc:creator>
  <cp:lastModifiedBy>Paulina Godek</cp:lastModifiedBy>
  <cp:revision>20</cp:revision>
  <dcterms:modified xsi:type="dcterms:W3CDTF">2025-06-03T06:45:01Z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d6fd914-8286-453e-8cdd-01ba4c22f429_Enabled">
    <vt:lpwstr>true</vt:lpwstr>
  </property>
  <property fmtid="{D5CDD505-2E9C-101B-9397-08002B2CF9AE}" pid="3" name="MSIP_Label_ad6fd914-8286-453e-8cdd-01ba4c22f429_SetDate">
    <vt:lpwstr>2025-02-24T10:20:33Z</vt:lpwstr>
  </property>
  <property fmtid="{D5CDD505-2E9C-101B-9397-08002B2CF9AE}" pid="4" name="MSIP_Label_ad6fd914-8286-453e-8cdd-01ba4c22f429_Method">
    <vt:lpwstr>Standard</vt:lpwstr>
  </property>
  <property fmtid="{D5CDD505-2E9C-101B-9397-08002B2CF9AE}" pid="5" name="MSIP_Label_ad6fd914-8286-453e-8cdd-01ba4c22f429_Name">
    <vt:lpwstr>Informacja chroniona</vt:lpwstr>
  </property>
  <property fmtid="{D5CDD505-2E9C-101B-9397-08002B2CF9AE}" pid="6" name="MSIP_Label_ad6fd914-8286-453e-8cdd-01ba4c22f429_SiteId">
    <vt:lpwstr>70494a27-b38e-4c71-aa33-8d5d48639f41</vt:lpwstr>
  </property>
  <property fmtid="{D5CDD505-2E9C-101B-9397-08002B2CF9AE}" pid="7" name="MSIP_Label_ad6fd914-8286-453e-8cdd-01ba4c22f429_ActionId">
    <vt:lpwstr>14ccaf7c-8c97-4f9f-983f-e09a1da30c10</vt:lpwstr>
  </property>
  <property fmtid="{D5CDD505-2E9C-101B-9397-08002B2CF9AE}" pid="8" name="MSIP_Label_ad6fd914-8286-453e-8cdd-01ba4c22f429_ContentBits">
    <vt:lpwstr>0</vt:lpwstr>
  </property>
</Properties>
</file>