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83" r:id="rId2"/>
    <p:sldId id="257" r:id="rId3"/>
    <p:sldId id="258" r:id="rId4"/>
    <p:sldId id="275" r:id="rId5"/>
    <p:sldId id="260" r:id="rId6"/>
    <p:sldId id="261" r:id="rId7"/>
    <p:sldId id="262" r:id="rId8"/>
    <p:sldId id="276" r:id="rId9"/>
    <p:sldId id="264" r:id="rId10"/>
    <p:sldId id="277" r:id="rId11"/>
    <p:sldId id="265" r:id="rId12"/>
    <p:sldId id="266" r:id="rId13"/>
    <p:sldId id="267" r:id="rId14"/>
    <p:sldId id="268" r:id="rId15"/>
    <p:sldId id="269" r:id="rId16"/>
    <p:sldId id="278" r:id="rId17"/>
    <p:sldId id="279" r:id="rId18"/>
    <p:sldId id="280" r:id="rId19"/>
    <p:sldId id="281" r:id="rId20"/>
    <p:sldId id="270" r:id="rId21"/>
    <p:sldId id="271" r:id="rId22"/>
    <p:sldId id="272" r:id="rId23"/>
    <p:sldId id="273" r:id="rId24"/>
    <p:sldId id="274"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DD6"/>
          </a:solidFill>
        </a:fill>
      </a:tcStyle>
    </a:wholeTbl>
    <a:band2H>
      <a:tcTxStyle/>
      <a:tcStyle>
        <a:tcBdr/>
        <a:fill>
          <a:solidFill>
            <a:srgbClr val="E6E7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DD6"/>
          </a:solidFill>
        </a:fill>
      </a:tcStyle>
    </a:wholeTbl>
    <a:band2H>
      <a:tcTxStyle/>
      <a:tcStyle>
        <a:tcBdr/>
        <a:fill>
          <a:solidFill>
            <a:srgbClr val="E6E7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1F5"/>
          </a:solidFill>
        </a:fill>
      </a:tcStyle>
    </a:wholeTbl>
    <a:band2H>
      <a:tcTxStyle/>
      <a:tcStyle>
        <a:tcBdr/>
        <a:fill>
          <a:solidFill>
            <a:srgbClr val="E6F1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EBCD"/>
          </a:solidFill>
        </a:fill>
      </a:tcStyle>
    </a:wholeTbl>
    <a:band2H>
      <a:tcTxStyle/>
      <a:tcStyle>
        <a:tcBdr/>
        <a:fill>
          <a:solidFill>
            <a:srgbClr val="EDF5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555555"/>
        </a:fontRef>
        <a:srgbClr val="55555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55555"/>
        </a:fontRef>
        <a:srgbClr val="555555"/>
      </a:tcTxStyle>
      <a:tcStyle>
        <a:tcBdr>
          <a:left>
            <a:ln w="12700" cap="flat">
              <a:noFill/>
              <a:miter lim="400000"/>
            </a:ln>
          </a:left>
          <a:right>
            <a:ln w="12700" cap="flat">
              <a:noFill/>
              <a:miter lim="400000"/>
            </a:ln>
          </a:right>
          <a:top>
            <a:ln w="50800" cap="flat">
              <a:solidFill>
                <a:srgbClr val="555555"/>
              </a:solidFill>
              <a:prstDash val="solid"/>
              <a:round/>
            </a:ln>
          </a:top>
          <a:bottom>
            <a:ln w="25400" cap="flat">
              <a:solidFill>
                <a:srgbClr val="55555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55555"/>
              </a:solidFill>
              <a:prstDash val="solid"/>
              <a:round/>
            </a:ln>
          </a:top>
          <a:bottom>
            <a:ln w="25400" cap="flat">
              <a:solidFill>
                <a:srgbClr val="55555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0D0"/>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55555"/>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55555"/>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5555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01"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0" name="Shape 620"/>
          <p:cNvSpPr>
            <a:spLocks noGrp="1" noRot="1" noChangeAspect="1"/>
          </p:cNvSpPr>
          <p:nvPr>
            <p:ph type="sldImg"/>
          </p:nvPr>
        </p:nvSpPr>
        <p:spPr>
          <a:xfrm>
            <a:off x="1143000" y="685800"/>
            <a:ext cx="4572000" cy="3429000"/>
          </a:xfrm>
          <a:prstGeom prst="rect">
            <a:avLst/>
          </a:prstGeom>
        </p:spPr>
        <p:txBody>
          <a:bodyPr/>
          <a:lstStyle/>
          <a:p>
            <a:endParaRPr/>
          </a:p>
        </p:txBody>
      </p:sp>
      <p:sp>
        <p:nvSpPr>
          <p:cNvPr id="621" name="Shape 621"/>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latinLnBrk="0">
      <a:defRPr sz="1200">
        <a:solidFill>
          <a:schemeClr val="accent2"/>
        </a:solidFill>
        <a:latin typeface="+mj-lt"/>
        <a:ea typeface="+mj-ea"/>
        <a:cs typeface="+mj-cs"/>
        <a:sym typeface="Source Sans Pro"/>
      </a:defRPr>
    </a:lvl1pPr>
    <a:lvl2pPr indent="228600" latinLnBrk="0">
      <a:defRPr sz="1200">
        <a:solidFill>
          <a:schemeClr val="accent2"/>
        </a:solidFill>
        <a:latin typeface="+mj-lt"/>
        <a:ea typeface="+mj-ea"/>
        <a:cs typeface="+mj-cs"/>
        <a:sym typeface="Source Sans Pro"/>
      </a:defRPr>
    </a:lvl2pPr>
    <a:lvl3pPr indent="457200" latinLnBrk="0">
      <a:defRPr sz="1200">
        <a:solidFill>
          <a:schemeClr val="accent2"/>
        </a:solidFill>
        <a:latin typeface="+mj-lt"/>
        <a:ea typeface="+mj-ea"/>
        <a:cs typeface="+mj-cs"/>
        <a:sym typeface="Source Sans Pro"/>
      </a:defRPr>
    </a:lvl3pPr>
    <a:lvl4pPr indent="685800" latinLnBrk="0">
      <a:defRPr sz="1200">
        <a:solidFill>
          <a:schemeClr val="accent2"/>
        </a:solidFill>
        <a:latin typeface="+mj-lt"/>
        <a:ea typeface="+mj-ea"/>
        <a:cs typeface="+mj-cs"/>
        <a:sym typeface="Source Sans Pro"/>
      </a:defRPr>
    </a:lvl4pPr>
    <a:lvl5pPr indent="914400" latinLnBrk="0">
      <a:defRPr sz="1200">
        <a:solidFill>
          <a:schemeClr val="accent2"/>
        </a:solidFill>
        <a:latin typeface="+mj-lt"/>
        <a:ea typeface="+mj-ea"/>
        <a:cs typeface="+mj-cs"/>
        <a:sym typeface="Source Sans Pro"/>
      </a:defRPr>
    </a:lvl5pPr>
    <a:lvl6pPr indent="1143000" latinLnBrk="0">
      <a:defRPr sz="1200">
        <a:solidFill>
          <a:schemeClr val="accent2"/>
        </a:solidFill>
        <a:latin typeface="+mj-lt"/>
        <a:ea typeface="+mj-ea"/>
        <a:cs typeface="+mj-cs"/>
        <a:sym typeface="Source Sans Pro"/>
      </a:defRPr>
    </a:lvl6pPr>
    <a:lvl7pPr indent="1371600" latinLnBrk="0">
      <a:defRPr sz="1200">
        <a:solidFill>
          <a:schemeClr val="accent2"/>
        </a:solidFill>
        <a:latin typeface="+mj-lt"/>
        <a:ea typeface="+mj-ea"/>
        <a:cs typeface="+mj-cs"/>
        <a:sym typeface="Source Sans Pro"/>
      </a:defRPr>
    </a:lvl7pPr>
    <a:lvl8pPr indent="1600200" latinLnBrk="0">
      <a:defRPr sz="1200">
        <a:solidFill>
          <a:schemeClr val="accent2"/>
        </a:solidFill>
        <a:latin typeface="+mj-lt"/>
        <a:ea typeface="+mj-ea"/>
        <a:cs typeface="+mj-cs"/>
        <a:sym typeface="Source Sans Pro"/>
      </a:defRPr>
    </a:lvl8pPr>
    <a:lvl9pPr indent="1828800" latinLnBrk="0">
      <a:defRPr sz="1200">
        <a:solidFill>
          <a:schemeClr val="accent2"/>
        </a:solidFill>
        <a:latin typeface="+mj-lt"/>
        <a:ea typeface="+mj-ea"/>
        <a:cs typeface="+mj-cs"/>
        <a:sym typeface="Source Sans Pro"/>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1">
    <p:spTree>
      <p:nvGrpSpPr>
        <p:cNvPr id="1" name=""/>
        <p:cNvGrpSpPr/>
        <p:nvPr/>
      </p:nvGrpSpPr>
      <p:grpSpPr>
        <a:xfrm>
          <a:off x="0" y="0"/>
          <a:ext cx="0" cy="0"/>
          <a:chOff x="0" y="0"/>
          <a:chExt cx="0" cy="0"/>
        </a:xfrm>
      </p:grpSpPr>
      <p:sp>
        <p:nvSpPr>
          <p:cNvPr id="13" name="Dowolny kształt: kształt 25"/>
          <p:cNvSpPr/>
          <p:nvPr/>
        </p:nvSpPr>
        <p:spPr>
          <a:xfrm>
            <a:off x="-1" y="1021"/>
            <a:ext cx="8570581" cy="6858001"/>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20111" y="0"/>
                </a:lnTo>
                <a:lnTo>
                  <a:pt x="20238" y="350"/>
                </a:lnTo>
                <a:cubicBezTo>
                  <a:pt x="21115" y="2942"/>
                  <a:pt x="21600" y="5791"/>
                  <a:pt x="21600" y="8782"/>
                </a:cubicBezTo>
                <a:cubicBezTo>
                  <a:pt x="21600" y="13269"/>
                  <a:pt x="20509" y="17437"/>
                  <a:pt x="18640" y="20894"/>
                </a:cubicBezTo>
                <a:lnTo>
                  <a:pt x="18238" y="21600"/>
                </a:lnTo>
                <a:lnTo>
                  <a:pt x="0" y="21600"/>
                </a:lnTo>
                <a:lnTo>
                  <a:pt x="0" y="0"/>
                </a:lnTo>
                <a:lnTo>
                  <a:pt x="3498" y="0"/>
                </a:ln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4" name="Treść - poziom 1…"/>
          <p:cNvSpPr txBox="1">
            <a:spLocks noGrp="1"/>
          </p:cNvSpPr>
          <p:nvPr>
            <p:ph type="body" sz="quarter" idx="1" hasCustomPrompt="1"/>
          </p:nvPr>
        </p:nvSpPr>
        <p:spPr>
          <a:xfrm>
            <a:off x="869157" y="2428875"/>
            <a:ext cx="6638133" cy="1372580"/>
          </a:xfrm>
          <a:prstGeom prst="rect">
            <a:avLst/>
          </a:prstGeom>
        </p:spPr>
        <p:txBody>
          <a:bodyPr anchor="ctr"/>
          <a:lstStyle>
            <a:lvl1pPr>
              <a:lnSpc>
                <a:spcPct val="100000"/>
              </a:lnSpc>
              <a:defRPr sz="4000">
                <a:solidFill>
                  <a:srgbClr val="FFFFFF"/>
                </a:solidFill>
              </a:defRPr>
            </a:lvl1pPr>
            <a:lvl2pPr marL="838200" indent="-381000">
              <a:lnSpc>
                <a:spcPct val="100000"/>
              </a:lnSpc>
              <a:defRPr sz="4000">
                <a:solidFill>
                  <a:srgbClr val="FFFFFF"/>
                </a:solidFill>
              </a:defRPr>
            </a:lvl2pPr>
            <a:lvl3pPr marL="1371600" indent="-457200">
              <a:lnSpc>
                <a:spcPct val="100000"/>
              </a:lnSpc>
              <a:defRPr sz="4000">
                <a:solidFill>
                  <a:srgbClr val="FFFFFF"/>
                </a:solidFill>
              </a:defRPr>
            </a:lvl3pPr>
            <a:lvl4pPr marL="1879600" indent="-508000">
              <a:lnSpc>
                <a:spcPct val="100000"/>
              </a:lnSpc>
              <a:defRPr sz="4000">
                <a:solidFill>
                  <a:srgbClr val="FFFFFF"/>
                </a:solidFill>
              </a:defRPr>
            </a:lvl4pPr>
            <a:lvl5pPr marL="2336800" indent="-508000">
              <a:lnSpc>
                <a:spcPct val="100000"/>
              </a:lnSpc>
              <a:defRPr sz="4000">
                <a:solidFill>
                  <a:srgbClr val="FFFFFF"/>
                </a:solidFill>
              </a:defRPr>
            </a:lvl5pPr>
          </a:lstStyle>
          <a:p>
            <a:r>
              <a:t>Tytuł prezentacji</a:t>
            </a:r>
          </a:p>
          <a:p>
            <a:pPr lvl="1"/>
            <a:endParaRPr/>
          </a:p>
          <a:p>
            <a:pPr lvl="2"/>
            <a:endParaRPr/>
          </a:p>
          <a:p>
            <a:pPr lvl="3"/>
            <a:endParaRPr/>
          </a:p>
          <a:p>
            <a:pPr lvl="4"/>
            <a:endParaRPr/>
          </a:p>
        </p:txBody>
      </p:sp>
      <p:sp>
        <p:nvSpPr>
          <p:cNvPr id="15" name="Symbol zastępczy tekstu 7"/>
          <p:cNvSpPr>
            <a:spLocks noGrp="1"/>
          </p:cNvSpPr>
          <p:nvPr>
            <p:ph type="body" sz="quarter" idx="21" hasCustomPrompt="1"/>
          </p:nvPr>
        </p:nvSpPr>
        <p:spPr>
          <a:xfrm>
            <a:off x="869156" y="4067195"/>
            <a:ext cx="6638133" cy="458203"/>
          </a:xfrm>
          <a:prstGeom prst="rect">
            <a:avLst/>
          </a:prstGeom>
        </p:spPr>
        <p:txBody>
          <a:bodyPr anchor="ctr"/>
          <a:lstStyle>
            <a:lvl1pPr>
              <a:defRPr sz="2400">
                <a:solidFill>
                  <a:srgbClr val="FFFFFF"/>
                </a:solidFill>
              </a:defRPr>
            </a:lvl1pPr>
          </a:lstStyle>
          <a:p>
            <a:r>
              <a:t>Podtytuł prezentacji</a:t>
            </a:r>
          </a:p>
        </p:txBody>
      </p:sp>
      <p:sp>
        <p:nvSpPr>
          <p:cNvPr id="16" name="Symbol zastępczy tekstu 2"/>
          <p:cNvSpPr>
            <a:spLocks noGrp="1"/>
          </p:cNvSpPr>
          <p:nvPr>
            <p:ph type="body" sz="quarter" idx="22" hasCustomPrompt="1"/>
          </p:nvPr>
        </p:nvSpPr>
        <p:spPr>
          <a:xfrm>
            <a:off x="8858249" y="5499100"/>
            <a:ext cx="2925765" cy="774700"/>
          </a:xfrm>
          <a:prstGeom prst="rect">
            <a:avLst/>
          </a:prstGeom>
        </p:spPr>
        <p:txBody>
          <a:bodyPr/>
          <a:lstStyle>
            <a:lvl1pPr>
              <a:lnSpc>
                <a:spcPct val="100000"/>
              </a:lnSpc>
              <a:defRPr sz="1600">
                <a:solidFill>
                  <a:srgbClr val="555555"/>
                </a:solidFill>
              </a:defRPr>
            </a:lvl1pPr>
          </a:lstStyle>
          <a:p>
            <a:r>
              <a:t>Edytuj style wzorca tekstu</a:t>
            </a:r>
          </a:p>
        </p:txBody>
      </p:sp>
      <p:pic>
        <p:nvPicPr>
          <p:cNvPr id="17" name="Grafika 1" descr="Grafika 1"/>
          <p:cNvPicPr>
            <a:picLocks noChangeAspect="1"/>
          </p:cNvPicPr>
          <p:nvPr/>
        </p:nvPicPr>
        <p:blipFill>
          <a:blip r:embed="rId2"/>
          <a:stretch>
            <a:fillRect/>
          </a:stretch>
        </p:blipFill>
        <p:spPr>
          <a:xfrm>
            <a:off x="10738994" y="571297"/>
            <a:ext cx="1041622" cy="1041622"/>
          </a:xfrm>
          <a:prstGeom prst="rect">
            <a:avLst/>
          </a:prstGeom>
          <a:ln w="12700">
            <a:miter lim="400000"/>
          </a:ln>
        </p:spPr>
      </p:pic>
      <p:sp>
        <p:nvSpPr>
          <p:cNvPr id="18" name="Numer slajdu"/>
          <p:cNvSpPr txBox="1">
            <a:spLocks noGrp="1"/>
          </p:cNvSpPr>
          <p:nvPr>
            <p:ph type="sldNum" sz="quarter" idx="2"/>
          </p:nvPr>
        </p:nvSpPr>
        <p:spPr>
          <a:xfrm>
            <a:off x="8737600" y="6221731"/>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4">
    <p:spTree>
      <p:nvGrpSpPr>
        <p:cNvPr id="1" name=""/>
        <p:cNvGrpSpPr/>
        <p:nvPr/>
      </p:nvGrpSpPr>
      <p:grpSpPr>
        <a:xfrm>
          <a:off x="0" y="0"/>
          <a:ext cx="0" cy="0"/>
          <a:chOff x="0" y="0"/>
          <a:chExt cx="0" cy="0"/>
        </a:xfrm>
      </p:grpSpPr>
      <p:sp>
        <p:nvSpPr>
          <p:cNvPr id="126" name="Dowolny kształt: kształt 4"/>
          <p:cNvSpPr/>
          <p:nvPr/>
        </p:nvSpPr>
        <p:spPr>
          <a:xfrm rot="10800000" flipH="1" flipV="1">
            <a:off x="-339" y="2550378"/>
            <a:ext cx="4198941" cy="430762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2" y="21600"/>
                </a:lnTo>
                <a:lnTo>
                  <a:pt x="2" y="18671"/>
                </a:lnTo>
                <a:lnTo>
                  <a:pt x="0" y="18671"/>
                </a:lnTo>
                <a:lnTo>
                  <a:pt x="0" y="2417"/>
                </a:lnTo>
                <a:lnTo>
                  <a:pt x="2007" y="3133"/>
                </a:lnTo>
                <a:cubicBezTo>
                  <a:pt x="4095" y="3766"/>
                  <a:pt x="6315" y="4107"/>
                  <a:pt x="8616" y="4107"/>
                </a:cubicBezTo>
                <a:cubicBezTo>
                  <a:pt x="13218" y="4107"/>
                  <a:pt x="17494" y="2743"/>
                  <a:pt x="21041" y="408"/>
                </a:cubicBez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pic>
        <p:nvPicPr>
          <p:cNvPr id="127" name="Grafika 19" descr="Grafika 1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28" name="Treść - poziom 1…"/>
          <p:cNvSpPr txBox="1">
            <a:spLocks noGrp="1"/>
          </p:cNvSpPr>
          <p:nvPr>
            <p:ph type="body" sz="quarter" idx="1" hasCustomPrompt="1"/>
          </p:nvPr>
        </p:nvSpPr>
        <p:spPr>
          <a:xfrm>
            <a:off x="4872037" y="558801"/>
            <a:ext cx="691197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129" name="Symbol zastępczy obrazu 14"/>
          <p:cNvSpPr>
            <a:spLocks noGrp="1"/>
          </p:cNvSpPr>
          <p:nvPr>
            <p:ph type="pic" sz="quarter" idx="21"/>
          </p:nvPr>
        </p:nvSpPr>
        <p:spPr>
          <a:xfrm>
            <a:off x="1" y="-100"/>
            <a:ext cx="4200527" cy="3376912"/>
          </a:xfrm>
          <a:prstGeom prst="rect">
            <a:avLst/>
          </a:prstGeom>
        </p:spPr>
        <p:txBody>
          <a:bodyPr lIns="91439" tIns="45719" rIns="91439" bIns="45719">
            <a:noAutofit/>
          </a:bodyPr>
          <a:lstStyle/>
          <a:p>
            <a:endParaRPr/>
          </a:p>
        </p:txBody>
      </p:sp>
      <p:sp>
        <p:nvSpPr>
          <p:cNvPr id="130" name="Symbol zastępczy tekstu 3"/>
          <p:cNvSpPr>
            <a:spLocks noGrp="1"/>
          </p:cNvSpPr>
          <p:nvPr>
            <p:ph type="body" sz="quarter" idx="22" hasCustomPrompt="1"/>
          </p:nvPr>
        </p:nvSpPr>
        <p:spPr>
          <a:xfrm>
            <a:off x="407986" y="4773853"/>
            <a:ext cx="3571347" cy="1229015"/>
          </a:xfrm>
          <a:prstGeom prst="rect">
            <a:avLst/>
          </a:prstGeom>
        </p:spPr>
        <p:txBody>
          <a:bodyPr/>
          <a:lstStyle>
            <a:lvl1pPr>
              <a:lnSpc>
                <a:spcPts val="1900"/>
              </a:lnSpc>
              <a:defRPr sz="1200">
                <a:solidFill>
                  <a:srgbClr val="FFFFFF"/>
                </a:solidFill>
              </a:defRPr>
            </a:lvl1pPr>
          </a:lstStyle>
          <a:p>
            <a:r>
              <a:t>Akapit</a:t>
            </a:r>
          </a:p>
        </p:txBody>
      </p:sp>
      <p:sp>
        <p:nvSpPr>
          <p:cNvPr id="131" name="Symbol zastępczy tekstu 7"/>
          <p:cNvSpPr>
            <a:spLocks noGrp="1"/>
          </p:cNvSpPr>
          <p:nvPr>
            <p:ph type="body" sz="quarter" idx="23" hasCustomPrompt="1"/>
          </p:nvPr>
        </p:nvSpPr>
        <p:spPr>
          <a:xfrm>
            <a:off x="407987" y="4215557"/>
            <a:ext cx="3571347" cy="348504"/>
          </a:xfrm>
          <a:prstGeom prst="rect">
            <a:avLst/>
          </a:prstGeom>
        </p:spPr>
        <p:txBody>
          <a:bodyPr/>
          <a:lstStyle>
            <a:lvl1pPr>
              <a:defRPr sz="1600">
                <a:solidFill>
                  <a:srgbClr val="FFFFFF"/>
                </a:solidFill>
              </a:defRPr>
            </a:lvl1pPr>
          </a:lstStyle>
          <a:p>
            <a:r>
              <a:t>Tytuł</a:t>
            </a:r>
          </a:p>
        </p:txBody>
      </p:sp>
      <p:sp>
        <p:nvSpPr>
          <p:cNvPr id="132" name="Symbol zastępczy tekstu 3"/>
          <p:cNvSpPr>
            <a:spLocks noGrp="1"/>
          </p:cNvSpPr>
          <p:nvPr>
            <p:ph type="body" sz="quarter" idx="24" hasCustomPrompt="1"/>
          </p:nvPr>
        </p:nvSpPr>
        <p:spPr>
          <a:xfrm>
            <a:off x="4872037" y="4773853"/>
            <a:ext cx="6911976" cy="1499948"/>
          </a:xfrm>
          <a:prstGeom prst="rect">
            <a:avLst/>
          </a:prstGeom>
        </p:spPr>
        <p:txBody>
          <a:bodyPr numCol="2" spcCol="359999"/>
          <a:lstStyle>
            <a:lvl1pPr algn="just">
              <a:lnSpc>
                <a:spcPts val="1800"/>
              </a:lnSpc>
              <a:defRPr sz="1200">
                <a:solidFill>
                  <a:srgbClr val="555555"/>
                </a:solidFill>
              </a:defRPr>
            </a:lvl1pPr>
          </a:lstStyle>
          <a:p>
            <a:r>
              <a:t>Tytuł</a:t>
            </a:r>
          </a:p>
        </p:txBody>
      </p:sp>
      <p:pic>
        <p:nvPicPr>
          <p:cNvPr id="133"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134"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4_1">
    <p:spTree>
      <p:nvGrpSpPr>
        <p:cNvPr id="1" name=""/>
        <p:cNvGrpSpPr/>
        <p:nvPr/>
      </p:nvGrpSpPr>
      <p:grpSpPr>
        <a:xfrm>
          <a:off x="0" y="0"/>
          <a:ext cx="0" cy="0"/>
          <a:chOff x="0" y="0"/>
          <a:chExt cx="0" cy="0"/>
        </a:xfrm>
      </p:grpSpPr>
      <p:sp>
        <p:nvSpPr>
          <p:cNvPr id="141" name="Prostokąt 1"/>
          <p:cNvSpPr/>
          <p:nvPr/>
        </p:nvSpPr>
        <p:spPr>
          <a:xfrm rot="10800000" flipH="1" flipV="1">
            <a:off x="-14990" y="-1"/>
            <a:ext cx="4214806" cy="4103337"/>
          </a:xfrm>
          <a:custGeom>
            <a:avLst/>
            <a:gdLst/>
            <a:ahLst/>
            <a:cxnLst>
              <a:cxn ang="0">
                <a:pos x="wd2" y="hd2"/>
              </a:cxn>
              <a:cxn ang="5400000">
                <a:pos x="wd2" y="hd2"/>
              </a:cxn>
              <a:cxn ang="10800000">
                <a:pos x="wd2" y="hd2"/>
              </a:cxn>
              <a:cxn ang="16200000">
                <a:pos x="wd2" y="hd2"/>
              </a:cxn>
            </a:cxnLst>
            <a:rect l="0" t="0" r="r" b="b"/>
            <a:pathLst>
              <a:path w="21579" h="21600" extrusionOk="0">
                <a:moveTo>
                  <a:pt x="77" y="0"/>
                </a:moveTo>
                <a:lnTo>
                  <a:pt x="21574" y="0"/>
                </a:lnTo>
                <a:cubicBezTo>
                  <a:pt x="21600" y="7174"/>
                  <a:pt x="21521" y="14347"/>
                  <a:pt x="21546" y="21521"/>
                </a:cubicBezTo>
                <a:lnTo>
                  <a:pt x="0" y="21600"/>
                </a:lnTo>
                <a:cubicBezTo>
                  <a:pt x="26" y="14400"/>
                  <a:pt x="51" y="7200"/>
                  <a:pt x="77" y="0"/>
                </a:cubicBez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42" name="Symbol zastępczy obrazu 3"/>
          <p:cNvSpPr>
            <a:spLocks noGrp="1"/>
          </p:cNvSpPr>
          <p:nvPr>
            <p:ph type="pic" sz="quarter" idx="21"/>
          </p:nvPr>
        </p:nvSpPr>
        <p:spPr>
          <a:xfrm>
            <a:off x="-9977" y="3228623"/>
            <a:ext cx="4208008" cy="3662848"/>
          </a:xfrm>
          <a:prstGeom prst="rect">
            <a:avLst/>
          </a:prstGeom>
        </p:spPr>
        <p:txBody>
          <a:bodyPr lIns="91439" tIns="45719" rIns="91439" bIns="45719">
            <a:noAutofit/>
          </a:bodyPr>
          <a:lstStyle/>
          <a:p>
            <a:endParaRPr/>
          </a:p>
        </p:txBody>
      </p:sp>
      <p:pic>
        <p:nvPicPr>
          <p:cNvPr id="143"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44" name="Treść - poziom 1…"/>
          <p:cNvSpPr txBox="1">
            <a:spLocks noGrp="1"/>
          </p:cNvSpPr>
          <p:nvPr>
            <p:ph type="body" sz="quarter" idx="1" hasCustomPrompt="1"/>
          </p:nvPr>
        </p:nvSpPr>
        <p:spPr>
          <a:xfrm>
            <a:off x="411387" y="553507"/>
            <a:ext cx="3787551" cy="479100"/>
          </a:xfrm>
          <a:prstGeom prst="rect">
            <a:avLst/>
          </a:prstGeom>
        </p:spPr>
        <p:txBody>
          <a:bodyPr/>
          <a:lstStyle>
            <a:lvl1pPr>
              <a:defRPr b="1">
                <a:solidFill>
                  <a:srgbClr val="FFFFFF"/>
                </a:solidFill>
              </a:defRPr>
            </a:lvl1pPr>
            <a:lvl2pPr>
              <a:defRPr b="1">
                <a:solidFill>
                  <a:srgbClr val="FFFFFF"/>
                </a:solidFill>
              </a:defRPr>
            </a:lvl2pPr>
            <a:lvl3pPr marL="1234438" indent="-320038">
              <a:defRPr b="1">
                <a:solidFill>
                  <a:srgbClr val="FFFFFF"/>
                </a:solidFill>
              </a:defRPr>
            </a:lvl3pPr>
            <a:lvl4pPr>
              <a:defRPr b="1">
                <a:solidFill>
                  <a:srgbClr val="FFFFFF"/>
                </a:solidFill>
              </a:defRPr>
            </a:lvl4pPr>
            <a:lvl5pPr>
              <a:defRPr b="1">
                <a:solidFill>
                  <a:srgbClr val="FFFFFF"/>
                </a:solidFill>
              </a:defRPr>
            </a:lvl5pPr>
          </a:lstStyle>
          <a:p>
            <a:r>
              <a:t>Tytuł slajdu</a:t>
            </a:r>
          </a:p>
          <a:p>
            <a:pPr lvl="1"/>
            <a:endParaRPr/>
          </a:p>
          <a:p>
            <a:pPr lvl="2"/>
            <a:endParaRPr/>
          </a:p>
          <a:p>
            <a:pPr lvl="3"/>
            <a:endParaRPr/>
          </a:p>
          <a:p>
            <a:pPr lvl="4"/>
            <a:endParaRPr/>
          </a:p>
        </p:txBody>
      </p:sp>
      <p:pic>
        <p:nvPicPr>
          <p:cNvPr id="145"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146"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4_2">
    <p:spTree>
      <p:nvGrpSpPr>
        <p:cNvPr id="1" name=""/>
        <p:cNvGrpSpPr/>
        <p:nvPr/>
      </p:nvGrpSpPr>
      <p:grpSpPr>
        <a:xfrm>
          <a:off x="0" y="0"/>
          <a:ext cx="0" cy="0"/>
          <a:chOff x="0" y="0"/>
          <a:chExt cx="0" cy="0"/>
        </a:xfrm>
      </p:grpSpPr>
      <p:sp>
        <p:nvSpPr>
          <p:cNvPr id="153" name="Prostokąt 2"/>
          <p:cNvSpPr/>
          <p:nvPr/>
        </p:nvSpPr>
        <p:spPr>
          <a:xfrm>
            <a:off x="4198937" y="-2"/>
            <a:ext cx="3794127" cy="6858001"/>
          </a:xfrm>
          <a:prstGeom prst="rect">
            <a:avLst/>
          </a:pr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lstStyle/>
          <a:p>
            <a:pPr algn="ctr" defTabSz="975114">
              <a:spcBef>
                <a:spcPts val="600"/>
              </a:spcBef>
              <a:defRPr sz="2500">
                <a:solidFill>
                  <a:srgbClr val="FFFFFF"/>
                </a:solidFill>
                <a:latin typeface="+mj-lt"/>
                <a:ea typeface="+mj-ea"/>
                <a:cs typeface="+mj-cs"/>
                <a:sym typeface="Source Sans Pro"/>
              </a:defRPr>
            </a:pPr>
            <a:endParaRPr/>
          </a:p>
        </p:txBody>
      </p:sp>
      <p:sp>
        <p:nvSpPr>
          <p:cNvPr id="154" name="Symbol zastępczy obrazu 6"/>
          <p:cNvSpPr>
            <a:spLocks noGrp="1"/>
          </p:cNvSpPr>
          <p:nvPr>
            <p:ph type="pic" sz="quarter" idx="21"/>
          </p:nvPr>
        </p:nvSpPr>
        <p:spPr>
          <a:xfrm>
            <a:off x="4505690" y="2090353"/>
            <a:ext cx="3240002" cy="3240002"/>
          </a:xfrm>
          <a:prstGeom prst="rect">
            <a:avLst/>
          </a:prstGeom>
        </p:spPr>
        <p:txBody>
          <a:bodyPr lIns="91439" tIns="45719" rIns="91439" bIns="45719">
            <a:noAutofit/>
          </a:bodyPr>
          <a:lstStyle/>
          <a:p>
            <a:endParaRPr/>
          </a:p>
        </p:txBody>
      </p:sp>
      <p:pic>
        <p:nvPicPr>
          <p:cNvPr id="155" name="Grafika 3" descr="Grafika 3"/>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56" name="Treść - poziom 1…"/>
          <p:cNvSpPr txBox="1">
            <a:spLocks noGrp="1"/>
          </p:cNvSpPr>
          <p:nvPr>
            <p:ph type="body" sz="quarter" idx="1" hasCustomPrompt="1"/>
          </p:nvPr>
        </p:nvSpPr>
        <p:spPr>
          <a:xfrm>
            <a:off x="411387" y="553507"/>
            <a:ext cx="3614514"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157" name="Symbol zastępczy tekstu 3"/>
          <p:cNvSpPr>
            <a:spLocks noGrp="1"/>
          </p:cNvSpPr>
          <p:nvPr>
            <p:ph type="body" sz="quarter" idx="22" hasCustomPrompt="1"/>
          </p:nvPr>
        </p:nvSpPr>
        <p:spPr>
          <a:xfrm>
            <a:off x="407987" y="1346199"/>
            <a:ext cx="3614517" cy="2082802"/>
          </a:xfrm>
          <a:prstGeom prst="rect">
            <a:avLst/>
          </a:prstGeom>
        </p:spPr>
        <p:txBody>
          <a:bodyPr/>
          <a:lstStyle>
            <a:lvl1pPr>
              <a:lnSpc>
                <a:spcPct val="100000"/>
              </a:lnSpc>
              <a:defRPr sz="1200">
                <a:solidFill>
                  <a:srgbClr val="555555"/>
                </a:solidFill>
              </a:defRPr>
            </a:lvl1pPr>
          </a:lstStyle>
          <a:p>
            <a:r>
              <a:t>Treść</a:t>
            </a:r>
          </a:p>
        </p:txBody>
      </p:sp>
      <p:pic>
        <p:nvPicPr>
          <p:cNvPr id="158"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15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5">
    <p:spTree>
      <p:nvGrpSpPr>
        <p:cNvPr id="1" name=""/>
        <p:cNvGrpSpPr/>
        <p:nvPr/>
      </p:nvGrpSpPr>
      <p:grpSpPr>
        <a:xfrm>
          <a:off x="0" y="0"/>
          <a:ext cx="0" cy="0"/>
          <a:chOff x="0" y="0"/>
          <a:chExt cx="0" cy="0"/>
        </a:xfrm>
      </p:grpSpPr>
      <p:sp>
        <p:nvSpPr>
          <p:cNvPr id="166" name="Prostokąt 7"/>
          <p:cNvSpPr/>
          <p:nvPr/>
        </p:nvSpPr>
        <p:spPr>
          <a:xfrm>
            <a:off x="0" y="0"/>
            <a:ext cx="4198938" cy="6858000"/>
          </a:xfrm>
          <a:prstGeom prst="rect">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67" name="Owal 3"/>
          <p:cNvSpPr/>
          <p:nvPr/>
        </p:nvSpPr>
        <p:spPr>
          <a:xfrm>
            <a:off x="784211" y="679729"/>
            <a:ext cx="2611260" cy="2611261"/>
          </a:xfrm>
          <a:prstGeom prst="ellipse">
            <a:avLst/>
          </a:prstGeom>
          <a:solidFill>
            <a:srgbClr val="F5F5F5"/>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68" name="Treść - poziom 1…"/>
          <p:cNvSpPr txBox="1">
            <a:spLocks noGrp="1"/>
          </p:cNvSpPr>
          <p:nvPr>
            <p:ph type="body" sz="quarter" idx="1" hasCustomPrompt="1"/>
          </p:nvPr>
        </p:nvSpPr>
        <p:spPr>
          <a:xfrm>
            <a:off x="4872037" y="4190998"/>
            <a:ext cx="6911976" cy="2082802"/>
          </a:xfrm>
          <a:prstGeom prst="rect">
            <a:avLst/>
          </a:prstGeom>
        </p:spPr>
        <p:txBody>
          <a:bodyPr/>
          <a:lstStyle>
            <a:lvl1pPr>
              <a:lnSpc>
                <a:spcPct val="100000"/>
              </a:lnSpc>
              <a:spcBef>
                <a:spcPts val="1200"/>
              </a:spcBef>
              <a:defRPr sz="1200">
                <a:solidFill>
                  <a:srgbClr val="555555"/>
                </a:solidFill>
              </a:defRPr>
            </a:lvl1pPr>
            <a:lvl2pPr marL="571500" indent="-114300">
              <a:lnSpc>
                <a:spcPct val="100000"/>
              </a:lnSpc>
              <a:spcBef>
                <a:spcPts val="1200"/>
              </a:spcBef>
              <a:defRPr sz="1200">
                <a:solidFill>
                  <a:srgbClr val="555555"/>
                </a:solidFill>
              </a:defRPr>
            </a:lvl2pPr>
            <a:lvl3pPr marL="1051560" indent="-137160">
              <a:lnSpc>
                <a:spcPct val="100000"/>
              </a:lnSpc>
              <a:spcBef>
                <a:spcPts val="1200"/>
              </a:spcBef>
              <a:defRPr sz="1200">
                <a:solidFill>
                  <a:srgbClr val="555555"/>
                </a:solidFill>
              </a:defRPr>
            </a:lvl3pPr>
            <a:lvl4pPr marL="1524000" indent="-152400">
              <a:lnSpc>
                <a:spcPct val="100000"/>
              </a:lnSpc>
              <a:spcBef>
                <a:spcPts val="1200"/>
              </a:spcBef>
              <a:defRPr sz="1200">
                <a:solidFill>
                  <a:srgbClr val="555555"/>
                </a:solidFill>
              </a:defRPr>
            </a:lvl4pPr>
            <a:lvl5pPr marL="1981200" indent="-152400">
              <a:lnSpc>
                <a:spcPct val="100000"/>
              </a:lnSpc>
              <a:spcBef>
                <a:spcPts val="1200"/>
              </a:spcBef>
              <a:defRPr sz="1200">
                <a:solidFill>
                  <a:srgbClr val="555555"/>
                </a:solidFill>
              </a:defRPr>
            </a:lvl5pPr>
          </a:lstStyle>
          <a:p>
            <a:r>
              <a:t>Tytuł</a:t>
            </a:r>
          </a:p>
          <a:p>
            <a:pPr lvl="1"/>
            <a:endParaRPr/>
          </a:p>
          <a:p>
            <a:pPr lvl="2"/>
            <a:endParaRPr/>
          </a:p>
          <a:p>
            <a:pPr lvl="3"/>
            <a:endParaRPr/>
          </a:p>
          <a:p>
            <a:pPr lvl="4"/>
            <a:endParaRPr/>
          </a:p>
        </p:txBody>
      </p:sp>
      <p:sp>
        <p:nvSpPr>
          <p:cNvPr id="169" name="Symbol zastępczy tekstu 7"/>
          <p:cNvSpPr>
            <a:spLocks noGrp="1"/>
          </p:cNvSpPr>
          <p:nvPr>
            <p:ph type="body" sz="quarter" idx="21" hasCustomPrompt="1"/>
          </p:nvPr>
        </p:nvSpPr>
        <p:spPr>
          <a:xfrm>
            <a:off x="4872037" y="558801"/>
            <a:ext cx="6911976" cy="479100"/>
          </a:xfrm>
          <a:prstGeom prst="rect">
            <a:avLst/>
          </a:prstGeom>
        </p:spPr>
        <p:txBody>
          <a:bodyPr/>
          <a:lstStyle/>
          <a:p>
            <a:r>
              <a:t>Tytuł slajdu</a:t>
            </a:r>
          </a:p>
        </p:txBody>
      </p:sp>
      <p:pic>
        <p:nvPicPr>
          <p:cNvPr id="170" name="Grafika 19" descr="Grafika 1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71" name="Symbol zastępczy obrazu 2"/>
          <p:cNvSpPr>
            <a:spLocks noGrp="1"/>
          </p:cNvSpPr>
          <p:nvPr>
            <p:ph type="pic" sz="quarter" idx="22"/>
          </p:nvPr>
        </p:nvSpPr>
        <p:spPr>
          <a:xfrm>
            <a:off x="785467" y="660953"/>
            <a:ext cx="2628003" cy="2628002"/>
          </a:xfrm>
          <a:prstGeom prst="rect">
            <a:avLst/>
          </a:prstGeom>
        </p:spPr>
        <p:txBody>
          <a:bodyPr lIns="91439" tIns="45719" rIns="91439" bIns="45719">
            <a:noAutofit/>
          </a:bodyPr>
          <a:lstStyle/>
          <a:p>
            <a:endParaRPr/>
          </a:p>
        </p:txBody>
      </p:sp>
      <p:sp>
        <p:nvSpPr>
          <p:cNvPr id="172" name="Symbol zastępczy tekstu 3"/>
          <p:cNvSpPr>
            <a:spLocks noGrp="1"/>
          </p:cNvSpPr>
          <p:nvPr>
            <p:ph type="body" sz="quarter" idx="23" hasCustomPrompt="1"/>
          </p:nvPr>
        </p:nvSpPr>
        <p:spPr>
          <a:xfrm>
            <a:off x="407986" y="4190998"/>
            <a:ext cx="3351216" cy="1811867"/>
          </a:xfrm>
          <a:prstGeom prst="rect">
            <a:avLst/>
          </a:prstGeom>
        </p:spPr>
        <p:txBody>
          <a:bodyPr/>
          <a:lstStyle>
            <a:lvl1pPr>
              <a:lnSpc>
                <a:spcPct val="100000"/>
              </a:lnSpc>
              <a:defRPr sz="1200"/>
            </a:lvl1pPr>
          </a:lstStyle>
          <a:p>
            <a:r>
              <a:t>Akapit</a:t>
            </a:r>
          </a:p>
        </p:txBody>
      </p:sp>
      <p:sp>
        <p:nvSpPr>
          <p:cNvPr id="173" name="Symbol zastępczy tekstu 7"/>
          <p:cNvSpPr>
            <a:spLocks noGrp="1"/>
          </p:cNvSpPr>
          <p:nvPr>
            <p:ph type="body" sz="quarter" idx="24" hasCustomPrompt="1"/>
          </p:nvPr>
        </p:nvSpPr>
        <p:spPr>
          <a:xfrm>
            <a:off x="407987" y="3706624"/>
            <a:ext cx="3351216" cy="348504"/>
          </a:xfrm>
          <a:prstGeom prst="rect">
            <a:avLst/>
          </a:prstGeom>
        </p:spPr>
        <p:txBody>
          <a:bodyPr/>
          <a:lstStyle>
            <a:lvl1pPr>
              <a:defRPr sz="1800"/>
            </a:lvl1pPr>
          </a:lstStyle>
          <a:p>
            <a:r>
              <a:t>Tytuł</a:t>
            </a:r>
          </a:p>
        </p:txBody>
      </p:sp>
      <p:pic>
        <p:nvPicPr>
          <p:cNvPr id="174"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175"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5_1">
    <p:spTree>
      <p:nvGrpSpPr>
        <p:cNvPr id="1" name=""/>
        <p:cNvGrpSpPr/>
        <p:nvPr/>
      </p:nvGrpSpPr>
      <p:grpSpPr>
        <a:xfrm>
          <a:off x="0" y="0"/>
          <a:ext cx="0" cy="0"/>
          <a:chOff x="0" y="0"/>
          <a:chExt cx="0" cy="0"/>
        </a:xfrm>
      </p:grpSpPr>
      <p:sp>
        <p:nvSpPr>
          <p:cNvPr id="182" name="Prostokąt 7"/>
          <p:cNvSpPr/>
          <p:nvPr/>
        </p:nvSpPr>
        <p:spPr>
          <a:xfrm>
            <a:off x="0" y="0"/>
            <a:ext cx="4198938" cy="6858000"/>
          </a:xfrm>
          <a:prstGeom prst="rect">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83" name="Treść - poziom 1…"/>
          <p:cNvSpPr txBox="1">
            <a:spLocks noGrp="1"/>
          </p:cNvSpPr>
          <p:nvPr>
            <p:ph type="body" sz="quarter" idx="1" hasCustomPrompt="1"/>
          </p:nvPr>
        </p:nvSpPr>
        <p:spPr>
          <a:xfrm>
            <a:off x="4872037" y="561975"/>
            <a:ext cx="6911976" cy="479098"/>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184" name="Symbol zastępczy obrazu 2"/>
          <p:cNvSpPr>
            <a:spLocks noGrp="1"/>
          </p:cNvSpPr>
          <p:nvPr>
            <p:ph type="pic" sz="quarter" idx="21"/>
          </p:nvPr>
        </p:nvSpPr>
        <p:spPr>
          <a:xfrm>
            <a:off x="830898" y="670740"/>
            <a:ext cx="2700003" cy="2700004"/>
          </a:xfrm>
          <a:prstGeom prst="rect">
            <a:avLst/>
          </a:prstGeom>
          <a:ln w="38100">
            <a:solidFill>
              <a:srgbClr val="FFFFFF"/>
            </a:solidFill>
            <a:round/>
          </a:ln>
        </p:spPr>
        <p:txBody>
          <a:bodyPr lIns="91439" tIns="45719" rIns="91439" bIns="45719">
            <a:noAutofit/>
          </a:bodyPr>
          <a:lstStyle/>
          <a:p>
            <a:endParaRPr/>
          </a:p>
        </p:txBody>
      </p:sp>
      <p:sp>
        <p:nvSpPr>
          <p:cNvPr id="185" name="Symbol zastępczy tekstu 3"/>
          <p:cNvSpPr>
            <a:spLocks noGrp="1"/>
          </p:cNvSpPr>
          <p:nvPr>
            <p:ph type="body" sz="quarter" idx="22" hasCustomPrompt="1"/>
          </p:nvPr>
        </p:nvSpPr>
        <p:spPr>
          <a:xfrm>
            <a:off x="407986" y="4190998"/>
            <a:ext cx="3351216" cy="1811867"/>
          </a:xfrm>
          <a:prstGeom prst="rect">
            <a:avLst/>
          </a:prstGeom>
        </p:spPr>
        <p:txBody>
          <a:bodyPr/>
          <a:lstStyle>
            <a:lvl1pPr>
              <a:lnSpc>
                <a:spcPct val="100000"/>
              </a:lnSpc>
              <a:defRPr sz="1200"/>
            </a:lvl1pPr>
          </a:lstStyle>
          <a:p>
            <a:r>
              <a:t>Akapit</a:t>
            </a:r>
          </a:p>
        </p:txBody>
      </p:sp>
      <p:sp>
        <p:nvSpPr>
          <p:cNvPr id="186" name="Symbol zastępczy tekstu 7"/>
          <p:cNvSpPr>
            <a:spLocks noGrp="1"/>
          </p:cNvSpPr>
          <p:nvPr>
            <p:ph type="body" sz="quarter" idx="23" hasCustomPrompt="1"/>
          </p:nvPr>
        </p:nvSpPr>
        <p:spPr>
          <a:xfrm>
            <a:off x="407987" y="3706624"/>
            <a:ext cx="3351216" cy="348504"/>
          </a:xfrm>
          <a:prstGeom prst="rect">
            <a:avLst/>
          </a:prstGeom>
        </p:spPr>
        <p:txBody>
          <a:bodyPr/>
          <a:lstStyle>
            <a:lvl1pPr>
              <a:defRPr sz="1800"/>
            </a:lvl1pPr>
          </a:lstStyle>
          <a:p>
            <a:r>
              <a:t>Tytuł</a:t>
            </a:r>
          </a:p>
        </p:txBody>
      </p:sp>
      <p:pic>
        <p:nvPicPr>
          <p:cNvPr id="187"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88" name="Symbol zastępczy tekstu 3"/>
          <p:cNvSpPr>
            <a:spLocks noGrp="1"/>
          </p:cNvSpPr>
          <p:nvPr>
            <p:ph type="body" sz="quarter" idx="24" hasCustomPrompt="1"/>
          </p:nvPr>
        </p:nvSpPr>
        <p:spPr>
          <a:xfrm>
            <a:off x="4872037" y="4190998"/>
            <a:ext cx="6911976" cy="2082802"/>
          </a:xfrm>
          <a:prstGeom prst="rect">
            <a:avLst/>
          </a:prstGeom>
        </p:spPr>
        <p:txBody>
          <a:bodyPr/>
          <a:lstStyle>
            <a:lvl1pPr>
              <a:lnSpc>
                <a:spcPct val="100000"/>
              </a:lnSpc>
              <a:spcBef>
                <a:spcPts val="1200"/>
              </a:spcBef>
              <a:defRPr sz="1200">
                <a:solidFill>
                  <a:srgbClr val="555555"/>
                </a:solidFill>
              </a:defRPr>
            </a:lvl1pPr>
          </a:lstStyle>
          <a:p>
            <a:r>
              <a:t>Tytuł</a:t>
            </a:r>
          </a:p>
        </p:txBody>
      </p:sp>
      <p:pic>
        <p:nvPicPr>
          <p:cNvPr id="189"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190"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5_2">
    <p:spTree>
      <p:nvGrpSpPr>
        <p:cNvPr id="1" name=""/>
        <p:cNvGrpSpPr/>
        <p:nvPr/>
      </p:nvGrpSpPr>
      <p:grpSpPr>
        <a:xfrm>
          <a:off x="0" y="0"/>
          <a:ext cx="0" cy="0"/>
          <a:chOff x="0" y="0"/>
          <a:chExt cx="0" cy="0"/>
        </a:xfrm>
      </p:grpSpPr>
      <p:sp>
        <p:nvSpPr>
          <p:cNvPr id="197" name="Symbol zastępczy obrazu 14"/>
          <p:cNvSpPr>
            <a:spLocks noGrp="1"/>
          </p:cNvSpPr>
          <p:nvPr>
            <p:ph type="pic" sz="quarter" idx="21"/>
          </p:nvPr>
        </p:nvSpPr>
        <p:spPr>
          <a:xfrm>
            <a:off x="9052845" y="3799987"/>
            <a:ext cx="2455538" cy="2453970"/>
          </a:xfrm>
          <a:prstGeom prst="rect">
            <a:avLst/>
          </a:prstGeom>
        </p:spPr>
        <p:txBody>
          <a:bodyPr lIns="91439" tIns="45719" rIns="91439" bIns="45719">
            <a:noAutofit/>
          </a:bodyPr>
          <a:lstStyle/>
          <a:p>
            <a:endParaRPr/>
          </a:p>
        </p:txBody>
      </p:sp>
      <p:sp>
        <p:nvSpPr>
          <p:cNvPr id="198" name="Symbol zastępczy obrazu 17"/>
          <p:cNvSpPr>
            <a:spLocks noGrp="1"/>
          </p:cNvSpPr>
          <p:nvPr>
            <p:ph type="pic" sz="quarter" idx="22"/>
          </p:nvPr>
        </p:nvSpPr>
        <p:spPr>
          <a:xfrm>
            <a:off x="10280615" y="3027976"/>
            <a:ext cx="1505300" cy="1504337"/>
          </a:xfrm>
          <a:prstGeom prst="rect">
            <a:avLst/>
          </a:prstGeom>
          <a:ln w="38100">
            <a:solidFill>
              <a:srgbClr val="FFFFFF"/>
            </a:solidFill>
            <a:round/>
          </a:ln>
        </p:spPr>
        <p:txBody>
          <a:bodyPr lIns="91439" tIns="45719" rIns="91439" bIns="45719">
            <a:noAutofit/>
          </a:bodyPr>
          <a:lstStyle/>
          <a:p>
            <a:endParaRPr/>
          </a:p>
        </p:txBody>
      </p:sp>
      <p:graphicFrame>
        <p:nvGraphicFramePr>
          <p:cNvPr id="199" name="Tabela 33"/>
          <p:cNvGraphicFramePr/>
          <p:nvPr/>
        </p:nvGraphicFramePr>
        <p:xfrm>
          <a:off x="410794" y="1"/>
          <a:ext cx="3788144" cy="6867133"/>
        </p:xfrm>
        <a:graphic>
          <a:graphicData uri="http://schemas.openxmlformats.org/drawingml/2006/table">
            <a:tbl>
              <a:tblPr bandRow="1">
                <a:tableStyleId>{4C3C2611-4C71-4FC5-86AE-919BDF0F9419}</a:tableStyleId>
              </a:tblPr>
              <a:tblGrid>
                <a:gridCol w="3788144">
                  <a:extLst>
                    <a:ext uri="{9D8B030D-6E8A-4147-A177-3AD203B41FA5}">
                      <a16:colId xmlns:a16="http://schemas.microsoft.com/office/drawing/2014/main" val="20000"/>
                    </a:ext>
                  </a:extLst>
                </a:gridCol>
              </a:tblGrid>
              <a:tr h="6867132">
                <a:tc>
                  <a:txBody>
                    <a:bodyPr/>
                    <a:lstStyle/>
                    <a:p>
                      <a:pPr indent="85725">
                        <a:lnSpc>
                          <a:spcPct val="150000"/>
                        </a:lnSpc>
                        <a:spcBef>
                          <a:spcPts val="600"/>
                        </a:spcBef>
                        <a:defRPr sz="1400" b="1">
                          <a:solidFill>
                            <a:schemeClr val="accent1"/>
                          </a:solidFill>
                        </a:defRPr>
                      </a:pPr>
                      <a:endParaRPr/>
                    </a:p>
                  </a:txBody>
                  <a:tcPr marL="45720" marR="45720" horzOverflow="overflow">
                    <a:lnL w="12700">
                      <a:miter lim="400000"/>
                    </a:lnL>
                    <a:lnR w="12700">
                      <a:miter lim="400000"/>
                    </a:lnR>
                    <a:lnT w="12700">
                      <a:miter lim="400000"/>
                    </a:lnT>
                    <a:lnB w="12700">
                      <a:miter lim="400000"/>
                    </a:lnB>
                    <a:solidFill>
                      <a:srgbClr val="DBF1FA"/>
                    </a:solidFill>
                  </a:tcPr>
                </a:tc>
                <a:extLst>
                  <a:ext uri="{0D108BD9-81ED-4DB2-BD59-A6C34878D82A}">
                    <a16:rowId xmlns:a16="http://schemas.microsoft.com/office/drawing/2014/main" val="10000"/>
                  </a:ext>
                </a:extLst>
              </a:tr>
            </a:tbl>
          </a:graphicData>
        </a:graphic>
      </p:graphicFrame>
      <p:sp>
        <p:nvSpPr>
          <p:cNvPr id="200" name="Treść - poziom 1…"/>
          <p:cNvSpPr txBox="1">
            <a:spLocks noGrp="1"/>
          </p:cNvSpPr>
          <p:nvPr>
            <p:ph type="body" sz="quarter" idx="1" hasCustomPrompt="1"/>
          </p:nvPr>
        </p:nvSpPr>
        <p:spPr>
          <a:xfrm>
            <a:off x="629264" y="553507"/>
            <a:ext cx="3245619"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201"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02" name="Symbol zastępczy tekstu 3"/>
          <p:cNvSpPr>
            <a:spLocks noGrp="1"/>
          </p:cNvSpPr>
          <p:nvPr>
            <p:ph type="body" sz="quarter" idx="23" hasCustomPrompt="1"/>
          </p:nvPr>
        </p:nvSpPr>
        <p:spPr>
          <a:xfrm>
            <a:off x="629264" y="1238312"/>
            <a:ext cx="3245621" cy="2082801"/>
          </a:xfrm>
          <a:prstGeom prst="rect">
            <a:avLst/>
          </a:prstGeom>
        </p:spPr>
        <p:txBody>
          <a:bodyPr/>
          <a:lstStyle>
            <a:lvl1pPr>
              <a:lnSpc>
                <a:spcPct val="100000"/>
              </a:lnSpc>
              <a:spcBef>
                <a:spcPts val="1200"/>
              </a:spcBef>
              <a:defRPr sz="1200">
                <a:solidFill>
                  <a:srgbClr val="555555"/>
                </a:solidFill>
              </a:defRPr>
            </a:lvl1pPr>
          </a:lstStyle>
          <a:p>
            <a:r>
              <a:t>Tytuł</a:t>
            </a:r>
          </a:p>
        </p:txBody>
      </p:sp>
      <p:pic>
        <p:nvPicPr>
          <p:cNvPr id="203"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204"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6">
    <p:spTree>
      <p:nvGrpSpPr>
        <p:cNvPr id="1" name=""/>
        <p:cNvGrpSpPr/>
        <p:nvPr/>
      </p:nvGrpSpPr>
      <p:grpSpPr>
        <a:xfrm>
          <a:off x="0" y="0"/>
          <a:ext cx="0" cy="0"/>
          <a:chOff x="0" y="0"/>
          <a:chExt cx="0" cy="0"/>
        </a:xfrm>
      </p:grpSpPr>
      <p:sp>
        <p:nvSpPr>
          <p:cNvPr id="211" name="Prostokąt 6"/>
          <p:cNvSpPr/>
          <p:nvPr/>
        </p:nvSpPr>
        <p:spPr>
          <a:xfrm>
            <a:off x="0" y="-4236"/>
            <a:ext cx="12192000" cy="6278038"/>
          </a:xfrm>
          <a:prstGeom prst="rect">
            <a:avLst/>
          </a:pr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212" name="Symbol zastępczy obrazu 2"/>
          <p:cNvSpPr>
            <a:spLocks noGrp="1"/>
          </p:cNvSpPr>
          <p:nvPr>
            <p:ph type="pic" sz="quarter" idx="21"/>
          </p:nvPr>
        </p:nvSpPr>
        <p:spPr>
          <a:xfrm>
            <a:off x="407987" y="1391707"/>
            <a:ext cx="3790952" cy="3790952"/>
          </a:xfrm>
          <a:prstGeom prst="rect">
            <a:avLst/>
          </a:prstGeom>
        </p:spPr>
        <p:txBody>
          <a:bodyPr lIns="91439" tIns="45719" rIns="91439" bIns="45719">
            <a:noAutofit/>
          </a:bodyPr>
          <a:lstStyle/>
          <a:p>
            <a:endParaRPr/>
          </a:p>
        </p:txBody>
      </p:sp>
      <p:pic>
        <p:nvPicPr>
          <p:cNvPr id="213" name="Grafika 4" descr="Grafika 4"/>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14" name="Treść - poziom 1…"/>
          <p:cNvSpPr txBox="1">
            <a:spLocks noGrp="1"/>
          </p:cNvSpPr>
          <p:nvPr>
            <p:ph type="body" sz="quarter" idx="1" hasCustomPrompt="1"/>
          </p:nvPr>
        </p:nvSpPr>
        <p:spPr>
          <a:xfrm>
            <a:off x="5781040" y="2105203"/>
            <a:ext cx="6002975" cy="1161547"/>
          </a:xfrm>
          <a:prstGeom prst="rect">
            <a:avLst/>
          </a:prstGeom>
        </p:spPr>
        <p:txBody>
          <a:bodyPr/>
          <a:lstStyle>
            <a:lvl1pPr>
              <a:lnSpc>
                <a:spcPct val="100000"/>
              </a:lnSpc>
              <a:spcBef>
                <a:spcPts val="1200"/>
              </a:spcBef>
              <a:defRPr sz="1200">
                <a:solidFill>
                  <a:srgbClr val="555555"/>
                </a:solidFill>
              </a:defRPr>
            </a:lvl1pPr>
            <a:lvl2pPr marL="571500" indent="-114300">
              <a:lnSpc>
                <a:spcPct val="100000"/>
              </a:lnSpc>
              <a:spcBef>
                <a:spcPts val="1200"/>
              </a:spcBef>
              <a:defRPr sz="1200">
                <a:solidFill>
                  <a:srgbClr val="555555"/>
                </a:solidFill>
              </a:defRPr>
            </a:lvl2pPr>
            <a:lvl3pPr marL="1051560" indent="-137160">
              <a:lnSpc>
                <a:spcPct val="100000"/>
              </a:lnSpc>
              <a:spcBef>
                <a:spcPts val="1200"/>
              </a:spcBef>
              <a:defRPr sz="1200">
                <a:solidFill>
                  <a:srgbClr val="555555"/>
                </a:solidFill>
              </a:defRPr>
            </a:lvl3pPr>
            <a:lvl4pPr marL="1524000" indent="-152400">
              <a:lnSpc>
                <a:spcPct val="100000"/>
              </a:lnSpc>
              <a:spcBef>
                <a:spcPts val="1200"/>
              </a:spcBef>
              <a:defRPr sz="1200">
                <a:solidFill>
                  <a:srgbClr val="555555"/>
                </a:solidFill>
              </a:defRPr>
            </a:lvl4pPr>
            <a:lvl5pPr marL="1981200" indent="-152400">
              <a:lnSpc>
                <a:spcPct val="100000"/>
              </a:lnSpc>
              <a:spcBef>
                <a:spcPts val="1200"/>
              </a:spcBef>
              <a:defRPr sz="1200">
                <a:solidFill>
                  <a:srgbClr val="555555"/>
                </a:solidFill>
              </a:defRPr>
            </a:lvl5pPr>
          </a:lstStyle>
          <a:p>
            <a:r>
              <a:t>Akapit</a:t>
            </a:r>
          </a:p>
          <a:p>
            <a:pPr lvl="1"/>
            <a:endParaRPr/>
          </a:p>
          <a:p>
            <a:pPr lvl="2"/>
            <a:endParaRPr/>
          </a:p>
          <a:p>
            <a:pPr lvl="3"/>
            <a:endParaRPr/>
          </a:p>
          <a:p>
            <a:pPr lvl="4"/>
            <a:endParaRPr/>
          </a:p>
        </p:txBody>
      </p:sp>
      <p:sp>
        <p:nvSpPr>
          <p:cNvPr id="215" name="Symbol zastępczy tekstu 7"/>
          <p:cNvSpPr>
            <a:spLocks noGrp="1"/>
          </p:cNvSpPr>
          <p:nvPr>
            <p:ph type="body" sz="quarter" idx="22" hasCustomPrompt="1"/>
          </p:nvPr>
        </p:nvSpPr>
        <p:spPr>
          <a:xfrm>
            <a:off x="4872037" y="553507"/>
            <a:ext cx="6911976" cy="479100"/>
          </a:xfrm>
          <a:prstGeom prst="rect">
            <a:avLst/>
          </a:prstGeom>
        </p:spPr>
        <p:txBody>
          <a:bodyPr/>
          <a:lstStyle/>
          <a:p>
            <a:r>
              <a:t>Tytuł slajdu</a:t>
            </a:r>
          </a:p>
        </p:txBody>
      </p:sp>
      <p:pic>
        <p:nvPicPr>
          <p:cNvPr id="216"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217"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6_1">
    <p:spTree>
      <p:nvGrpSpPr>
        <p:cNvPr id="1" name=""/>
        <p:cNvGrpSpPr/>
        <p:nvPr/>
      </p:nvGrpSpPr>
      <p:grpSpPr>
        <a:xfrm>
          <a:off x="0" y="0"/>
          <a:ext cx="0" cy="0"/>
          <a:chOff x="0" y="0"/>
          <a:chExt cx="0" cy="0"/>
        </a:xfrm>
      </p:grpSpPr>
      <p:pic>
        <p:nvPicPr>
          <p:cNvPr id="224"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25"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226" name="Symbol zastępczy tekstu 3"/>
          <p:cNvSpPr>
            <a:spLocks noGrp="1"/>
          </p:cNvSpPr>
          <p:nvPr>
            <p:ph type="body" sz="quarter" idx="21" hasCustomPrompt="1"/>
          </p:nvPr>
        </p:nvSpPr>
        <p:spPr>
          <a:xfrm>
            <a:off x="407987" y="1031185"/>
            <a:ext cx="11376028" cy="479101"/>
          </a:xfrm>
          <a:prstGeom prst="rect">
            <a:avLst/>
          </a:prstGeom>
        </p:spPr>
        <p:txBody>
          <a:bodyPr/>
          <a:lstStyle>
            <a:lvl1pPr>
              <a:lnSpc>
                <a:spcPts val="1800"/>
              </a:lnSpc>
              <a:spcBef>
                <a:spcPts val="1200"/>
              </a:spcBef>
              <a:defRPr sz="1200">
                <a:solidFill>
                  <a:srgbClr val="555555"/>
                </a:solidFill>
              </a:defRPr>
            </a:lvl1pPr>
          </a:lstStyle>
          <a:p>
            <a:r>
              <a:t>Podtytuł</a:t>
            </a:r>
          </a:p>
        </p:txBody>
      </p:sp>
      <p:sp>
        <p:nvSpPr>
          <p:cNvPr id="227" name="Symbol zastępczy obrazu 2"/>
          <p:cNvSpPr>
            <a:spLocks noGrp="1"/>
          </p:cNvSpPr>
          <p:nvPr>
            <p:ph type="pic" sz="quarter" idx="22"/>
          </p:nvPr>
        </p:nvSpPr>
        <p:spPr>
          <a:xfrm>
            <a:off x="407987" y="2081820"/>
            <a:ext cx="3790952" cy="3790953"/>
          </a:xfrm>
          <a:prstGeom prst="rect">
            <a:avLst/>
          </a:prstGeom>
        </p:spPr>
        <p:txBody>
          <a:bodyPr lIns="91439" tIns="45719" rIns="91439" bIns="45719">
            <a:noAutofit/>
          </a:bodyPr>
          <a:lstStyle/>
          <a:p>
            <a:endParaRPr/>
          </a:p>
        </p:txBody>
      </p:sp>
      <p:pic>
        <p:nvPicPr>
          <p:cNvPr id="228"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22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7">
    <p:spTree>
      <p:nvGrpSpPr>
        <p:cNvPr id="1" name=""/>
        <p:cNvGrpSpPr/>
        <p:nvPr/>
      </p:nvGrpSpPr>
      <p:grpSpPr>
        <a:xfrm>
          <a:off x="0" y="0"/>
          <a:ext cx="0" cy="0"/>
          <a:chOff x="0" y="0"/>
          <a:chExt cx="0" cy="0"/>
        </a:xfrm>
      </p:grpSpPr>
      <p:sp>
        <p:nvSpPr>
          <p:cNvPr id="236"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237"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pic>
        <p:nvPicPr>
          <p:cNvPr id="238"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23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7_1">
    <p:spTree>
      <p:nvGrpSpPr>
        <p:cNvPr id="1" name=""/>
        <p:cNvGrpSpPr/>
        <p:nvPr/>
      </p:nvGrpSpPr>
      <p:grpSpPr>
        <a:xfrm>
          <a:off x="0" y="0"/>
          <a:ext cx="0" cy="0"/>
          <a:chOff x="0" y="0"/>
          <a:chExt cx="0" cy="0"/>
        </a:xfrm>
      </p:grpSpPr>
      <p:pic>
        <p:nvPicPr>
          <p:cNvPr id="246"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47"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248" name="Symbol zastępczy tekstu 3"/>
          <p:cNvSpPr>
            <a:spLocks noGrp="1"/>
          </p:cNvSpPr>
          <p:nvPr>
            <p:ph type="body" sz="quarter" idx="21" hasCustomPrompt="1"/>
          </p:nvPr>
        </p:nvSpPr>
        <p:spPr>
          <a:xfrm>
            <a:off x="407986" y="1031185"/>
            <a:ext cx="11376028" cy="479101"/>
          </a:xfrm>
          <a:prstGeom prst="rect">
            <a:avLst/>
          </a:prstGeom>
        </p:spPr>
        <p:txBody>
          <a:bodyPr/>
          <a:lstStyle>
            <a:lvl1pPr>
              <a:lnSpc>
                <a:spcPts val="1800"/>
              </a:lnSpc>
              <a:spcBef>
                <a:spcPts val="1200"/>
              </a:spcBef>
              <a:defRPr sz="1200">
                <a:solidFill>
                  <a:srgbClr val="555555"/>
                </a:solidFill>
              </a:defRPr>
            </a:lvl1pPr>
          </a:lstStyle>
          <a:p>
            <a:r>
              <a:t>Podtytuł</a:t>
            </a:r>
          </a:p>
        </p:txBody>
      </p:sp>
      <p:sp>
        <p:nvSpPr>
          <p:cNvPr id="24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1">
    <p:spTree>
      <p:nvGrpSpPr>
        <p:cNvPr id="1" name=""/>
        <p:cNvGrpSpPr/>
        <p:nvPr/>
      </p:nvGrpSpPr>
      <p:grpSpPr>
        <a:xfrm>
          <a:off x="0" y="0"/>
          <a:ext cx="0" cy="0"/>
          <a:chOff x="0" y="0"/>
          <a:chExt cx="0" cy="0"/>
        </a:xfrm>
      </p:grpSpPr>
      <p:sp>
        <p:nvSpPr>
          <p:cNvPr id="25" name="Treść - poziom 1…"/>
          <p:cNvSpPr txBox="1">
            <a:spLocks noGrp="1"/>
          </p:cNvSpPr>
          <p:nvPr>
            <p:ph type="body" sz="quarter" idx="1" hasCustomPrompt="1"/>
          </p:nvPr>
        </p:nvSpPr>
        <p:spPr>
          <a:xfrm>
            <a:off x="7993064" y="2433835"/>
            <a:ext cx="3790952" cy="1490465"/>
          </a:xfrm>
          <a:prstGeom prst="rect">
            <a:avLst/>
          </a:prstGeom>
        </p:spPr>
        <p:txBody>
          <a:bodyPr anchor="ctr"/>
          <a:lstStyle>
            <a:lvl1pPr>
              <a:lnSpc>
                <a:spcPct val="100000"/>
              </a:lnSpc>
              <a:defRPr sz="3200"/>
            </a:lvl1pPr>
            <a:lvl2pPr marL="762000" indent="-304800">
              <a:lnSpc>
                <a:spcPct val="100000"/>
              </a:lnSpc>
              <a:defRPr sz="3200"/>
            </a:lvl2pPr>
            <a:lvl3pPr marL="1280160" indent="-365760">
              <a:lnSpc>
                <a:spcPct val="100000"/>
              </a:lnSpc>
              <a:defRPr sz="3200"/>
            </a:lvl3pPr>
            <a:lvl4pPr marL="1778000" indent="-406400">
              <a:lnSpc>
                <a:spcPct val="100000"/>
              </a:lnSpc>
              <a:defRPr sz="3200"/>
            </a:lvl4pPr>
            <a:lvl5pPr marL="2235200" indent="-406400">
              <a:lnSpc>
                <a:spcPct val="100000"/>
              </a:lnSpc>
              <a:defRPr sz="3200"/>
            </a:lvl5pPr>
          </a:lstStyle>
          <a:p>
            <a:r>
              <a:t>Tytuł prezentacji</a:t>
            </a:r>
          </a:p>
          <a:p>
            <a:pPr lvl="1"/>
            <a:endParaRPr/>
          </a:p>
          <a:p>
            <a:pPr lvl="2"/>
            <a:endParaRPr/>
          </a:p>
          <a:p>
            <a:pPr lvl="3"/>
            <a:endParaRPr/>
          </a:p>
          <a:p>
            <a:pPr lvl="4"/>
            <a:endParaRPr/>
          </a:p>
        </p:txBody>
      </p:sp>
      <p:sp>
        <p:nvSpPr>
          <p:cNvPr id="26" name="Symbol zastępczy tekstu 2"/>
          <p:cNvSpPr>
            <a:spLocks noGrp="1"/>
          </p:cNvSpPr>
          <p:nvPr>
            <p:ph type="body" sz="quarter" idx="21"/>
          </p:nvPr>
        </p:nvSpPr>
        <p:spPr>
          <a:xfrm>
            <a:off x="7993063" y="5486400"/>
            <a:ext cx="3790949" cy="787400"/>
          </a:xfrm>
          <a:prstGeom prst="rect">
            <a:avLst/>
          </a:prstGeom>
        </p:spPr>
        <p:txBody>
          <a:bodyPr/>
          <a:lstStyle/>
          <a:p>
            <a:pPr marL="228600" indent="-228600">
              <a:lnSpc>
                <a:spcPct val="90000"/>
              </a:lnSpc>
              <a:spcBef>
                <a:spcPts val="1000"/>
              </a:spcBef>
              <a:buSzPct val="100000"/>
              <a:buFont typeface="Arial"/>
              <a:buChar char="•"/>
              <a:defRPr>
                <a:solidFill>
                  <a:srgbClr val="555555"/>
                </a:solidFill>
              </a:defRPr>
            </a:pPr>
            <a:endParaRPr/>
          </a:p>
        </p:txBody>
      </p:sp>
      <p:sp>
        <p:nvSpPr>
          <p:cNvPr id="27" name="Symbol zastępczy tekstu 7"/>
          <p:cNvSpPr>
            <a:spLocks noGrp="1"/>
          </p:cNvSpPr>
          <p:nvPr>
            <p:ph type="body" sz="quarter" idx="22" hasCustomPrompt="1"/>
          </p:nvPr>
        </p:nvSpPr>
        <p:spPr>
          <a:xfrm>
            <a:off x="7993063" y="4293904"/>
            <a:ext cx="3790952" cy="458203"/>
          </a:xfrm>
          <a:prstGeom prst="rect">
            <a:avLst/>
          </a:prstGeom>
        </p:spPr>
        <p:txBody>
          <a:bodyPr anchor="ctr"/>
          <a:lstStyle>
            <a:lvl1pPr>
              <a:defRPr sz="2000">
                <a:solidFill>
                  <a:srgbClr val="555555"/>
                </a:solidFill>
              </a:defRPr>
            </a:lvl1pPr>
          </a:lstStyle>
          <a:p>
            <a:r>
              <a:t>Podtytuł prezentacji</a:t>
            </a:r>
          </a:p>
        </p:txBody>
      </p:sp>
      <p:sp>
        <p:nvSpPr>
          <p:cNvPr id="28" name="Symbol zastępczy obrazu 18"/>
          <p:cNvSpPr>
            <a:spLocks noGrp="1"/>
          </p:cNvSpPr>
          <p:nvPr>
            <p:ph type="pic" idx="23"/>
          </p:nvPr>
        </p:nvSpPr>
        <p:spPr>
          <a:xfrm>
            <a:off x="-2" y="0"/>
            <a:ext cx="7182485" cy="6858000"/>
          </a:xfrm>
          <a:prstGeom prst="rect">
            <a:avLst/>
          </a:prstGeom>
        </p:spPr>
        <p:txBody>
          <a:bodyPr lIns="91439" tIns="45719" rIns="91439" bIns="45719">
            <a:noAutofit/>
          </a:bodyPr>
          <a:lstStyle/>
          <a:p>
            <a:endParaRPr/>
          </a:p>
        </p:txBody>
      </p:sp>
      <p:pic>
        <p:nvPicPr>
          <p:cNvPr id="29" name="Obraz 6" descr="Obraz 6"/>
          <p:cNvPicPr>
            <a:picLocks noChangeAspect="1"/>
          </p:cNvPicPr>
          <p:nvPr/>
        </p:nvPicPr>
        <p:blipFill>
          <a:blip r:embed="rId2"/>
          <a:stretch>
            <a:fillRect/>
          </a:stretch>
        </p:blipFill>
        <p:spPr>
          <a:xfrm>
            <a:off x="5351059" y="4593599"/>
            <a:ext cx="1961419" cy="2264401"/>
          </a:xfrm>
          <a:prstGeom prst="rect">
            <a:avLst/>
          </a:prstGeom>
          <a:ln w="12700">
            <a:miter lim="400000"/>
          </a:ln>
        </p:spPr>
      </p:pic>
      <p:pic>
        <p:nvPicPr>
          <p:cNvPr id="30" name="Grafika 11" descr="Grafika 11"/>
          <p:cNvPicPr>
            <a:picLocks noChangeAspect="1"/>
          </p:cNvPicPr>
          <p:nvPr/>
        </p:nvPicPr>
        <p:blipFill>
          <a:blip r:embed="rId3"/>
          <a:stretch>
            <a:fillRect/>
          </a:stretch>
        </p:blipFill>
        <p:spPr>
          <a:xfrm>
            <a:off x="10738994" y="571297"/>
            <a:ext cx="1041622" cy="1041622"/>
          </a:xfrm>
          <a:prstGeom prst="rect">
            <a:avLst/>
          </a:prstGeom>
          <a:ln w="12700">
            <a:miter lim="400000"/>
          </a:ln>
        </p:spPr>
      </p:pic>
      <p:sp>
        <p:nvSpPr>
          <p:cNvPr id="31" name="Numer slajdu"/>
          <p:cNvSpPr txBox="1">
            <a:spLocks noGrp="1"/>
          </p:cNvSpPr>
          <p:nvPr>
            <p:ph type="sldNum" sz="quarter" idx="2"/>
          </p:nvPr>
        </p:nvSpPr>
        <p:spPr>
          <a:xfrm>
            <a:off x="8737600" y="6221731"/>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7_2">
    <p:spTree>
      <p:nvGrpSpPr>
        <p:cNvPr id="1" name=""/>
        <p:cNvGrpSpPr/>
        <p:nvPr/>
      </p:nvGrpSpPr>
      <p:grpSpPr>
        <a:xfrm>
          <a:off x="0" y="0"/>
          <a:ext cx="0" cy="0"/>
          <a:chOff x="0" y="0"/>
          <a:chExt cx="0" cy="0"/>
        </a:xfrm>
      </p:grpSpPr>
      <p:sp>
        <p:nvSpPr>
          <p:cNvPr id="256" name="Prostokąt 7"/>
          <p:cNvSpPr/>
          <p:nvPr/>
        </p:nvSpPr>
        <p:spPr>
          <a:xfrm>
            <a:off x="0" y="0"/>
            <a:ext cx="12192000" cy="6273803"/>
          </a:xfrm>
          <a:prstGeom prst="rect">
            <a:avLst/>
          </a:pr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257"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258" name="Grafika 8" descr="Grafika 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5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7_3">
    <p:spTree>
      <p:nvGrpSpPr>
        <p:cNvPr id="1" name=""/>
        <p:cNvGrpSpPr/>
        <p:nvPr/>
      </p:nvGrpSpPr>
      <p:grpSpPr>
        <a:xfrm>
          <a:off x="0" y="0"/>
          <a:ext cx="0" cy="0"/>
          <a:chOff x="0" y="0"/>
          <a:chExt cx="0" cy="0"/>
        </a:xfrm>
      </p:grpSpPr>
      <p:sp>
        <p:nvSpPr>
          <p:cNvPr id="266" name="Prostokąt 7"/>
          <p:cNvSpPr/>
          <p:nvPr/>
        </p:nvSpPr>
        <p:spPr>
          <a:xfrm>
            <a:off x="0" y="0"/>
            <a:ext cx="12192000" cy="6273803"/>
          </a:xfrm>
          <a:prstGeom prst="rect">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267"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268"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6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8">
    <p:spTree>
      <p:nvGrpSpPr>
        <p:cNvPr id="1" name=""/>
        <p:cNvGrpSpPr/>
        <p:nvPr/>
      </p:nvGrpSpPr>
      <p:grpSpPr>
        <a:xfrm>
          <a:off x="0" y="0"/>
          <a:ext cx="0" cy="0"/>
          <a:chOff x="0" y="0"/>
          <a:chExt cx="0" cy="0"/>
        </a:xfrm>
      </p:grpSpPr>
      <p:pic>
        <p:nvPicPr>
          <p:cNvPr id="276"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77" name="Symbol zastępczy obrazu 7"/>
          <p:cNvSpPr>
            <a:spLocks noGrp="1"/>
          </p:cNvSpPr>
          <p:nvPr>
            <p:ph type="pic" sz="quarter" idx="21"/>
          </p:nvPr>
        </p:nvSpPr>
        <p:spPr>
          <a:xfrm>
            <a:off x="425450" y="2154038"/>
            <a:ext cx="2520002" cy="3702850"/>
          </a:xfrm>
          <a:prstGeom prst="rect">
            <a:avLst/>
          </a:prstGeom>
        </p:spPr>
        <p:txBody>
          <a:bodyPr lIns="91439" tIns="45719" rIns="91439" bIns="45719">
            <a:noAutofit/>
          </a:bodyPr>
          <a:lstStyle/>
          <a:p>
            <a:endParaRPr/>
          </a:p>
        </p:txBody>
      </p:sp>
      <p:sp>
        <p:nvSpPr>
          <p:cNvPr id="278"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279" name="Symbol zastępczy tekstu 3"/>
          <p:cNvSpPr>
            <a:spLocks noGrp="1"/>
          </p:cNvSpPr>
          <p:nvPr>
            <p:ph type="body" sz="quarter" idx="22" hasCustomPrompt="1"/>
          </p:nvPr>
        </p:nvSpPr>
        <p:spPr>
          <a:xfrm>
            <a:off x="407986" y="1031185"/>
            <a:ext cx="11376028" cy="479101"/>
          </a:xfrm>
          <a:prstGeom prst="rect">
            <a:avLst/>
          </a:prstGeom>
        </p:spPr>
        <p:txBody>
          <a:bodyPr/>
          <a:lstStyle>
            <a:lvl1pPr>
              <a:lnSpc>
                <a:spcPct val="100000"/>
              </a:lnSpc>
              <a:defRPr sz="1200">
                <a:solidFill>
                  <a:srgbClr val="555555"/>
                </a:solidFill>
              </a:defRPr>
            </a:lvl1pPr>
          </a:lstStyle>
          <a:p>
            <a:r>
              <a:t>Podtytuł</a:t>
            </a:r>
          </a:p>
        </p:txBody>
      </p:sp>
      <p:sp>
        <p:nvSpPr>
          <p:cNvPr id="280"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8_1">
    <p:spTree>
      <p:nvGrpSpPr>
        <p:cNvPr id="1" name=""/>
        <p:cNvGrpSpPr/>
        <p:nvPr/>
      </p:nvGrpSpPr>
      <p:grpSpPr>
        <a:xfrm>
          <a:off x="0" y="0"/>
          <a:ext cx="0" cy="0"/>
          <a:chOff x="0" y="0"/>
          <a:chExt cx="0" cy="0"/>
        </a:xfrm>
      </p:grpSpPr>
      <p:pic>
        <p:nvPicPr>
          <p:cNvPr id="287"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88"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289" name="Symbol zastępczy obrazu 7"/>
          <p:cNvSpPr>
            <a:spLocks noGrp="1"/>
          </p:cNvSpPr>
          <p:nvPr>
            <p:ph type="pic" sz="half" idx="21"/>
          </p:nvPr>
        </p:nvSpPr>
        <p:spPr>
          <a:xfrm>
            <a:off x="7993063" y="1553700"/>
            <a:ext cx="3790952" cy="4720101"/>
          </a:xfrm>
          <a:prstGeom prst="rect">
            <a:avLst/>
          </a:prstGeom>
        </p:spPr>
        <p:txBody>
          <a:bodyPr lIns="91439" tIns="45719" rIns="91439" bIns="45719">
            <a:noAutofit/>
          </a:bodyPr>
          <a:lstStyle/>
          <a:p>
            <a:endParaRPr/>
          </a:p>
        </p:txBody>
      </p:sp>
      <p:sp>
        <p:nvSpPr>
          <p:cNvPr id="290"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8_2">
    <p:spTree>
      <p:nvGrpSpPr>
        <p:cNvPr id="1" name=""/>
        <p:cNvGrpSpPr/>
        <p:nvPr/>
      </p:nvGrpSpPr>
      <p:grpSpPr>
        <a:xfrm>
          <a:off x="0" y="0"/>
          <a:ext cx="0" cy="0"/>
          <a:chOff x="0" y="0"/>
          <a:chExt cx="0" cy="0"/>
        </a:xfrm>
      </p:grpSpPr>
      <p:sp>
        <p:nvSpPr>
          <p:cNvPr id="297" name="Prostokąt 3"/>
          <p:cNvSpPr/>
          <p:nvPr/>
        </p:nvSpPr>
        <p:spPr>
          <a:xfrm>
            <a:off x="0" y="0"/>
            <a:ext cx="6096000" cy="6858000"/>
          </a:xfrm>
          <a:prstGeom prst="rect">
            <a:avLst/>
          </a:pr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298" name="Treść - poziom 1…"/>
          <p:cNvSpPr txBox="1">
            <a:spLocks noGrp="1"/>
          </p:cNvSpPr>
          <p:nvPr>
            <p:ph type="body" sz="quarter" idx="1" hasCustomPrompt="1"/>
          </p:nvPr>
        </p:nvSpPr>
        <p:spPr>
          <a:xfrm>
            <a:off x="411387" y="553507"/>
            <a:ext cx="5367114" cy="479100"/>
          </a:xfrm>
          <a:prstGeom prst="rect">
            <a:avLst/>
          </a:prstGeom>
        </p:spPr>
        <p:txBody>
          <a:bodyPr/>
          <a:lstStyle>
            <a:lvl1pPr>
              <a:defRPr b="1"/>
            </a:lvl1pPr>
            <a:lvl2pPr>
              <a:defRPr b="1"/>
            </a:lvl2pPr>
            <a:lvl3pPr marL="1234438" indent="-320038">
              <a:defRPr b="1"/>
            </a:lvl3pPr>
            <a:lvl4pPr>
              <a:defRPr b="1"/>
            </a:lvl4pPr>
            <a:lvl5pPr>
              <a:defRPr b="1"/>
            </a:lvl5pPr>
          </a:lstStyle>
          <a:p>
            <a:r>
              <a:t>Tytuł slajdu</a:t>
            </a:r>
          </a:p>
          <a:p>
            <a:pPr lvl="1"/>
            <a:endParaRPr/>
          </a:p>
          <a:p>
            <a:pPr lvl="2"/>
            <a:endParaRPr/>
          </a:p>
          <a:p>
            <a:pPr lvl="3"/>
            <a:endParaRPr/>
          </a:p>
          <a:p>
            <a:pPr lvl="4"/>
            <a:endParaRPr/>
          </a:p>
        </p:txBody>
      </p:sp>
      <p:sp>
        <p:nvSpPr>
          <p:cNvPr id="299" name="Symbol zastępczy tekstu 7"/>
          <p:cNvSpPr>
            <a:spLocks noGrp="1"/>
          </p:cNvSpPr>
          <p:nvPr>
            <p:ph type="body" sz="quarter" idx="21" hasCustomPrompt="1"/>
          </p:nvPr>
        </p:nvSpPr>
        <p:spPr>
          <a:xfrm>
            <a:off x="6467476" y="549275"/>
            <a:ext cx="5313140" cy="479098"/>
          </a:xfrm>
          <a:prstGeom prst="rect">
            <a:avLst/>
          </a:prstGeom>
        </p:spPr>
        <p:txBody>
          <a:bodyPr/>
          <a:lstStyle>
            <a:lvl1pPr>
              <a:defRPr b="1"/>
            </a:lvl1pPr>
          </a:lstStyle>
          <a:p>
            <a:r>
              <a:t>Tytuł slajdu</a:t>
            </a:r>
          </a:p>
        </p:txBody>
      </p:sp>
      <p:sp>
        <p:nvSpPr>
          <p:cNvPr id="300" name="Symbol zastępczy tekstu 11"/>
          <p:cNvSpPr>
            <a:spLocks noGrp="1"/>
          </p:cNvSpPr>
          <p:nvPr>
            <p:ph type="body" sz="quarter" idx="22"/>
          </p:nvPr>
        </p:nvSpPr>
        <p:spPr>
          <a:xfrm>
            <a:off x="312736" y="1153918"/>
            <a:ext cx="5465766" cy="1236664"/>
          </a:xfrm>
          <a:prstGeom prst="rect">
            <a:avLst/>
          </a:prstGeom>
        </p:spPr>
        <p:txBody>
          <a:bodyPr lIns="45718" tIns="45718" rIns="45718" bIns="45718"/>
          <a:lstStyle/>
          <a:p>
            <a:pPr marL="228600" indent="-228600">
              <a:lnSpc>
                <a:spcPct val="90000"/>
              </a:lnSpc>
              <a:spcBef>
                <a:spcPts val="1000"/>
              </a:spcBef>
              <a:buSzPct val="100000"/>
              <a:buFont typeface="Arial"/>
              <a:buChar char="•"/>
              <a:defRPr>
                <a:solidFill>
                  <a:srgbClr val="555555"/>
                </a:solidFill>
              </a:defRPr>
            </a:pPr>
            <a:endParaRPr/>
          </a:p>
        </p:txBody>
      </p:sp>
      <p:sp>
        <p:nvSpPr>
          <p:cNvPr id="301" name="Symbol zastępczy tekstu 11"/>
          <p:cNvSpPr>
            <a:spLocks noGrp="1"/>
          </p:cNvSpPr>
          <p:nvPr>
            <p:ph type="body" sz="quarter" idx="23"/>
          </p:nvPr>
        </p:nvSpPr>
        <p:spPr>
          <a:xfrm>
            <a:off x="6467476" y="1149188"/>
            <a:ext cx="5316539" cy="1236664"/>
          </a:xfrm>
          <a:prstGeom prst="rect">
            <a:avLst/>
          </a:prstGeom>
        </p:spPr>
        <p:txBody>
          <a:bodyPr lIns="45718" tIns="45718" rIns="45718" bIns="45718"/>
          <a:lstStyle/>
          <a:p>
            <a:pPr marL="228600" indent="-228600">
              <a:lnSpc>
                <a:spcPct val="90000"/>
              </a:lnSpc>
              <a:spcBef>
                <a:spcPts val="1000"/>
              </a:spcBef>
              <a:buSzPct val="100000"/>
              <a:buFont typeface="Arial"/>
              <a:buChar char="•"/>
              <a:defRPr>
                <a:solidFill>
                  <a:srgbClr val="555555"/>
                </a:solidFill>
              </a:defRPr>
            </a:pPr>
            <a:endParaRPr/>
          </a:p>
        </p:txBody>
      </p:sp>
      <p:pic>
        <p:nvPicPr>
          <p:cNvPr id="302" name="Grafika 2" descr="Grafika 2"/>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03"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9">
    <p:spTree>
      <p:nvGrpSpPr>
        <p:cNvPr id="1" name=""/>
        <p:cNvGrpSpPr/>
        <p:nvPr/>
      </p:nvGrpSpPr>
      <p:grpSpPr>
        <a:xfrm>
          <a:off x="0" y="0"/>
          <a:ext cx="0" cy="0"/>
          <a:chOff x="0" y="0"/>
          <a:chExt cx="0" cy="0"/>
        </a:xfrm>
      </p:grpSpPr>
      <p:sp>
        <p:nvSpPr>
          <p:cNvPr id="310" name="Prostokąt 7"/>
          <p:cNvSpPr/>
          <p:nvPr/>
        </p:nvSpPr>
        <p:spPr>
          <a:xfrm>
            <a:off x="0" y="0"/>
            <a:ext cx="12192000" cy="6273803"/>
          </a:xfrm>
          <a:prstGeom prst="rect">
            <a:avLst/>
          </a:pr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311" name="Symbol zastępczy obrazu 2"/>
          <p:cNvSpPr>
            <a:spLocks noGrp="1"/>
          </p:cNvSpPr>
          <p:nvPr>
            <p:ph type="pic" sz="quarter" idx="21"/>
          </p:nvPr>
        </p:nvSpPr>
        <p:spPr>
          <a:xfrm>
            <a:off x="5362985" y="1212148"/>
            <a:ext cx="2340002" cy="2340001"/>
          </a:xfrm>
          <a:prstGeom prst="rect">
            <a:avLst/>
          </a:prstGeom>
        </p:spPr>
        <p:txBody>
          <a:bodyPr lIns="91439" tIns="45719" rIns="91439" bIns="45719">
            <a:noAutofit/>
          </a:bodyPr>
          <a:lstStyle/>
          <a:p>
            <a:endParaRPr/>
          </a:p>
        </p:txBody>
      </p:sp>
      <p:sp>
        <p:nvSpPr>
          <p:cNvPr id="312" name="Symbol zastępczy obrazu 2"/>
          <p:cNvSpPr>
            <a:spLocks noGrp="1"/>
          </p:cNvSpPr>
          <p:nvPr>
            <p:ph type="pic" sz="quarter" idx="22"/>
          </p:nvPr>
        </p:nvSpPr>
        <p:spPr>
          <a:xfrm>
            <a:off x="5362985" y="3733539"/>
            <a:ext cx="2340002" cy="2340002"/>
          </a:xfrm>
          <a:prstGeom prst="rect">
            <a:avLst/>
          </a:prstGeom>
        </p:spPr>
        <p:txBody>
          <a:bodyPr lIns="91439" tIns="45719" rIns="91439" bIns="45719">
            <a:noAutofit/>
          </a:bodyPr>
          <a:lstStyle/>
          <a:p>
            <a:endParaRPr/>
          </a:p>
        </p:txBody>
      </p:sp>
      <p:sp>
        <p:nvSpPr>
          <p:cNvPr id="313"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314" name="Grafika 8" descr="Grafika 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15" name="Symbol zastępczy obrazu 2"/>
          <p:cNvSpPr>
            <a:spLocks noGrp="1"/>
          </p:cNvSpPr>
          <p:nvPr>
            <p:ph type="pic" sz="quarter" idx="23"/>
          </p:nvPr>
        </p:nvSpPr>
        <p:spPr>
          <a:xfrm>
            <a:off x="2883709" y="3733539"/>
            <a:ext cx="2340002" cy="2340002"/>
          </a:xfrm>
          <a:prstGeom prst="rect">
            <a:avLst/>
          </a:prstGeom>
        </p:spPr>
        <p:txBody>
          <a:bodyPr lIns="91439" tIns="45719" rIns="91439" bIns="45719">
            <a:noAutofit/>
          </a:bodyPr>
          <a:lstStyle/>
          <a:p>
            <a:endParaRPr/>
          </a:p>
        </p:txBody>
      </p:sp>
      <p:sp>
        <p:nvSpPr>
          <p:cNvPr id="316"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9_1">
    <p:spTree>
      <p:nvGrpSpPr>
        <p:cNvPr id="1" name=""/>
        <p:cNvGrpSpPr/>
        <p:nvPr/>
      </p:nvGrpSpPr>
      <p:grpSpPr>
        <a:xfrm>
          <a:off x="0" y="0"/>
          <a:ext cx="0" cy="0"/>
          <a:chOff x="0" y="0"/>
          <a:chExt cx="0" cy="0"/>
        </a:xfrm>
      </p:grpSpPr>
      <p:pic>
        <p:nvPicPr>
          <p:cNvPr id="323"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24"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325" name="Symbol zastępczy obrazu 2"/>
          <p:cNvSpPr>
            <a:spLocks noGrp="1"/>
          </p:cNvSpPr>
          <p:nvPr>
            <p:ph type="pic" sz="quarter" idx="21"/>
          </p:nvPr>
        </p:nvSpPr>
        <p:spPr>
          <a:xfrm>
            <a:off x="0" y="1617662"/>
            <a:ext cx="4157134" cy="1692806"/>
          </a:xfrm>
          <a:prstGeom prst="rect">
            <a:avLst/>
          </a:prstGeom>
        </p:spPr>
        <p:txBody>
          <a:bodyPr lIns="91439" tIns="45719" rIns="91439" bIns="45719">
            <a:noAutofit/>
          </a:bodyPr>
          <a:lstStyle/>
          <a:p>
            <a:endParaRPr/>
          </a:p>
        </p:txBody>
      </p:sp>
      <p:sp>
        <p:nvSpPr>
          <p:cNvPr id="326" name="Symbol zastępczy obrazu 2"/>
          <p:cNvSpPr>
            <a:spLocks noGrp="1"/>
          </p:cNvSpPr>
          <p:nvPr>
            <p:ph type="pic" sz="quarter" idx="22"/>
          </p:nvPr>
        </p:nvSpPr>
        <p:spPr>
          <a:xfrm>
            <a:off x="4222903" y="1617662"/>
            <a:ext cx="3745972" cy="1692806"/>
          </a:xfrm>
          <a:prstGeom prst="rect">
            <a:avLst/>
          </a:prstGeom>
        </p:spPr>
        <p:txBody>
          <a:bodyPr lIns="91439" tIns="45719" rIns="91439" bIns="45719">
            <a:noAutofit/>
          </a:bodyPr>
          <a:lstStyle/>
          <a:p>
            <a:endParaRPr/>
          </a:p>
        </p:txBody>
      </p:sp>
      <p:sp>
        <p:nvSpPr>
          <p:cNvPr id="327" name="Symbol zastępczy obrazu 2"/>
          <p:cNvSpPr>
            <a:spLocks noGrp="1"/>
          </p:cNvSpPr>
          <p:nvPr>
            <p:ph type="pic" sz="quarter" idx="23"/>
          </p:nvPr>
        </p:nvSpPr>
        <p:spPr>
          <a:xfrm>
            <a:off x="8034642" y="1617662"/>
            <a:ext cx="4157358" cy="1692806"/>
          </a:xfrm>
          <a:prstGeom prst="rect">
            <a:avLst/>
          </a:prstGeom>
        </p:spPr>
        <p:txBody>
          <a:bodyPr lIns="91439" tIns="45719" rIns="91439" bIns="45719">
            <a:noAutofit/>
          </a:bodyPr>
          <a:lstStyle/>
          <a:p>
            <a:endParaRPr/>
          </a:p>
        </p:txBody>
      </p:sp>
      <p:sp>
        <p:nvSpPr>
          <p:cNvPr id="32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9_2">
    <p:spTree>
      <p:nvGrpSpPr>
        <p:cNvPr id="1" name=""/>
        <p:cNvGrpSpPr/>
        <p:nvPr/>
      </p:nvGrpSpPr>
      <p:grpSpPr>
        <a:xfrm>
          <a:off x="0" y="0"/>
          <a:ext cx="0" cy="0"/>
          <a:chOff x="0" y="0"/>
          <a:chExt cx="0" cy="0"/>
        </a:xfrm>
      </p:grpSpPr>
      <p:pic>
        <p:nvPicPr>
          <p:cNvPr id="335"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36" name="Symbol zastępczy obrazu 2"/>
          <p:cNvSpPr>
            <a:spLocks noGrp="1"/>
          </p:cNvSpPr>
          <p:nvPr>
            <p:ph type="pic" sz="quarter" idx="21"/>
          </p:nvPr>
        </p:nvSpPr>
        <p:spPr>
          <a:xfrm>
            <a:off x="7207873" y="2488664"/>
            <a:ext cx="4593602" cy="1846802"/>
          </a:xfrm>
          <a:prstGeom prst="rect">
            <a:avLst/>
          </a:prstGeom>
        </p:spPr>
        <p:txBody>
          <a:bodyPr lIns="91439" tIns="45719" rIns="91439" bIns="45719">
            <a:noAutofit/>
          </a:bodyPr>
          <a:lstStyle/>
          <a:p>
            <a:endParaRPr/>
          </a:p>
        </p:txBody>
      </p:sp>
      <p:sp>
        <p:nvSpPr>
          <p:cNvPr id="337"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10">
    <p:spTree>
      <p:nvGrpSpPr>
        <p:cNvPr id="1" name=""/>
        <p:cNvGrpSpPr/>
        <p:nvPr/>
      </p:nvGrpSpPr>
      <p:grpSpPr>
        <a:xfrm>
          <a:off x="0" y="0"/>
          <a:ext cx="0" cy="0"/>
          <a:chOff x="0" y="0"/>
          <a:chExt cx="0" cy="0"/>
        </a:xfrm>
      </p:grpSpPr>
      <p:pic>
        <p:nvPicPr>
          <p:cNvPr id="344"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45"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346" name="Symbol zastępczy obrazu 7"/>
          <p:cNvSpPr>
            <a:spLocks noGrp="1"/>
          </p:cNvSpPr>
          <p:nvPr>
            <p:ph type="pic" sz="half" idx="21"/>
          </p:nvPr>
        </p:nvSpPr>
        <p:spPr>
          <a:xfrm>
            <a:off x="6105614" y="0"/>
            <a:ext cx="2529429" cy="6858000"/>
          </a:xfrm>
          <a:prstGeom prst="rect">
            <a:avLst/>
          </a:prstGeom>
        </p:spPr>
        <p:txBody>
          <a:bodyPr lIns="91439" tIns="45719" rIns="91439" bIns="45719">
            <a:noAutofit/>
          </a:bodyPr>
          <a:lstStyle/>
          <a:p>
            <a:endParaRPr/>
          </a:p>
        </p:txBody>
      </p:sp>
      <p:sp>
        <p:nvSpPr>
          <p:cNvPr id="347" name="Symbol zastępczy obrazu 16"/>
          <p:cNvSpPr>
            <a:spLocks noGrp="1"/>
          </p:cNvSpPr>
          <p:nvPr>
            <p:ph type="pic" sz="quarter" idx="22"/>
          </p:nvPr>
        </p:nvSpPr>
        <p:spPr>
          <a:xfrm>
            <a:off x="4040973" y="4542085"/>
            <a:ext cx="1080002" cy="1080002"/>
          </a:xfrm>
          <a:prstGeom prst="rect">
            <a:avLst/>
          </a:prstGeom>
        </p:spPr>
        <p:txBody>
          <a:bodyPr lIns="91439" tIns="45719" rIns="91439" bIns="45719">
            <a:noAutofit/>
          </a:bodyPr>
          <a:lstStyle/>
          <a:p>
            <a:endParaRPr/>
          </a:p>
        </p:txBody>
      </p:sp>
      <p:sp>
        <p:nvSpPr>
          <p:cNvPr id="348" name="Symbol zastępczy obrazu 16"/>
          <p:cNvSpPr>
            <a:spLocks noGrp="1"/>
          </p:cNvSpPr>
          <p:nvPr>
            <p:ph type="pic" sz="quarter" idx="23"/>
          </p:nvPr>
        </p:nvSpPr>
        <p:spPr>
          <a:xfrm>
            <a:off x="1621249" y="4542085"/>
            <a:ext cx="1080000" cy="1080002"/>
          </a:xfrm>
          <a:prstGeom prst="rect">
            <a:avLst/>
          </a:prstGeom>
        </p:spPr>
        <p:txBody>
          <a:bodyPr lIns="91439" tIns="45719" rIns="91439" bIns="45719">
            <a:noAutofit/>
          </a:bodyPr>
          <a:lstStyle/>
          <a:p>
            <a:endParaRPr/>
          </a:p>
        </p:txBody>
      </p:sp>
      <p:sp>
        <p:nvSpPr>
          <p:cNvPr id="349" name="Symbol zastępczy obrazu 16"/>
          <p:cNvSpPr>
            <a:spLocks noGrp="1"/>
          </p:cNvSpPr>
          <p:nvPr>
            <p:ph type="pic" sz="quarter" idx="24"/>
          </p:nvPr>
        </p:nvSpPr>
        <p:spPr>
          <a:xfrm>
            <a:off x="2831109" y="4542085"/>
            <a:ext cx="1080002" cy="1080002"/>
          </a:xfrm>
          <a:prstGeom prst="rect">
            <a:avLst/>
          </a:prstGeom>
        </p:spPr>
        <p:txBody>
          <a:bodyPr lIns="91439" tIns="45719" rIns="91439" bIns="45719">
            <a:noAutofit/>
          </a:bodyPr>
          <a:lstStyle/>
          <a:p>
            <a:endParaRPr/>
          </a:p>
        </p:txBody>
      </p:sp>
      <p:sp>
        <p:nvSpPr>
          <p:cNvPr id="350" name="Symbol zastępczy obrazu 16"/>
          <p:cNvSpPr>
            <a:spLocks noGrp="1"/>
          </p:cNvSpPr>
          <p:nvPr>
            <p:ph type="pic" sz="quarter" idx="25"/>
          </p:nvPr>
        </p:nvSpPr>
        <p:spPr>
          <a:xfrm>
            <a:off x="443584" y="4542085"/>
            <a:ext cx="1080002" cy="1080002"/>
          </a:xfrm>
          <a:prstGeom prst="rect">
            <a:avLst/>
          </a:prstGeom>
        </p:spPr>
        <p:txBody>
          <a:bodyPr lIns="91439" tIns="45719" rIns="91439" bIns="45719">
            <a:noAutofit/>
          </a:bodyPr>
          <a:lstStyle/>
          <a:p>
            <a:endParaRPr/>
          </a:p>
        </p:txBody>
      </p:sp>
      <p:sp>
        <p:nvSpPr>
          <p:cNvPr id="351"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0_1">
    <p:spTree>
      <p:nvGrpSpPr>
        <p:cNvPr id="1" name=""/>
        <p:cNvGrpSpPr/>
        <p:nvPr/>
      </p:nvGrpSpPr>
      <p:grpSpPr>
        <a:xfrm>
          <a:off x="0" y="0"/>
          <a:ext cx="0" cy="0"/>
          <a:chOff x="0" y="0"/>
          <a:chExt cx="0" cy="0"/>
        </a:xfrm>
      </p:grpSpPr>
      <p:pic>
        <p:nvPicPr>
          <p:cNvPr id="358"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59"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360" name="Symbol zastępczy obrazu 2"/>
          <p:cNvSpPr>
            <a:spLocks noGrp="1"/>
          </p:cNvSpPr>
          <p:nvPr>
            <p:ph type="pic" sz="quarter" idx="21"/>
          </p:nvPr>
        </p:nvSpPr>
        <p:spPr>
          <a:xfrm>
            <a:off x="6254434" y="1586114"/>
            <a:ext cx="900002" cy="900002"/>
          </a:xfrm>
          <a:prstGeom prst="rect">
            <a:avLst/>
          </a:prstGeom>
        </p:spPr>
        <p:txBody>
          <a:bodyPr lIns="91439" tIns="45719" rIns="91439" bIns="45719">
            <a:noAutofit/>
          </a:bodyPr>
          <a:lstStyle/>
          <a:p>
            <a:endParaRPr/>
          </a:p>
        </p:txBody>
      </p:sp>
      <p:sp>
        <p:nvSpPr>
          <p:cNvPr id="361" name="Symbol zastępczy obrazu 2"/>
          <p:cNvSpPr>
            <a:spLocks noGrp="1"/>
          </p:cNvSpPr>
          <p:nvPr>
            <p:ph type="pic" sz="quarter" idx="22"/>
          </p:nvPr>
        </p:nvSpPr>
        <p:spPr>
          <a:xfrm>
            <a:off x="6254434" y="3039622"/>
            <a:ext cx="900002" cy="900001"/>
          </a:xfrm>
          <a:prstGeom prst="rect">
            <a:avLst/>
          </a:prstGeom>
        </p:spPr>
        <p:txBody>
          <a:bodyPr lIns="91439" tIns="45719" rIns="91439" bIns="45719">
            <a:noAutofit/>
          </a:bodyPr>
          <a:lstStyle/>
          <a:p>
            <a:endParaRPr/>
          </a:p>
        </p:txBody>
      </p:sp>
      <p:sp>
        <p:nvSpPr>
          <p:cNvPr id="362" name="Symbol zastępczy obrazu 2"/>
          <p:cNvSpPr>
            <a:spLocks noGrp="1"/>
          </p:cNvSpPr>
          <p:nvPr>
            <p:ph type="pic" sz="quarter" idx="23"/>
          </p:nvPr>
        </p:nvSpPr>
        <p:spPr>
          <a:xfrm>
            <a:off x="6254434" y="4493130"/>
            <a:ext cx="900002" cy="900001"/>
          </a:xfrm>
          <a:prstGeom prst="rect">
            <a:avLst/>
          </a:prstGeom>
        </p:spPr>
        <p:txBody>
          <a:bodyPr lIns="91439" tIns="45719" rIns="91439" bIns="45719">
            <a:noAutofit/>
          </a:bodyPr>
          <a:lstStyle/>
          <a:p>
            <a:endParaRPr/>
          </a:p>
        </p:txBody>
      </p:sp>
      <p:sp>
        <p:nvSpPr>
          <p:cNvPr id="363" name="Symbol zastępczy obrazu 2"/>
          <p:cNvSpPr>
            <a:spLocks noGrp="1"/>
          </p:cNvSpPr>
          <p:nvPr>
            <p:ph type="pic" sz="quarter" idx="24"/>
          </p:nvPr>
        </p:nvSpPr>
        <p:spPr>
          <a:xfrm>
            <a:off x="407987" y="1586114"/>
            <a:ext cx="900001" cy="900002"/>
          </a:xfrm>
          <a:prstGeom prst="rect">
            <a:avLst/>
          </a:prstGeom>
        </p:spPr>
        <p:txBody>
          <a:bodyPr lIns="91439" tIns="45719" rIns="91439" bIns="45719">
            <a:noAutofit/>
          </a:bodyPr>
          <a:lstStyle/>
          <a:p>
            <a:endParaRPr/>
          </a:p>
        </p:txBody>
      </p:sp>
      <p:sp>
        <p:nvSpPr>
          <p:cNvPr id="364" name="Symbol zastępczy obrazu 2"/>
          <p:cNvSpPr>
            <a:spLocks noGrp="1"/>
          </p:cNvSpPr>
          <p:nvPr>
            <p:ph type="pic" sz="quarter" idx="25"/>
          </p:nvPr>
        </p:nvSpPr>
        <p:spPr>
          <a:xfrm>
            <a:off x="407987" y="3039622"/>
            <a:ext cx="900001" cy="900001"/>
          </a:xfrm>
          <a:prstGeom prst="rect">
            <a:avLst/>
          </a:prstGeom>
        </p:spPr>
        <p:txBody>
          <a:bodyPr lIns="91439" tIns="45719" rIns="91439" bIns="45719">
            <a:noAutofit/>
          </a:bodyPr>
          <a:lstStyle/>
          <a:p>
            <a:endParaRPr/>
          </a:p>
        </p:txBody>
      </p:sp>
      <p:sp>
        <p:nvSpPr>
          <p:cNvPr id="365" name="Symbol zastępczy obrazu 2"/>
          <p:cNvSpPr>
            <a:spLocks noGrp="1"/>
          </p:cNvSpPr>
          <p:nvPr>
            <p:ph type="pic" sz="quarter" idx="26"/>
          </p:nvPr>
        </p:nvSpPr>
        <p:spPr>
          <a:xfrm>
            <a:off x="407987" y="4493130"/>
            <a:ext cx="900001" cy="900001"/>
          </a:xfrm>
          <a:prstGeom prst="rect">
            <a:avLst/>
          </a:prstGeom>
        </p:spPr>
        <p:txBody>
          <a:bodyPr lIns="91439" tIns="45719" rIns="91439" bIns="45719">
            <a:noAutofit/>
          </a:bodyPr>
          <a:lstStyle/>
          <a:p>
            <a:endParaRPr/>
          </a:p>
        </p:txBody>
      </p:sp>
      <p:sp>
        <p:nvSpPr>
          <p:cNvPr id="366"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2">
    <p:spTree>
      <p:nvGrpSpPr>
        <p:cNvPr id="1" name=""/>
        <p:cNvGrpSpPr/>
        <p:nvPr/>
      </p:nvGrpSpPr>
      <p:grpSpPr>
        <a:xfrm>
          <a:off x="0" y="0"/>
          <a:ext cx="0" cy="0"/>
          <a:chOff x="0" y="0"/>
          <a:chExt cx="0" cy="0"/>
        </a:xfrm>
      </p:grpSpPr>
      <p:sp>
        <p:nvSpPr>
          <p:cNvPr id="38" name="Treść - poziom 1…"/>
          <p:cNvSpPr txBox="1">
            <a:spLocks noGrp="1"/>
          </p:cNvSpPr>
          <p:nvPr>
            <p:ph type="body" sz="quarter" idx="1" hasCustomPrompt="1"/>
          </p:nvPr>
        </p:nvSpPr>
        <p:spPr>
          <a:xfrm>
            <a:off x="7993064" y="2433835"/>
            <a:ext cx="3790952" cy="1490465"/>
          </a:xfrm>
          <a:prstGeom prst="rect">
            <a:avLst/>
          </a:prstGeom>
        </p:spPr>
        <p:txBody>
          <a:bodyPr/>
          <a:lstStyle>
            <a:lvl1pPr>
              <a:lnSpc>
                <a:spcPct val="100000"/>
              </a:lnSpc>
              <a:defRPr sz="3200"/>
            </a:lvl1pPr>
            <a:lvl2pPr marL="762000" indent="-304800">
              <a:lnSpc>
                <a:spcPct val="100000"/>
              </a:lnSpc>
              <a:defRPr sz="3200"/>
            </a:lvl2pPr>
            <a:lvl3pPr marL="1280160" indent="-365760">
              <a:lnSpc>
                <a:spcPct val="100000"/>
              </a:lnSpc>
              <a:defRPr sz="3200"/>
            </a:lvl3pPr>
            <a:lvl4pPr marL="1778000" indent="-406400">
              <a:lnSpc>
                <a:spcPct val="100000"/>
              </a:lnSpc>
              <a:defRPr sz="3200"/>
            </a:lvl4pPr>
            <a:lvl5pPr marL="2235200" indent="-406400">
              <a:lnSpc>
                <a:spcPct val="100000"/>
              </a:lnSpc>
              <a:defRPr sz="3200"/>
            </a:lvl5pPr>
          </a:lstStyle>
          <a:p>
            <a:r>
              <a:t>Tytuł slajdu</a:t>
            </a:r>
          </a:p>
          <a:p>
            <a:pPr lvl="1"/>
            <a:endParaRPr/>
          </a:p>
          <a:p>
            <a:pPr lvl="2"/>
            <a:endParaRPr/>
          </a:p>
          <a:p>
            <a:pPr lvl="3"/>
            <a:endParaRPr/>
          </a:p>
          <a:p>
            <a:pPr lvl="4"/>
            <a:endParaRPr/>
          </a:p>
        </p:txBody>
      </p:sp>
      <p:sp>
        <p:nvSpPr>
          <p:cNvPr id="39" name="Symbol zastępczy tekstu 2"/>
          <p:cNvSpPr>
            <a:spLocks noGrp="1"/>
          </p:cNvSpPr>
          <p:nvPr>
            <p:ph type="body" sz="quarter" idx="21"/>
          </p:nvPr>
        </p:nvSpPr>
        <p:spPr>
          <a:xfrm>
            <a:off x="7993063" y="5486400"/>
            <a:ext cx="3790949" cy="787400"/>
          </a:xfrm>
          <a:prstGeom prst="rect">
            <a:avLst/>
          </a:prstGeom>
        </p:spPr>
        <p:txBody>
          <a:bodyPr/>
          <a:lstStyle/>
          <a:p>
            <a:pPr marL="228600" indent="-228600">
              <a:lnSpc>
                <a:spcPct val="90000"/>
              </a:lnSpc>
              <a:spcBef>
                <a:spcPts val="1000"/>
              </a:spcBef>
              <a:buSzPct val="100000"/>
              <a:buFont typeface="Arial"/>
              <a:buChar char="•"/>
              <a:defRPr>
                <a:solidFill>
                  <a:srgbClr val="555555"/>
                </a:solidFill>
              </a:defRPr>
            </a:pPr>
            <a:endParaRPr/>
          </a:p>
        </p:txBody>
      </p:sp>
      <p:sp>
        <p:nvSpPr>
          <p:cNvPr id="40" name="Symbol zastępczy tekstu 7"/>
          <p:cNvSpPr>
            <a:spLocks noGrp="1"/>
          </p:cNvSpPr>
          <p:nvPr>
            <p:ph type="body" sz="quarter" idx="22" hasCustomPrompt="1"/>
          </p:nvPr>
        </p:nvSpPr>
        <p:spPr>
          <a:xfrm>
            <a:off x="7993063" y="4293904"/>
            <a:ext cx="3790952" cy="458203"/>
          </a:xfrm>
          <a:prstGeom prst="rect">
            <a:avLst/>
          </a:prstGeom>
        </p:spPr>
        <p:txBody>
          <a:bodyPr anchor="ctr"/>
          <a:lstStyle>
            <a:lvl1pPr>
              <a:defRPr sz="2000">
                <a:solidFill>
                  <a:srgbClr val="555555"/>
                </a:solidFill>
              </a:defRPr>
            </a:lvl1pPr>
          </a:lstStyle>
          <a:p>
            <a:r>
              <a:t>Tytuł slajdu</a:t>
            </a:r>
          </a:p>
        </p:txBody>
      </p:sp>
      <p:sp>
        <p:nvSpPr>
          <p:cNvPr id="41" name="Symbol zastępczy obrazu 13"/>
          <p:cNvSpPr>
            <a:spLocks noGrp="1"/>
          </p:cNvSpPr>
          <p:nvPr>
            <p:ph type="pic" sz="half" idx="23"/>
          </p:nvPr>
        </p:nvSpPr>
        <p:spPr>
          <a:xfrm>
            <a:off x="2894028" y="0"/>
            <a:ext cx="4288456" cy="6858000"/>
          </a:xfrm>
          <a:prstGeom prst="rect">
            <a:avLst/>
          </a:prstGeom>
        </p:spPr>
        <p:txBody>
          <a:bodyPr lIns="91439" tIns="45719" rIns="91439" bIns="45719">
            <a:noAutofit/>
          </a:bodyPr>
          <a:lstStyle/>
          <a:p>
            <a:endParaRPr/>
          </a:p>
        </p:txBody>
      </p:sp>
      <p:pic>
        <p:nvPicPr>
          <p:cNvPr id="42" name="Obraz 19" descr="Obraz 19"/>
          <p:cNvPicPr>
            <a:picLocks noChangeAspect="1"/>
          </p:cNvPicPr>
          <p:nvPr/>
        </p:nvPicPr>
        <p:blipFill>
          <a:blip r:embed="rId2"/>
          <a:stretch>
            <a:fillRect/>
          </a:stretch>
        </p:blipFill>
        <p:spPr>
          <a:xfrm>
            <a:off x="5351059" y="4593599"/>
            <a:ext cx="1961419" cy="2264401"/>
          </a:xfrm>
          <a:prstGeom prst="rect">
            <a:avLst/>
          </a:prstGeom>
          <a:ln w="12700">
            <a:miter lim="400000"/>
          </a:ln>
        </p:spPr>
      </p:pic>
      <p:sp>
        <p:nvSpPr>
          <p:cNvPr id="43" name="Symbol zastępczy obrazu 33"/>
          <p:cNvSpPr>
            <a:spLocks noGrp="1"/>
          </p:cNvSpPr>
          <p:nvPr>
            <p:ph type="pic" sz="half" idx="24"/>
          </p:nvPr>
        </p:nvSpPr>
        <p:spPr>
          <a:xfrm>
            <a:off x="0" y="0"/>
            <a:ext cx="4112920" cy="6858001"/>
          </a:xfrm>
          <a:prstGeom prst="rect">
            <a:avLst/>
          </a:prstGeom>
        </p:spPr>
        <p:txBody>
          <a:bodyPr lIns="91439" tIns="45719" rIns="91439" bIns="45719">
            <a:noAutofit/>
          </a:bodyPr>
          <a:lstStyle/>
          <a:p>
            <a:endParaRPr/>
          </a:p>
        </p:txBody>
      </p:sp>
      <p:pic>
        <p:nvPicPr>
          <p:cNvPr id="44" name="Grafika 11" descr="Grafika 11"/>
          <p:cNvPicPr>
            <a:picLocks noChangeAspect="1"/>
          </p:cNvPicPr>
          <p:nvPr/>
        </p:nvPicPr>
        <p:blipFill>
          <a:blip r:embed="rId3"/>
          <a:stretch>
            <a:fillRect/>
          </a:stretch>
        </p:blipFill>
        <p:spPr>
          <a:xfrm>
            <a:off x="10738994" y="571297"/>
            <a:ext cx="1041622" cy="1041622"/>
          </a:xfrm>
          <a:prstGeom prst="rect">
            <a:avLst/>
          </a:prstGeom>
          <a:ln w="12700">
            <a:miter lim="400000"/>
          </a:ln>
        </p:spPr>
      </p:pic>
      <p:sp>
        <p:nvSpPr>
          <p:cNvPr id="45" name="Numer slajdu"/>
          <p:cNvSpPr txBox="1">
            <a:spLocks noGrp="1"/>
          </p:cNvSpPr>
          <p:nvPr>
            <p:ph type="sldNum" sz="quarter" idx="2"/>
          </p:nvPr>
        </p:nvSpPr>
        <p:spPr>
          <a:xfrm>
            <a:off x="8737600" y="6221731"/>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11">
    <p:spTree>
      <p:nvGrpSpPr>
        <p:cNvPr id="1" name=""/>
        <p:cNvGrpSpPr/>
        <p:nvPr/>
      </p:nvGrpSpPr>
      <p:grpSpPr>
        <a:xfrm>
          <a:off x="0" y="0"/>
          <a:ext cx="0" cy="0"/>
          <a:chOff x="0" y="0"/>
          <a:chExt cx="0" cy="0"/>
        </a:xfrm>
      </p:grpSpPr>
      <p:sp>
        <p:nvSpPr>
          <p:cNvPr id="373" name="Treść - poziom 1…"/>
          <p:cNvSpPr txBox="1">
            <a:spLocks noGrp="1"/>
          </p:cNvSpPr>
          <p:nvPr>
            <p:ph type="body" sz="quarter" idx="1" hasCustomPrompt="1"/>
          </p:nvPr>
        </p:nvSpPr>
        <p:spPr>
          <a:xfrm>
            <a:off x="408361" y="1442538"/>
            <a:ext cx="5687641" cy="1589088"/>
          </a:xfrm>
          <a:prstGeom prst="rect">
            <a:avLst/>
          </a:prstGeom>
        </p:spPr>
        <p:txBody>
          <a:bodyPr/>
          <a:lstStyle>
            <a:lvl1pPr>
              <a:lnSpc>
                <a:spcPct val="100000"/>
              </a:lnSpc>
              <a:spcBef>
                <a:spcPts val="1000"/>
              </a:spcBef>
              <a:defRPr sz="1400">
                <a:solidFill>
                  <a:srgbClr val="555555"/>
                </a:solidFill>
              </a:defRPr>
            </a:lvl1pPr>
            <a:lvl2pPr marL="685800" indent="-228600">
              <a:lnSpc>
                <a:spcPct val="100000"/>
              </a:lnSpc>
              <a:spcBef>
                <a:spcPts val="1000"/>
              </a:spcBef>
              <a:defRPr sz="1400">
                <a:solidFill>
                  <a:srgbClr val="555555"/>
                </a:solidFill>
              </a:defRPr>
            </a:lvl2pPr>
            <a:lvl3pPr marL="1143000" indent="-228600">
              <a:lnSpc>
                <a:spcPct val="100000"/>
              </a:lnSpc>
              <a:spcBef>
                <a:spcPts val="1000"/>
              </a:spcBef>
              <a:defRPr sz="1400">
                <a:solidFill>
                  <a:srgbClr val="555555"/>
                </a:solidFill>
              </a:defRPr>
            </a:lvl3pPr>
            <a:lvl4pPr marL="1600200" indent="-228600">
              <a:lnSpc>
                <a:spcPct val="100000"/>
              </a:lnSpc>
              <a:spcBef>
                <a:spcPts val="1000"/>
              </a:spcBef>
              <a:defRPr sz="1400">
                <a:solidFill>
                  <a:srgbClr val="555555"/>
                </a:solidFill>
              </a:defRPr>
            </a:lvl4pPr>
            <a:lvl5pPr marL="2057400" indent="-228600">
              <a:lnSpc>
                <a:spcPct val="100000"/>
              </a:lnSpc>
              <a:spcBef>
                <a:spcPts val="1000"/>
              </a:spcBef>
              <a:defRPr sz="1400">
                <a:solidFill>
                  <a:srgbClr val="555555"/>
                </a:solidFill>
              </a:defRPr>
            </a:lvl5pPr>
          </a:lstStyle>
          <a:p>
            <a:r>
              <a:t>Lorem ipsum dolor sit amet, consectetur adipiscing elit</a:t>
            </a:r>
          </a:p>
          <a:p>
            <a:pPr lvl="1"/>
            <a:endParaRPr/>
          </a:p>
          <a:p>
            <a:pPr lvl="2"/>
            <a:endParaRPr/>
          </a:p>
          <a:p>
            <a:pPr lvl="3"/>
            <a:endParaRPr/>
          </a:p>
          <a:p>
            <a:pPr lvl="4"/>
            <a:endParaRPr/>
          </a:p>
        </p:txBody>
      </p:sp>
      <p:sp>
        <p:nvSpPr>
          <p:cNvPr id="374" name="Symbol zastępczy obrazu 16"/>
          <p:cNvSpPr>
            <a:spLocks noGrp="1"/>
          </p:cNvSpPr>
          <p:nvPr>
            <p:ph type="pic" sz="quarter" idx="21"/>
          </p:nvPr>
        </p:nvSpPr>
        <p:spPr>
          <a:xfrm>
            <a:off x="7402713" y="1427414"/>
            <a:ext cx="3839814" cy="3653691"/>
          </a:xfrm>
          <a:prstGeom prst="rect">
            <a:avLst/>
          </a:prstGeom>
        </p:spPr>
        <p:txBody>
          <a:bodyPr lIns="91439" tIns="45719" rIns="91439" bIns="45719">
            <a:noAutofit/>
          </a:bodyPr>
          <a:lstStyle/>
          <a:p>
            <a:endParaRPr/>
          </a:p>
        </p:txBody>
      </p:sp>
      <p:pic>
        <p:nvPicPr>
          <p:cNvPr id="375" name="Grafika 4" descr="Grafika 4"/>
          <p:cNvPicPr>
            <a:picLocks noChangeAspect="1"/>
          </p:cNvPicPr>
          <p:nvPr/>
        </p:nvPicPr>
        <p:blipFill>
          <a:blip r:embed="rId2"/>
          <a:stretch>
            <a:fillRect/>
          </a:stretch>
        </p:blipFill>
        <p:spPr>
          <a:xfrm>
            <a:off x="8064748" y="4192122"/>
            <a:ext cx="3118513" cy="1281301"/>
          </a:xfrm>
          <a:prstGeom prst="rect">
            <a:avLst/>
          </a:prstGeom>
          <a:ln w="12700">
            <a:miter lim="400000"/>
          </a:ln>
        </p:spPr>
      </p:pic>
      <p:sp>
        <p:nvSpPr>
          <p:cNvPr id="376" name="Symbol zastępczy tekstu 7"/>
          <p:cNvSpPr>
            <a:spLocks noGrp="1"/>
          </p:cNvSpPr>
          <p:nvPr>
            <p:ph type="body" sz="quarter" idx="22" hasCustomPrompt="1"/>
          </p:nvPr>
        </p:nvSpPr>
        <p:spPr>
          <a:xfrm>
            <a:off x="411387" y="549552"/>
            <a:ext cx="11372626" cy="479100"/>
          </a:xfrm>
          <a:prstGeom prst="rect">
            <a:avLst/>
          </a:prstGeom>
        </p:spPr>
        <p:txBody>
          <a:bodyPr/>
          <a:lstStyle/>
          <a:p>
            <a:r>
              <a:t>Tytuł slajdu</a:t>
            </a:r>
          </a:p>
        </p:txBody>
      </p:sp>
      <p:pic>
        <p:nvPicPr>
          <p:cNvPr id="377" name="Grafika 7" descr="Grafika 7"/>
          <p:cNvPicPr>
            <a:picLocks noChangeAspect="1"/>
          </p:cNvPicPr>
          <p:nvPr/>
        </p:nvPicPr>
        <p:blipFill>
          <a:blip r:embed="rId3"/>
          <a:stretch>
            <a:fillRect/>
          </a:stretch>
        </p:blipFill>
        <p:spPr>
          <a:xfrm>
            <a:off x="11434180" y="6394801"/>
            <a:ext cx="346435" cy="346435"/>
          </a:xfrm>
          <a:prstGeom prst="rect">
            <a:avLst/>
          </a:prstGeom>
          <a:ln w="12700">
            <a:miter lim="400000"/>
          </a:ln>
        </p:spPr>
      </p:pic>
      <p:sp>
        <p:nvSpPr>
          <p:cNvPr id="37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11_1">
    <p:spTree>
      <p:nvGrpSpPr>
        <p:cNvPr id="1" name=""/>
        <p:cNvGrpSpPr/>
        <p:nvPr/>
      </p:nvGrpSpPr>
      <p:grpSpPr>
        <a:xfrm>
          <a:off x="0" y="0"/>
          <a:ext cx="0" cy="0"/>
          <a:chOff x="0" y="0"/>
          <a:chExt cx="0" cy="0"/>
        </a:xfrm>
      </p:grpSpPr>
      <p:pic>
        <p:nvPicPr>
          <p:cNvPr id="385"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86"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387" name="Symbol zastępczy obrazu 2"/>
          <p:cNvSpPr>
            <a:spLocks noGrp="1"/>
          </p:cNvSpPr>
          <p:nvPr>
            <p:ph type="pic" sz="quarter" idx="21"/>
          </p:nvPr>
        </p:nvSpPr>
        <p:spPr>
          <a:xfrm>
            <a:off x="4200525" y="1728255"/>
            <a:ext cx="3790950" cy="3790953"/>
          </a:xfrm>
          <a:prstGeom prst="rect">
            <a:avLst/>
          </a:prstGeom>
        </p:spPr>
        <p:txBody>
          <a:bodyPr lIns="91439" tIns="45719" rIns="91439" bIns="45719">
            <a:noAutofit/>
          </a:bodyPr>
          <a:lstStyle/>
          <a:p>
            <a:endParaRPr/>
          </a:p>
        </p:txBody>
      </p:sp>
      <p:sp>
        <p:nvSpPr>
          <p:cNvPr id="38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11_2">
    <p:spTree>
      <p:nvGrpSpPr>
        <p:cNvPr id="1" name=""/>
        <p:cNvGrpSpPr/>
        <p:nvPr/>
      </p:nvGrpSpPr>
      <p:grpSpPr>
        <a:xfrm>
          <a:off x="0" y="0"/>
          <a:ext cx="0" cy="0"/>
          <a:chOff x="0" y="0"/>
          <a:chExt cx="0" cy="0"/>
        </a:xfrm>
      </p:grpSpPr>
      <p:sp>
        <p:nvSpPr>
          <p:cNvPr id="395" name="Prostokąt 7"/>
          <p:cNvSpPr/>
          <p:nvPr/>
        </p:nvSpPr>
        <p:spPr>
          <a:xfrm>
            <a:off x="0" y="0"/>
            <a:ext cx="12192000" cy="6273803"/>
          </a:xfrm>
          <a:prstGeom prst="rect">
            <a:avLst/>
          </a:pr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396"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397" name="Grafika 8" descr="Grafika 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98" name="Symbol zastępczy obrazu 2"/>
          <p:cNvSpPr>
            <a:spLocks noGrp="1"/>
          </p:cNvSpPr>
          <p:nvPr>
            <p:ph type="pic" sz="quarter" idx="21"/>
          </p:nvPr>
        </p:nvSpPr>
        <p:spPr>
          <a:xfrm>
            <a:off x="4200525" y="1728255"/>
            <a:ext cx="3790950" cy="3790953"/>
          </a:xfrm>
          <a:prstGeom prst="rect">
            <a:avLst/>
          </a:prstGeom>
          <a:ln>
            <a:solidFill>
              <a:srgbClr val="555555"/>
            </a:solidFill>
            <a:round/>
          </a:ln>
        </p:spPr>
        <p:txBody>
          <a:bodyPr lIns="91439" tIns="45719" rIns="91439" bIns="45719">
            <a:noAutofit/>
          </a:bodyPr>
          <a:lstStyle/>
          <a:p>
            <a:endParaRPr/>
          </a:p>
        </p:txBody>
      </p:sp>
      <p:sp>
        <p:nvSpPr>
          <p:cNvPr id="399" name="Symbol zastępczy obrazu 2"/>
          <p:cNvSpPr>
            <a:spLocks noGrp="1"/>
          </p:cNvSpPr>
          <p:nvPr>
            <p:ph type="pic" sz="quarter" idx="22"/>
          </p:nvPr>
        </p:nvSpPr>
        <p:spPr>
          <a:xfrm>
            <a:off x="3070986" y="1697776"/>
            <a:ext cx="2160001" cy="2160001"/>
          </a:xfrm>
          <a:prstGeom prst="rect">
            <a:avLst/>
          </a:prstGeom>
          <a:ln>
            <a:solidFill>
              <a:srgbClr val="F2F2F2"/>
            </a:solidFill>
            <a:round/>
          </a:ln>
        </p:spPr>
        <p:txBody>
          <a:bodyPr lIns="91439" tIns="45719" rIns="91439" bIns="45719">
            <a:noAutofit/>
          </a:bodyPr>
          <a:lstStyle/>
          <a:p>
            <a:endParaRPr/>
          </a:p>
        </p:txBody>
      </p:sp>
      <p:sp>
        <p:nvSpPr>
          <p:cNvPr id="400"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12">
    <p:spTree>
      <p:nvGrpSpPr>
        <p:cNvPr id="1" name=""/>
        <p:cNvGrpSpPr/>
        <p:nvPr/>
      </p:nvGrpSpPr>
      <p:grpSpPr>
        <a:xfrm>
          <a:off x="0" y="0"/>
          <a:ext cx="0" cy="0"/>
          <a:chOff x="0" y="0"/>
          <a:chExt cx="0" cy="0"/>
        </a:xfrm>
      </p:grpSpPr>
      <p:sp>
        <p:nvSpPr>
          <p:cNvPr id="407" name="Prostokąt 7"/>
          <p:cNvSpPr/>
          <p:nvPr/>
        </p:nvSpPr>
        <p:spPr>
          <a:xfrm>
            <a:off x="0" y="0"/>
            <a:ext cx="12192000" cy="6273800"/>
          </a:xfrm>
          <a:prstGeom prst="rect">
            <a:avLst/>
          </a:pr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408"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409"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410" name="Symbol zastępczy obrazu 3"/>
          <p:cNvSpPr>
            <a:spLocks noGrp="1"/>
          </p:cNvSpPr>
          <p:nvPr>
            <p:ph type="pic" sz="quarter" idx="21"/>
          </p:nvPr>
        </p:nvSpPr>
        <p:spPr>
          <a:xfrm>
            <a:off x="4121151" y="1448595"/>
            <a:ext cx="1916908" cy="1916908"/>
          </a:xfrm>
          <a:prstGeom prst="rect">
            <a:avLst/>
          </a:prstGeom>
          <a:ln>
            <a:solidFill>
              <a:srgbClr val="FFFFFF"/>
            </a:solidFill>
            <a:round/>
          </a:ln>
        </p:spPr>
        <p:txBody>
          <a:bodyPr lIns="91439" tIns="45719" rIns="91439" bIns="45719">
            <a:noAutofit/>
          </a:bodyPr>
          <a:lstStyle/>
          <a:p>
            <a:endParaRPr/>
          </a:p>
        </p:txBody>
      </p:sp>
      <p:sp>
        <p:nvSpPr>
          <p:cNvPr id="411" name="Symbol zastępczy obrazu 15"/>
          <p:cNvSpPr>
            <a:spLocks noGrp="1"/>
          </p:cNvSpPr>
          <p:nvPr>
            <p:ph type="pic" sz="quarter" idx="22"/>
          </p:nvPr>
        </p:nvSpPr>
        <p:spPr>
          <a:xfrm>
            <a:off x="6153944" y="1448595"/>
            <a:ext cx="1916908" cy="1916908"/>
          </a:xfrm>
          <a:prstGeom prst="rect">
            <a:avLst/>
          </a:prstGeom>
          <a:ln>
            <a:solidFill>
              <a:srgbClr val="FFFFFF"/>
            </a:solidFill>
            <a:round/>
          </a:ln>
        </p:spPr>
        <p:txBody>
          <a:bodyPr lIns="91439" tIns="45719" rIns="91439" bIns="45719">
            <a:noAutofit/>
          </a:bodyPr>
          <a:lstStyle/>
          <a:p>
            <a:endParaRPr/>
          </a:p>
        </p:txBody>
      </p:sp>
      <p:sp>
        <p:nvSpPr>
          <p:cNvPr id="412" name="Symbol zastępczy obrazu 19"/>
          <p:cNvSpPr>
            <a:spLocks noGrp="1"/>
          </p:cNvSpPr>
          <p:nvPr>
            <p:ph type="pic" sz="quarter" idx="23"/>
          </p:nvPr>
        </p:nvSpPr>
        <p:spPr>
          <a:xfrm>
            <a:off x="4121151" y="3493294"/>
            <a:ext cx="1916908" cy="1916908"/>
          </a:xfrm>
          <a:prstGeom prst="rect">
            <a:avLst/>
          </a:prstGeom>
          <a:ln>
            <a:solidFill>
              <a:srgbClr val="FFFFFF"/>
            </a:solidFill>
            <a:round/>
          </a:ln>
        </p:spPr>
        <p:txBody>
          <a:bodyPr lIns="91439" tIns="45719" rIns="91439" bIns="45719">
            <a:noAutofit/>
          </a:bodyPr>
          <a:lstStyle/>
          <a:p>
            <a:endParaRPr/>
          </a:p>
        </p:txBody>
      </p:sp>
      <p:sp>
        <p:nvSpPr>
          <p:cNvPr id="413" name="Symbol zastępczy obrazu 25"/>
          <p:cNvSpPr>
            <a:spLocks noGrp="1"/>
          </p:cNvSpPr>
          <p:nvPr>
            <p:ph type="pic" sz="quarter" idx="24"/>
          </p:nvPr>
        </p:nvSpPr>
        <p:spPr>
          <a:xfrm>
            <a:off x="6153944" y="3493294"/>
            <a:ext cx="1916908" cy="1916908"/>
          </a:xfrm>
          <a:prstGeom prst="rect">
            <a:avLst/>
          </a:prstGeom>
          <a:ln>
            <a:solidFill>
              <a:srgbClr val="FFFFFF"/>
            </a:solidFill>
            <a:round/>
          </a:ln>
        </p:spPr>
        <p:txBody>
          <a:bodyPr lIns="91439" tIns="45719" rIns="91439" bIns="45719">
            <a:noAutofit/>
          </a:bodyPr>
          <a:lstStyle/>
          <a:p>
            <a:endParaRPr/>
          </a:p>
        </p:txBody>
      </p:sp>
      <p:sp>
        <p:nvSpPr>
          <p:cNvPr id="414"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12_1">
    <p:spTree>
      <p:nvGrpSpPr>
        <p:cNvPr id="1" name=""/>
        <p:cNvGrpSpPr/>
        <p:nvPr/>
      </p:nvGrpSpPr>
      <p:grpSpPr>
        <a:xfrm>
          <a:off x="0" y="0"/>
          <a:ext cx="0" cy="0"/>
          <a:chOff x="0" y="0"/>
          <a:chExt cx="0" cy="0"/>
        </a:xfrm>
      </p:grpSpPr>
      <p:sp>
        <p:nvSpPr>
          <p:cNvPr id="421" name="Prostokąt 7"/>
          <p:cNvSpPr/>
          <p:nvPr/>
        </p:nvSpPr>
        <p:spPr>
          <a:xfrm>
            <a:off x="0" y="0"/>
            <a:ext cx="12192000" cy="6273803"/>
          </a:xfrm>
          <a:prstGeom prst="rect">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422"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423"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424" name="Symbol zastępczy obrazu 3"/>
          <p:cNvSpPr>
            <a:spLocks noGrp="1"/>
          </p:cNvSpPr>
          <p:nvPr>
            <p:ph type="pic" sz="quarter" idx="21"/>
          </p:nvPr>
        </p:nvSpPr>
        <p:spPr>
          <a:xfrm>
            <a:off x="4121151" y="1448595"/>
            <a:ext cx="1916908" cy="1916908"/>
          </a:xfrm>
          <a:prstGeom prst="rect">
            <a:avLst/>
          </a:prstGeom>
          <a:ln>
            <a:solidFill>
              <a:srgbClr val="FFFFFF"/>
            </a:solidFill>
            <a:round/>
          </a:ln>
        </p:spPr>
        <p:txBody>
          <a:bodyPr lIns="91439" tIns="45719" rIns="91439" bIns="45719">
            <a:noAutofit/>
          </a:bodyPr>
          <a:lstStyle/>
          <a:p>
            <a:endParaRPr/>
          </a:p>
        </p:txBody>
      </p:sp>
      <p:sp>
        <p:nvSpPr>
          <p:cNvPr id="425" name="Symbol zastępczy obrazu 15"/>
          <p:cNvSpPr>
            <a:spLocks noGrp="1"/>
          </p:cNvSpPr>
          <p:nvPr>
            <p:ph type="pic" sz="quarter" idx="22"/>
          </p:nvPr>
        </p:nvSpPr>
        <p:spPr>
          <a:xfrm>
            <a:off x="6153944" y="1448595"/>
            <a:ext cx="1916908" cy="1916908"/>
          </a:xfrm>
          <a:prstGeom prst="rect">
            <a:avLst/>
          </a:prstGeom>
          <a:ln>
            <a:solidFill>
              <a:srgbClr val="FFFFFF"/>
            </a:solidFill>
            <a:round/>
          </a:ln>
        </p:spPr>
        <p:txBody>
          <a:bodyPr lIns="91439" tIns="45719" rIns="91439" bIns="45719">
            <a:noAutofit/>
          </a:bodyPr>
          <a:lstStyle/>
          <a:p>
            <a:endParaRPr/>
          </a:p>
        </p:txBody>
      </p:sp>
      <p:sp>
        <p:nvSpPr>
          <p:cNvPr id="426" name="Symbol zastępczy obrazu 19"/>
          <p:cNvSpPr>
            <a:spLocks noGrp="1"/>
          </p:cNvSpPr>
          <p:nvPr>
            <p:ph type="pic" sz="quarter" idx="23"/>
          </p:nvPr>
        </p:nvSpPr>
        <p:spPr>
          <a:xfrm>
            <a:off x="4121151" y="3493294"/>
            <a:ext cx="1916908" cy="1916908"/>
          </a:xfrm>
          <a:prstGeom prst="rect">
            <a:avLst/>
          </a:prstGeom>
          <a:ln>
            <a:solidFill>
              <a:srgbClr val="FFFFFF"/>
            </a:solidFill>
            <a:round/>
          </a:ln>
        </p:spPr>
        <p:txBody>
          <a:bodyPr lIns="91439" tIns="45719" rIns="91439" bIns="45719">
            <a:noAutofit/>
          </a:bodyPr>
          <a:lstStyle/>
          <a:p>
            <a:endParaRPr/>
          </a:p>
        </p:txBody>
      </p:sp>
      <p:sp>
        <p:nvSpPr>
          <p:cNvPr id="427"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12_2">
    <p:spTree>
      <p:nvGrpSpPr>
        <p:cNvPr id="1" name=""/>
        <p:cNvGrpSpPr/>
        <p:nvPr/>
      </p:nvGrpSpPr>
      <p:grpSpPr>
        <a:xfrm>
          <a:off x="0" y="0"/>
          <a:ext cx="0" cy="0"/>
          <a:chOff x="0" y="0"/>
          <a:chExt cx="0" cy="0"/>
        </a:xfrm>
      </p:grpSpPr>
      <p:sp>
        <p:nvSpPr>
          <p:cNvPr id="434" name="Symbol zastępczy obrazu 3"/>
          <p:cNvSpPr>
            <a:spLocks noGrp="1"/>
          </p:cNvSpPr>
          <p:nvPr>
            <p:ph type="pic" idx="21"/>
          </p:nvPr>
        </p:nvSpPr>
        <p:spPr>
          <a:xfrm>
            <a:off x="0" y="0"/>
            <a:ext cx="12192000" cy="6858000"/>
          </a:xfrm>
          <a:prstGeom prst="rect">
            <a:avLst/>
          </a:prstGeom>
        </p:spPr>
        <p:txBody>
          <a:bodyPr lIns="91439" tIns="45719" rIns="91439" bIns="45719">
            <a:noAutofit/>
          </a:bodyPr>
          <a:lstStyle/>
          <a:p>
            <a:endParaRPr/>
          </a:p>
        </p:txBody>
      </p:sp>
      <p:grpSp>
        <p:nvGrpSpPr>
          <p:cNvPr id="437" name="Grupa 4"/>
          <p:cNvGrpSpPr/>
          <p:nvPr/>
        </p:nvGrpSpPr>
        <p:grpSpPr>
          <a:xfrm>
            <a:off x="812799" y="948745"/>
            <a:ext cx="4304465" cy="4499655"/>
            <a:chOff x="0" y="0"/>
            <a:chExt cx="4304464" cy="4499654"/>
          </a:xfrm>
        </p:grpSpPr>
        <p:sp>
          <p:nvSpPr>
            <p:cNvPr id="435" name="object 4"/>
            <p:cNvSpPr/>
            <p:nvPr/>
          </p:nvSpPr>
          <p:spPr>
            <a:xfrm>
              <a:off x="0" y="-1"/>
              <a:ext cx="4304465" cy="430446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652" y="1"/>
                  </a:lnTo>
                  <a:lnTo>
                    <a:pt x="10505" y="4"/>
                  </a:lnTo>
                  <a:lnTo>
                    <a:pt x="10358" y="9"/>
                  </a:lnTo>
                  <a:lnTo>
                    <a:pt x="10212" y="16"/>
                  </a:lnTo>
                  <a:lnTo>
                    <a:pt x="10067" y="25"/>
                  </a:lnTo>
                  <a:lnTo>
                    <a:pt x="9921" y="35"/>
                  </a:lnTo>
                  <a:lnTo>
                    <a:pt x="9777" y="48"/>
                  </a:lnTo>
                  <a:lnTo>
                    <a:pt x="9633" y="62"/>
                  </a:lnTo>
                  <a:lnTo>
                    <a:pt x="9489" y="79"/>
                  </a:lnTo>
                  <a:lnTo>
                    <a:pt x="9346" y="97"/>
                  </a:lnTo>
                  <a:lnTo>
                    <a:pt x="9204" y="117"/>
                  </a:lnTo>
                  <a:lnTo>
                    <a:pt x="9062" y="139"/>
                  </a:lnTo>
                  <a:lnTo>
                    <a:pt x="8921" y="163"/>
                  </a:lnTo>
                  <a:lnTo>
                    <a:pt x="8781" y="188"/>
                  </a:lnTo>
                  <a:lnTo>
                    <a:pt x="8641" y="216"/>
                  </a:lnTo>
                  <a:lnTo>
                    <a:pt x="8502" y="245"/>
                  </a:lnTo>
                  <a:lnTo>
                    <a:pt x="8363" y="276"/>
                  </a:lnTo>
                  <a:lnTo>
                    <a:pt x="8225" y="309"/>
                  </a:lnTo>
                  <a:lnTo>
                    <a:pt x="8088" y="343"/>
                  </a:lnTo>
                  <a:lnTo>
                    <a:pt x="7952" y="380"/>
                  </a:lnTo>
                  <a:lnTo>
                    <a:pt x="7816" y="418"/>
                  </a:lnTo>
                  <a:lnTo>
                    <a:pt x="7681" y="457"/>
                  </a:lnTo>
                  <a:lnTo>
                    <a:pt x="7547" y="499"/>
                  </a:lnTo>
                  <a:lnTo>
                    <a:pt x="7413" y="542"/>
                  </a:lnTo>
                  <a:lnTo>
                    <a:pt x="7280" y="587"/>
                  </a:lnTo>
                  <a:lnTo>
                    <a:pt x="7148" y="633"/>
                  </a:lnTo>
                  <a:lnTo>
                    <a:pt x="7017" y="681"/>
                  </a:lnTo>
                  <a:lnTo>
                    <a:pt x="6887" y="731"/>
                  </a:lnTo>
                  <a:lnTo>
                    <a:pt x="6757" y="782"/>
                  </a:lnTo>
                  <a:lnTo>
                    <a:pt x="6628" y="835"/>
                  </a:lnTo>
                  <a:lnTo>
                    <a:pt x="6500" y="890"/>
                  </a:lnTo>
                  <a:lnTo>
                    <a:pt x="6373" y="946"/>
                  </a:lnTo>
                  <a:lnTo>
                    <a:pt x="6247" y="1004"/>
                  </a:lnTo>
                  <a:lnTo>
                    <a:pt x="6122" y="1063"/>
                  </a:lnTo>
                  <a:lnTo>
                    <a:pt x="5997" y="1124"/>
                  </a:lnTo>
                  <a:lnTo>
                    <a:pt x="5874" y="1186"/>
                  </a:lnTo>
                  <a:lnTo>
                    <a:pt x="5751" y="1250"/>
                  </a:lnTo>
                  <a:lnTo>
                    <a:pt x="5629" y="1316"/>
                  </a:lnTo>
                  <a:lnTo>
                    <a:pt x="5509" y="1383"/>
                  </a:lnTo>
                  <a:lnTo>
                    <a:pt x="5389" y="1451"/>
                  </a:lnTo>
                  <a:lnTo>
                    <a:pt x="5270" y="1521"/>
                  </a:lnTo>
                  <a:lnTo>
                    <a:pt x="5152" y="1593"/>
                  </a:lnTo>
                  <a:lnTo>
                    <a:pt x="5035" y="1666"/>
                  </a:lnTo>
                  <a:lnTo>
                    <a:pt x="4919" y="1740"/>
                  </a:lnTo>
                  <a:lnTo>
                    <a:pt x="4804" y="1816"/>
                  </a:lnTo>
                  <a:lnTo>
                    <a:pt x="4691" y="1893"/>
                  </a:lnTo>
                  <a:lnTo>
                    <a:pt x="4578" y="1971"/>
                  </a:lnTo>
                  <a:lnTo>
                    <a:pt x="4466" y="2051"/>
                  </a:lnTo>
                  <a:lnTo>
                    <a:pt x="4355" y="2133"/>
                  </a:lnTo>
                  <a:lnTo>
                    <a:pt x="4246" y="2215"/>
                  </a:lnTo>
                  <a:lnTo>
                    <a:pt x="4137" y="2300"/>
                  </a:lnTo>
                  <a:lnTo>
                    <a:pt x="4030" y="2385"/>
                  </a:lnTo>
                  <a:lnTo>
                    <a:pt x="3924" y="2472"/>
                  </a:lnTo>
                  <a:lnTo>
                    <a:pt x="3818" y="2560"/>
                  </a:lnTo>
                  <a:lnTo>
                    <a:pt x="3714" y="2649"/>
                  </a:lnTo>
                  <a:lnTo>
                    <a:pt x="3612" y="2740"/>
                  </a:lnTo>
                  <a:lnTo>
                    <a:pt x="3510" y="2832"/>
                  </a:lnTo>
                  <a:lnTo>
                    <a:pt x="3409" y="2925"/>
                  </a:lnTo>
                  <a:lnTo>
                    <a:pt x="3310" y="3019"/>
                  </a:lnTo>
                  <a:lnTo>
                    <a:pt x="3212" y="3115"/>
                  </a:lnTo>
                  <a:lnTo>
                    <a:pt x="3115" y="3212"/>
                  </a:lnTo>
                  <a:lnTo>
                    <a:pt x="3019" y="3310"/>
                  </a:lnTo>
                  <a:lnTo>
                    <a:pt x="2925" y="3409"/>
                  </a:lnTo>
                  <a:lnTo>
                    <a:pt x="2832" y="3510"/>
                  </a:lnTo>
                  <a:lnTo>
                    <a:pt x="2740" y="3612"/>
                  </a:lnTo>
                  <a:lnTo>
                    <a:pt x="2649" y="3714"/>
                  </a:lnTo>
                  <a:lnTo>
                    <a:pt x="2560" y="3818"/>
                  </a:lnTo>
                  <a:lnTo>
                    <a:pt x="2472" y="3924"/>
                  </a:lnTo>
                  <a:lnTo>
                    <a:pt x="2385" y="4030"/>
                  </a:lnTo>
                  <a:lnTo>
                    <a:pt x="2300" y="4137"/>
                  </a:lnTo>
                  <a:lnTo>
                    <a:pt x="2215" y="4246"/>
                  </a:lnTo>
                  <a:lnTo>
                    <a:pt x="2133" y="4355"/>
                  </a:lnTo>
                  <a:lnTo>
                    <a:pt x="2051" y="4466"/>
                  </a:lnTo>
                  <a:lnTo>
                    <a:pt x="1971" y="4578"/>
                  </a:lnTo>
                  <a:lnTo>
                    <a:pt x="1893" y="4691"/>
                  </a:lnTo>
                  <a:lnTo>
                    <a:pt x="1816" y="4804"/>
                  </a:lnTo>
                  <a:lnTo>
                    <a:pt x="1740" y="4919"/>
                  </a:lnTo>
                  <a:lnTo>
                    <a:pt x="1666" y="5035"/>
                  </a:lnTo>
                  <a:lnTo>
                    <a:pt x="1593" y="5152"/>
                  </a:lnTo>
                  <a:lnTo>
                    <a:pt x="1521" y="5270"/>
                  </a:lnTo>
                  <a:lnTo>
                    <a:pt x="1451" y="5389"/>
                  </a:lnTo>
                  <a:lnTo>
                    <a:pt x="1383" y="5509"/>
                  </a:lnTo>
                  <a:lnTo>
                    <a:pt x="1316" y="5629"/>
                  </a:lnTo>
                  <a:lnTo>
                    <a:pt x="1250" y="5751"/>
                  </a:lnTo>
                  <a:lnTo>
                    <a:pt x="1186" y="5874"/>
                  </a:lnTo>
                  <a:lnTo>
                    <a:pt x="1124" y="5997"/>
                  </a:lnTo>
                  <a:lnTo>
                    <a:pt x="1063" y="6122"/>
                  </a:lnTo>
                  <a:lnTo>
                    <a:pt x="1004" y="6247"/>
                  </a:lnTo>
                  <a:lnTo>
                    <a:pt x="946" y="6373"/>
                  </a:lnTo>
                  <a:lnTo>
                    <a:pt x="890" y="6500"/>
                  </a:lnTo>
                  <a:lnTo>
                    <a:pt x="835" y="6628"/>
                  </a:lnTo>
                  <a:lnTo>
                    <a:pt x="782" y="6757"/>
                  </a:lnTo>
                  <a:lnTo>
                    <a:pt x="731" y="6887"/>
                  </a:lnTo>
                  <a:lnTo>
                    <a:pt x="681" y="7017"/>
                  </a:lnTo>
                  <a:lnTo>
                    <a:pt x="633" y="7148"/>
                  </a:lnTo>
                  <a:lnTo>
                    <a:pt x="587" y="7280"/>
                  </a:lnTo>
                  <a:lnTo>
                    <a:pt x="542" y="7413"/>
                  </a:lnTo>
                  <a:lnTo>
                    <a:pt x="499" y="7547"/>
                  </a:lnTo>
                  <a:lnTo>
                    <a:pt x="457" y="7681"/>
                  </a:lnTo>
                  <a:lnTo>
                    <a:pt x="418" y="7816"/>
                  </a:lnTo>
                  <a:lnTo>
                    <a:pt x="380" y="7952"/>
                  </a:lnTo>
                  <a:lnTo>
                    <a:pt x="343" y="8088"/>
                  </a:lnTo>
                  <a:lnTo>
                    <a:pt x="309" y="8225"/>
                  </a:lnTo>
                  <a:lnTo>
                    <a:pt x="276" y="8363"/>
                  </a:lnTo>
                  <a:lnTo>
                    <a:pt x="245" y="8502"/>
                  </a:lnTo>
                  <a:lnTo>
                    <a:pt x="216" y="8641"/>
                  </a:lnTo>
                  <a:lnTo>
                    <a:pt x="188" y="8781"/>
                  </a:lnTo>
                  <a:lnTo>
                    <a:pt x="163" y="8921"/>
                  </a:lnTo>
                  <a:lnTo>
                    <a:pt x="139" y="9062"/>
                  </a:lnTo>
                  <a:lnTo>
                    <a:pt x="117" y="9204"/>
                  </a:lnTo>
                  <a:lnTo>
                    <a:pt x="97" y="9346"/>
                  </a:lnTo>
                  <a:lnTo>
                    <a:pt x="79" y="9489"/>
                  </a:lnTo>
                  <a:lnTo>
                    <a:pt x="62" y="9633"/>
                  </a:lnTo>
                  <a:lnTo>
                    <a:pt x="48" y="9777"/>
                  </a:lnTo>
                  <a:lnTo>
                    <a:pt x="35" y="9921"/>
                  </a:lnTo>
                  <a:lnTo>
                    <a:pt x="25" y="10067"/>
                  </a:lnTo>
                  <a:lnTo>
                    <a:pt x="16" y="10212"/>
                  </a:lnTo>
                  <a:lnTo>
                    <a:pt x="9" y="10358"/>
                  </a:lnTo>
                  <a:lnTo>
                    <a:pt x="4" y="10505"/>
                  </a:lnTo>
                  <a:lnTo>
                    <a:pt x="1" y="10652"/>
                  </a:lnTo>
                  <a:lnTo>
                    <a:pt x="0" y="10800"/>
                  </a:lnTo>
                  <a:lnTo>
                    <a:pt x="1" y="10948"/>
                  </a:lnTo>
                  <a:lnTo>
                    <a:pt x="4" y="11095"/>
                  </a:lnTo>
                  <a:lnTo>
                    <a:pt x="9" y="11241"/>
                  </a:lnTo>
                  <a:lnTo>
                    <a:pt x="16" y="11388"/>
                  </a:lnTo>
                  <a:lnTo>
                    <a:pt x="25" y="11533"/>
                  </a:lnTo>
                  <a:lnTo>
                    <a:pt x="35" y="11679"/>
                  </a:lnTo>
                  <a:lnTo>
                    <a:pt x="48" y="11823"/>
                  </a:lnTo>
                  <a:lnTo>
                    <a:pt x="62" y="11967"/>
                  </a:lnTo>
                  <a:lnTo>
                    <a:pt x="79" y="12111"/>
                  </a:lnTo>
                  <a:lnTo>
                    <a:pt x="97" y="12254"/>
                  </a:lnTo>
                  <a:lnTo>
                    <a:pt x="117" y="12396"/>
                  </a:lnTo>
                  <a:lnTo>
                    <a:pt x="139" y="12538"/>
                  </a:lnTo>
                  <a:lnTo>
                    <a:pt x="163" y="12679"/>
                  </a:lnTo>
                  <a:lnTo>
                    <a:pt x="188" y="12819"/>
                  </a:lnTo>
                  <a:lnTo>
                    <a:pt x="216" y="12959"/>
                  </a:lnTo>
                  <a:lnTo>
                    <a:pt x="245" y="13098"/>
                  </a:lnTo>
                  <a:lnTo>
                    <a:pt x="276" y="13237"/>
                  </a:lnTo>
                  <a:lnTo>
                    <a:pt x="309" y="13375"/>
                  </a:lnTo>
                  <a:lnTo>
                    <a:pt x="343" y="13512"/>
                  </a:lnTo>
                  <a:lnTo>
                    <a:pt x="380" y="13648"/>
                  </a:lnTo>
                  <a:lnTo>
                    <a:pt x="418" y="13784"/>
                  </a:lnTo>
                  <a:lnTo>
                    <a:pt x="457" y="13919"/>
                  </a:lnTo>
                  <a:lnTo>
                    <a:pt x="499" y="14053"/>
                  </a:lnTo>
                  <a:lnTo>
                    <a:pt x="542" y="14187"/>
                  </a:lnTo>
                  <a:lnTo>
                    <a:pt x="587" y="14320"/>
                  </a:lnTo>
                  <a:lnTo>
                    <a:pt x="633" y="14452"/>
                  </a:lnTo>
                  <a:lnTo>
                    <a:pt x="681" y="14583"/>
                  </a:lnTo>
                  <a:lnTo>
                    <a:pt x="731" y="14713"/>
                  </a:lnTo>
                  <a:lnTo>
                    <a:pt x="782" y="14843"/>
                  </a:lnTo>
                  <a:lnTo>
                    <a:pt x="835" y="14972"/>
                  </a:lnTo>
                  <a:lnTo>
                    <a:pt x="890" y="15100"/>
                  </a:lnTo>
                  <a:lnTo>
                    <a:pt x="946" y="15227"/>
                  </a:lnTo>
                  <a:lnTo>
                    <a:pt x="1004" y="15353"/>
                  </a:lnTo>
                  <a:lnTo>
                    <a:pt x="1063" y="15478"/>
                  </a:lnTo>
                  <a:lnTo>
                    <a:pt x="1124" y="15603"/>
                  </a:lnTo>
                  <a:lnTo>
                    <a:pt x="1186" y="15726"/>
                  </a:lnTo>
                  <a:lnTo>
                    <a:pt x="1250" y="15849"/>
                  </a:lnTo>
                  <a:lnTo>
                    <a:pt x="1316" y="15971"/>
                  </a:lnTo>
                  <a:lnTo>
                    <a:pt x="1383" y="16091"/>
                  </a:lnTo>
                  <a:lnTo>
                    <a:pt x="1451" y="16211"/>
                  </a:lnTo>
                  <a:lnTo>
                    <a:pt x="1521" y="16330"/>
                  </a:lnTo>
                  <a:lnTo>
                    <a:pt x="1593" y="16448"/>
                  </a:lnTo>
                  <a:lnTo>
                    <a:pt x="1666" y="16565"/>
                  </a:lnTo>
                  <a:lnTo>
                    <a:pt x="1740" y="16681"/>
                  </a:lnTo>
                  <a:lnTo>
                    <a:pt x="1816" y="16796"/>
                  </a:lnTo>
                  <a:lnTo>
                    <a:pt x="1893" y="16909"/>
                  </a:lnTo>
                  <a:lnTo>
                    <a:pt x="1971" y="17022"/>
                  </a:lnTo>
                  <a:lnTo>
                    <a:pt x="2051" y="17134"/>
                  </a:lnTo>
                  <a:lnTo>
                    <a:pt x="2133" y="17245"/>
                  </a:lnTo>
                  <a:lnTo>
                    <a:pt x="2215" y="17354"/>
                  </a:lnTo>
                  <a:lnTo>
                    <a:pt x="2300" y="17463"/>
                  </a:lnTo>
                  <a:lnTo>
                    <a:pt x="2385" y="17570"/>
                  </a:lnTo>
                  <a:lnTo>
                    <a:pt x="2472" y="17676"/>
                  </a:lnTo>
                  <a:lnTo>
                    <a:pt x="2560" y="17782"/>
                  </a:lnTo>
                  <a:lnTo>
                    <a:pt x="2649" y="17886"/>
                  </a:lnTo>
                  <a:lnTo>
                    <a:pt x="2740" y="17988"/>
                  </a:lnTo>
                  <a:lnTo>
                    <a:pt x="2832" y="18090"/>
                  </a:lnTo>
                  <a:lnTo>
                    <a:pt x="2925" y="18191"/>
                  </a:lnTo>
                  <a:lnTo>
                    <a:pt x="3019" y="18290"/>
                  </a:lnTo>
                  <a:lnTo>
                    <a:pt x="3115" y="18388"/>
                  </a:lnTo>
                  <a:lnTo>
                    <a:pt x="3212" y="18485"/>
                  </a:lnTo>
                  <a:lnTo>
                    <a:pt x="3310" y="18581"/>
                  </a:lnTo>
                  <a:lnTo>
                    <a:pt x="3409" y="18675"/>
                  </a:lnTo>
                  <a:lnTo>
                    <a:pt x="3510" y="18768"/>
                  </a:lnTo>
                  <a:lnTo>
                    <a:pt x="3612" y="18860"/>
                  </a:lnTo>
                  <a:lnTo>
                    <a:pt x="3714" y="18951"/>
                  </a:lnTo>
                  <a:lnTo>
                    <a:pt x="3818" y="19040"/>
                  </a:lnTo>
                  <a:lnTo>
                    <a:pt x="3924" y="19128"/>
                  </a:lnTo>
                  <a:lnTo>
                    <a:pt x="4030" y="19215"/>
                  </a:lnTo>
                  <a:lnTo>
                    <a:pt x="4137" y="19300"/>
                  </a:lnTo>
                  <a:lnTo>
                    <a:pt x="4246" y="19385"/>
                  </a:lnTo>
                  <a:lnTo>
                    <a:pt x="4355" y="19467"/>
                  </a:lnTo>
                  <a:lnTo>
                    <a:pt x="4466" y="19549"/>
                  </a:lnTo>
                  <a:lnTo>
                    <a:pt x="4578" y="19629"/>
                  </a:lnTo>
                  <a:lnTo>
                    <a:pt x="4691" y="19707"/>
                  </a:lnTo>
                  <a:lnTo>
                    <a:pt x="4804" y="19784"/>
                  </a:lnTo>
                  <a:lnTo>
                    <a:pt x="4919" y="19860"/>
                  </a:lnTo>
                  <a:lnTo>
                    <a:pt x="5035" y="19934"/>
                  </a:lnTo>
                  <a:lnTo>
                    <a:pt x="5152" y="20007"/>
                  </a:lnTo>
                  <a:lnTo>
                    <a:pt x="5270" y="20079"/>
                  </a:lnTo>
                  <a:lnTo>
                    <a:pt x="5389" y="20149"/>
                  </a:lnTo>
                  <a:lnTo>
                    <a:pt x="5509" y="20217"/>
                  </a:lnTo>
                  <a:lnTo>
                    <a:pt x="5629" y="20284"/>
                  </a:lnTo>
                  <a:lnTo>
                    <a:pt x="5751" y="20350"/>
                  </a:lnTo>
                  <a:lnTo>
                    <a:pt x="5874" y="20414"/>
                  </a:lnTo>
                  <a:lnTo>
                    <a:pt x="5997" y="20476"/>
                  </a:lnTo>
                  <a:lnTo>
                    <a:pt x="6122" y="20537"/>
                  </a:lnTo>
                  <a:lnTo>
                    <a:pt x="6247" y="20596"/>
                  </a:lnTo>
                  <a:lnTo>
                    <a:pt x="6373" y="20654"/>
                  </a:lnTo>
                  <a:lnTo>
                    <a:pt x="6500" y="20710"/>
                  </a:lnTo>
                  <a:lnTo>
                    <a:pt x="6628" y="20765"/>
                  </a:lnTo>
                  <a:lnTo>
                    <a:pt x="6757" y="20818"/>
                  </a:lnTo>
                  <a:lnTo>
                    <a:pt x="6887" y="20869"/>
                  </a:lnTo>
                  <a:lnTo>
                    <a:pt x="7017" y="20919"/>
                  </a:lnTo>
                  <a:lnTo>
                    <a:pt x="7148" y="20967"/>
                  </a:lnTo>
                  <a:lnTo>
                    <a:pt x="7280" y="21013"/>
                  </a:lnTo>
                  <a:lnTo>
                    <a:pt x="7413" y="21058"/>
                  </a:lnTo>
                  <a:lnTo>
                    <a:pt x="7547" y="21101"/>
                  </a:lnTo>
                  <a:lnTo>
                    <a:pt x="7681" y="21143"/>
                  </a:lnTo>
                  <a:lnTo>
                    <a:pt x="7816" y="21182"/>
                  </a:lnTo>
                  <a:lnTo>
                    <a:pt x="7952" y="21220"/>
                  </a:lnTo>
                  <a:lnTo>
                    <a:pt x="8088" y="21257"/>
                  </a:lnTo>
                  <a:lnTo>
                    <a:pt x="8225" y="21291"/>
                  </a:lnTo>
                  <a:lnTo>
                    <a:pt x="8363" y="21324"/>
                  </a:lnTo>
                  <a:lnTo>
                    <a:pt x="8502" y="21355"/>
                  </a:lnTo>
                  <a:lnTo>
                    <a:pt x="8641" y="21384"/>
                  </a:lnTo>
                  <a:lnTo>
                    <a:pt x="8781" y="21412"/>
                  </a:lnTo>
                  <a:lnTo>
                    <a:pt x="8921" y="21437"/>
                  </a:lnTo>
                  <a:lnTo>
                    <a:pt x="9062" y="21461"/>
                  </a:lnTo>
                  <a:lnTo>
                    <a:pt x="9204" y="21483"/>
                  </a:lnTo>
                  <a:lnTo>
                    <a:pt x="9346" y="21503"/>
                  </a:lnTo>
                  <a:lnTo>
                    <a:pt x="9489" y="21521"/>
                  </a:lnTo>
                  <a:lnTo>
                    <a:pt x="9633" y="21538"/>
                  </a:lnTo>
                  <a:lnTo>
                    <a:pt x="9777" y="21552"/>
                  </a:lnTo>
                  <a:lnTo>
                    <a:pt x="9921" y="21565"/>
                  </a:lnTo>
                  <a:lnTo>
                    <a:pt x="10067" y="21575"/>
                  </a:lnTo>
                  <a:lnTo>
                    <a:pt x="10212" y="21584"/>
                  </a:lnTo>
                  <a:lnTo>
                    <a:pt x="10358" y="21591"/>
                  </a:lnTo>
                  <a:lnTo>
                    <a:pt x="10505" y="21596"/>
                  </a:lnTo>
                  <a:lnTo>
                    <a:pt x="10652" y="21599"/>
                  </a:lnTo>
                  <a:lnTo>
                    <a:pt x="10800" y="21600"/>
                  </a:lnTo>
                  <a:lnTo>
                    <a:pt x="10948" y="21599"/>
                  </a:lnTo>
                  <a:lnTo>
                    <a:pt x="11095" y="21596"/>
                  </a:lnTo>
                  <a:lnTo>
                    <a:pt x="11242" y="21591"/>
                  </a:lnTo>
                  <a:lnTo>
                    <a:pt x="11388" y="21584"/>
                  </a:lnTo>
                  <a:lnTo>
                    <a:pt x="11533" y="21575"/>
                  </a:lnTo>
                  <a:lnTo>
                    <a:pt x="11679" y="21565"/>
                  </a:lnTo>
                  <a:lnTo>
                    <a:pt x="11823" y="21552"/>
                  </a:lnTo>
                  <a:lnTo>
                    <a:pt x="11967" y="21538"/>
                  </a:lnTo>
                  <a:lnTo>
                    <a:pt x="12111" y="21521"/>
                  </a:lnTo>
                  <a:lnTo>
                    <a:pt x="12254" y="21503"/>
                  </a:lnTo>
                  <a:lnTo>
                    <a:pt x="12396" y="21483"/>
                  </a:lnTo>
                  <a:lnTo>
                    <a:pt x="12538" y="21461"/>
                  </a:lnTo>
                  <a:lnTo>
                    <a:pt x="12679" y="21437"/>
                  </a:lnTo>
                  <a:lnTo>
                    <a:pt x="12819" y="21412"/>
                  </a:lnTo>
                  <a:lnTo>
                    <a:pt x="12959" y="21384"/>
                  </a:lnTo>
                  <a:lnTo>
                    <a:pt x="13098" y="21355"/>
                  </a:lnTo>
                  <a:lnTo>
                    <a:pt x="13237" y="21324"/>
                  </a:lnTo>
                  <a:lnTo>
                    <a:pt x="13375" y="21291"/>
                  </a:lnTo>
                  <a:lnTo>
                    <a:pt x="13512" y="21257"/>
                  </a:lnTo>
                  <a:lnTo>
                    <a:pt x="13648" y="21220"/>
                  </a:lnTo>
                  <a:lnTo>
                    <a:pt x="13784" y="21182"/>
                  </a:lnTo>
                  <a:lnTo>
                    <a:pt x="13919" y="21143"/>
                  </a:lnTo>
                  <a:lnTo>
                    <a:pt x="14053" y="21101"/>
                  </a:lnTo>
                  <a:lnTo>
                    <a:pt x="14187" y="21058"/>
                  </a:lnTo>
                  <a:lnTo>
                    <a:pt x="14320" y="21013"/>
                  </a:lnTo>
                  <a:lnTo>
                    <a:pt x="14452" y="20967"/>
                  </a:lnTo>
                  <a:lnTo>
                    <a:pt x="14583" y="20919"/>
                  </a:lnTo>
                  <a:lnTo>
                    <a:pt x="14713" y="20869"/>
                  </a:lnTo>
                  <a:lnTo>
                    <a:pt x="14843" y="20818"/>
                  </a:lnTo>
                  <a:lnTo>
                    <a:pt x="14972" y="20765"/>
                  </a:lnTo>
                  <a:lnTo>
                    <a:pt x="15100" y="20710"/>
                  </a:lnTo>
                  <a:lnTo>
                    <a:pt x="15227" y="20654"/>
                  </a:lnTo>
                  <a:lnTo>
                    <a:pt x="15353" y="20596"/>
                  </a:lnTo>
                  <a:lnTo>
                    <a:pt x="15478" y="20537"/>
                  </a:lnTo>
                  <a:lnTo>
                    <a:pt x="15603" y="20476"/>
                  </a:lnTo>
                  <a:lnTo>
                    <a:pt x="15726" y="20414"/>
                  </a:lnTo>
                  <a:lnTo>
                    <a:pt x="15849" y="20350"/>
                  </a:lnTo>
                  <a:lnTo>
                    <a:pt x="15971" y="20284"/>
                  </a:lnTo>
                  <a:lnTo>
                    <a:pt x="16091" y="20217"/>
                  </a:lnTo>
                  <a:lnTo>
                    <a:pt x="16211" y="20149"/>
                  </a:lnTo>
                  <a:lnTo>
                    <a:pt x="16330" y="20079"/>
                  </a:lnTo>
                  <a:lnTo>
                    <a:pt x="16448" y="20007"/>
                  </a:lnTo>
                  <a:lnTo>
                    <a:pt x="16565" y="19934"/>
                  </a:lnTo>
                  <a:lnTo>
                    <a:pt x="16681" y="19860"/>
                  </a:lnTo>
                  <a:lnTo>
                    <a:pt x="16796" y="19784"/>
                  </a:lnTo>
                  <a:lnTo>
                    <a:pt x="16909" y="19707"/>
                  </a:lnTo>
                  <a:lnTo>
                    <a:pt x="17022" y="19629"/>
                  </a:lnTo>
                  <a:lnTo>
                    <a:pt x="17134" y="19549"/>
                  </a:lnTo>
                  <a:lnTo>
                    <a:pt x="17245" y="19467"/>
                  </a:lnTo>
                  <a:lnTo>
                    <a:pt x="17354" y="19385"/>
                  </a:lnTo>
                  <a:lnTo>
                    <a:pt x="17463" y="19300"/>
                  </a:lnTo>
                  <a:lnTo>
                    <a:pt x="17570" y="19215"/>
                  </a:lnTo>
                  <a:lnTo>
                    <a:pt x="17676" y="19128"/>
                  </a:lnTo>
                  <a:lnTo>
                    <a:pt x="17782" y="19040"/>
                  </a:lnTo>
                  <a:lnTo>
                    <a:pt x="17886" y="18951"/>
                  </a:lnTo>
                  <a:lnTo>
                    <a:pt x="17988" y="18860"/>
                  </a:lnTo>
                  <a:lnTo>
                    <a:pt x="18090" y="18768"/>
                  </a:lnTo>
                  <a:lnTo>
                    <a:pt x="18191" y="18675"/>
                  </a:lnTo>
                  <a:lnTo>
                    <a:pt x="18290" y="18581"/>
                  </a:lnTo>
                  <a:lnTo>
                    <a:pt x="18388" y="18485"/>
                  </a:lnTo>
                  <a:lnTo>
                    <a:pt x="18485" y="18388"/>
                  </a:lnTo>
                  <a:lnTo>
                    <a:pt x="18581" y="18290"/>
                  </a:lnTo>
                  <a:lnTo>
                    <a:pt x="18675" y="18191"/>
                  </a:lnTo>
                  <a:lnTo>
                    <a:pt x="18768" y="18090"/>
                  </a:lnTo>
                  <a:lnTo>
                    <a:pt x="18860" y="17988"/>
                  </a:lnTo>
                  <a:lnTo>
                    <a:pt x="18951" y="17886"/>
                  </a:lnTo>
                  <a:lnTo>
                    <a:pt x="19040" y="17782"/>
                  </a:lnTo>
                  <a:lnTo>
                    <a:pt x="19128" y="17676"/>
                  </a:lnTo>
                  <a:lnTo>
                    <a:pt x="19215" y="17570"/>
                  </a:lnTo>
                  <a:lnTo>
                    <a:pt x="19300" y="17463"/>
                  </a:lnTo>
                  <a:lnTo>
                    <a:pt x="19385" y="17354"/>
                  </a:lnTo>
                  <a:lnTo>
                    <a:pt x="19467" y="17245"/>
                  </a:lnTo>
                  <a:lnTo>
                    <a:pt x="19549" y="17134"/>
                  </a:lnTo>
                  <a:lnTo>
                    <a:pt x="19629" y="17022"/>
                  </a:lnTo>
                  <a:lnTo>
                    <a:pt x="19707" y="16909"/>
                  </a:lnTo>
                  <a:lnTo>
                    <a:pt x="19784" y="16796"/>
                  </a:lnTo>
                  <a:lnTo>
                    <a:pt x="19860" y="16681"/>
                  </a:lnTo>
                  <a:lnTo>
                    <a:pt x="19934" y="16565"/>
                  </a:lnTo>
                  <a:lnTo>
                    <a:pt x="20007" y="16448"/>
                  </a:lnTo>
                  <a:lnTo>
                    <a:pt x="20079" y="16330"/>
                  </a:lnTo>
                  <a:lnTo>
                    <a:pt x="20149" y="16211"/>
                  </a:lnTo>
                  <a:lnTo>
                    <a:pt x="20217" y="16091"/>
                  </a:lnTo>
                  <a:lnTo>
                    <a:pt x="20284" y="15971"/>
                  </a:lnTo>
                  <a:lnTo>
                    <a:pt x="20350" y="15849"/>
                  </a:lnTo>
                  <a:lnTo>
                    <a:pt x="20414" y="15726"/>
                  </a:lnTo>
                  <a:lnTo>
                    <a:pt x="20476" y="15603"/>
                  </a:lnTo>
                  <a:lnTo>
                    <a:pt x="20537" y="15478"/>
                  </a:lnTo>
                  <a:lnTo>
                    <a:pt x="20596" y="15353"/>
                  </a:lnTo>
                  <a:lnTo>
                    <a:pt x="20654" y="15227"/>
                  </a:lnTo>
                  <a:lnTo>
                    <a:pt x="20710" y="15100"/>
                  </a:lnTo>
                  <a:lnTo>
                    <a:pt x="20765" y="14972"/>
                  </a:lnTo>
                  <a:lnTo>
                    <a:pt x="20818" y="14843"/>
                  </a:lnTo>
                  <a:lnTo>
                    <a:pt x="20869" y="14713"/>
                  </a:lnTo>
                  <a:lnTo>
                    <a:pt x="20919" y="14583"/>
                  </a:lnTo>
                  <a:lnTo>
                    <a:pt x="20967" y="14452"/>
                  </a:lnTo>
                  <a:lnTo>
                    <a:pt x="21013" y="14320"/>
                  </a:lnTo>
                  <a:lnTo>
                    <a:pt x="21058" y="14187"/>
                  </a:lnTo>
                  <a:lnTo>
                    <a:pt x="21101" y="14053"/>
                  </a:lnTo>
                  <a:lnTo>
                    <a:pt x="21143" y="13919"/>
                  </a:lnTo>
                  <a:lnTo>
                    <a:pt x="21182" y="13784"/>
                  </a:lnTo>
                  <a:lnTo>
                    <a:pt x="21220" y="13648"/>
                  </a:lnTo>
                  <a:lnTo>
                    <a:pt x="21257" y="13512"/>
                  </a:lnTo>
                  <a:lnTo>
                    <a:pt x="21291" y="13375"/>
                  </a:lnTo>
                  <a:lnTo>
                    <a:pt x="21324" y="13237"/>
                  </a:lnTo>
                  <a:lnTo>
                    <a:pt x="21355" y="13098"/>
                  </a:lnTo>
                  <a:lnTo>
                    <a:pt x="21384" y="12959"/>
                  </a:lnTo>
                  <a:lnTo>
                    <a:pt x="21412" y="12819"/>
                  </a:lnTo>
                  <a:lnTo>
                    <a:pt x="21437" y="12679"/>
                  </a:lnTo>
                  <a:lnTo>
                    <a:pt x="21461" y="12538"/>
                  </a:lnTo>
                  <a:lnTo>
                    <a:pt x="21483" y="12396"/>
                  </a:lnTo>
                  <a:lnTo>
                    <a:pt x="21503" y="12254"/>
                  </a:lnTo>
                  <a:lnTo>
                    <a:pt x="21521" y="12111"/>
                  </a:lnTo>
                  <a:lnTo>
                    <a:pt x="21538" y="11967"/>
                  </a:lnTo>
                  <a:lnTo>
                    <a:pt x="21552" y="11823"/>
                  </a:lnTo>
                  <a:lnTo>
                    <a:pt x="21565" y="11679"/>
                  </a:lnTo>
                  <a:lnTo>
                    <a:pt x="21575" y="11533"/>
                  </a:lnTo>
                  <a:lnTo>
                    <a:pt x="21584" y="11388"/>
                  </a:lnTo>
                  <a:lnTo>
                    <a:pt x="21591" y="11241"/>
                  </a:lnTo>
                  <a:lnTo>
                    <a:pt x="21596" y="11095"/>
                  </a:lnTo>
                  <a:lnTo>
                    <a:pt x="21599" y="10948"/>
                  </a:lnTo>
                  <a:lnTo>
                    <a:pt x="21600" y="10800"/>
                  </a:lnTo>
                  <a:lnTo>
                    <a:pt x="21599" y="10652"/>
                  </a:lnTo>
                  <a:lnTo>
                    <a:pt x="21596" y="10505"/>
                  </a:lnTo>
                  <a:lnTo>
                    <a:pt x="21591" y="10358"/>
                  </a:lnTo>
                  <a:lnTo>
                    <a:pt x="21584" y="10212"/>
                  </a:lnTo>
                  <a:lnTo>
                    <a:pt x="21575" y="10067"/>
                  </a:lnTo>
                  <a:lnTo>
                    <a:pt x="21565" y="9921"/>
                  </a:lnTo>
                  <a:lnTo>
                    <a:pt x="21552" y="9777"/>
                  </a:lnTo>
                  <a:lnTo>
                    <a:pt x="21538" y="9633"/>
                  </a:lnTo>
                  <a:lnTo>
                    <a:pt x="21521" y="9489"/>
                  </a:lnTo>
                  <a:lnTo>
                    <a:pt x="21503" y="9346"/>
                  </a:lnTo>
                  <a:lnTo>
                    <a:pt x="21483" y="9204"/>
                  </a:lnTo>
                  <a:lnTo>
                    <a:pt x="21461" y="9062"/>
                  </a:lnTo>
                  <a:lnTo>
                    <a:pt x="21437" y="8921"/>
                  </a:lnTo>
                  <a:lnTo>
                    <a:pt x="21412" y="8781"/>
                  </a:lnTo>
                  <a:lnTo>
                    <a:pt x="21384" y="8641"/>
                  </a:lnTo>
                  <a:lnTo>
                    <a:pt x="21355" y="8502"/>
                  </a:lnTo>
                  <a:lnTo>
                    <a:pt x="21324" y="8363"/>
                  </a:lnTo>
                  <a:lnTo>
                    <a:pt x="21291" y="8225"/>
                  </a:lnTo>
                  <a:lnTo>
                    <a:pt x="21257" y="8088"/>
                  </a:lnTo>
                  <a:lnTo>
                    <a:pt x="21220" y="7952"/>
                  </a:lnTo>
                  <a:lnTo>
                    <a:pt x="21182" y="7816"/>
                  </a:lnTo>
                  <a:lnTo>
                    <a:pt x="21143" y="7681"/>
                  </a:lnTo>
                  <a:lnTo>
                    <a:pt x="21101" y="7547"/>
                  </a:lnTo>
                  <a:lnTo>
                    <a:pt x="21058" y="7413"/>
                  </a:lnTo>
                  <a:lnTo>
                    <a:pt x="21013" y="7280"/>
                  </a:lnTo>
                  <a:lnTo>
                    <a:pt x="20967" y="7148"/>
                  </a:lnTo>
                  <a:lnTo>
                    <a:pt x="20919" y="7017"/>
                  </a:lnTo>
                  <a:lnTo>
                    <a:pt x="20869" y="6887"/>
                  </a:lnTo>
                  <a:lnTo>
                    <a:pt x="20818" y="6757"/>
                  </a:lnTo>
                  <a:lnTo>
                    <a:pt x="20765" y="6628"/>
                  </a:lnTo>
                  <a:lnTo>
                    <a:pt x="20710" y="6500"/>
                  </a:lnTo>
                  <a:lnTo>
                    <a:pt x="20654" y="6373"/>
                  </a:lnTo>
                  <a:lnTo>
                    <a:pt x="20596" y="6247"/>
                  </a:lnTo>
                  <a:lnTo>
                    <a:pt x="20537" y="6122"/>
                  </a:lnTo>
                  <a:lnTo>
                    <a:pt x="20476" y="5997"/>
                  </a:lnTo>
                  <a:lnTo>
                    <a:pt x="20414" y="5874"/>
                  </a:lnTo>
                  <a:lnTo>
                    <a:pt x="20350" y="5751"/>
                  </a:lnTo>
                  <a:lnTo>
                    <a:pt x="20284" y="5629"/>
                  </a:lnTo>
                  <a:lnTo>
                    <a:pt x="20217" y="5509"/>
                  </a:lnTo>
                  <a:lnTo>
                    <a:pt x="20149" y="5389"/>
                  </a:lnTo>
                  <a:lnTo>
                    <a:pt x="20079" y="5270"/>
                  </a:lnTo>
                  <a:lnTo>
                    <a:pt x="20007" y="5152"/>
                  </a:lnTo>
                  <a:lnTo>
                    <a:pt x="19934" y="5035"/>
                  </a:lnTo>
                  <a:lnTo>
                    <a:pt x="19860" y="4919"/>
                  </a:lnTo>
                  <a:lnTo>
                    <a:pt x="19784" y="4804"/>
                  </a:lnTo>
                  <a:lnTo>
                    <a:pt x="19707" y="4691"/>
                  </a:lnTo>
                  <a:lnTo>
                    <a:pt x="19629" y="4578"/>
                  </a:lnTo>
                  <a:lnTo>
                    <a:pt x="19549" y="4466"/>
                  </a:lnTo>
                  <a:lnTo>
                    <a:pt x="19467" y="4355"/>
                  </a:lnTo>
                  <a:lnTo>
                    <a:pt x="19385" y="4246"/>
                  </a:lnTo>
                  <a:lnTo>
                    <a:pt x="19300" y="4137"/>
                  </a:lnTo>
                  <a:lnTo>
                    <a:pt x="19215" y="4030"/>
                  </a:lnTo>
                  <a:lnTo>
                    <a:pt x="19128" y="3924"/>
                  </a:lnTo>
                  <a:lnTo>
                    <a:pt x="19040" y="3818"/>
                  </a:lnTo>
                  <a:lnTo>
                    <a:pt x="18951" y="3714"/>
                  </a:lnTo>
                  <a:lnTo>
                    <a:pt x="18860" y="3612"/>
                  </a:lnTo>
                  <a:lnTo>
                    <a:pt x="18768" y="3510"/>
                  </a:lnTo>
                  <a:lnTo>
                    <a:pt x="18675" y="3409"/>
                  </a:lnTo>
                  <a:lnTo>
                    <a:pt x="18581" y="3310"/>
                  </a:lnTo>
                  <a:lnTo>
                    <a:pt x="18485" y="3212"/>
                  </a:lnTo>
                  <a:lnTo>
                    <a:pt x="18388" y="3115"/>
                  </a:lnTo>
                  <a:lnTo>
                    <a:pt x="18290" y="3019"/>
                  </a:lnTo>
                  <a:lnTo>
                    <a:pt x="18191" y="2925"/>
                  </a:lnTo>
                  <a:lnTo>
                    <a:pt x="18090" y="2832"/>
                  </a:lnTo>
                  <a:lnTo>
                    <a:pt x="17988" y="2740"/>
                  </a:lnTo>
                  <a:lnTo>
                    <a:pt x="17886" y="2649"/>
                  </a:lnTo>
                  <a:lnTo>
                    <a:pt x="17782" y="2560"/>
                  </a:lnTo>
                  <a:lnTo>
                    <a:pt x="17676" y="2472"/>
                  </a:lnTo>
                  <a:lnTo>
                    <a:pt x="17570" y="2385"/>
                  </a:lnTo>
                  <a:lnTo>
                    <a:pt x="17463" y="2300"/>
                  </a:lnTo>
                  <a:lnTo>
                    <a:pt x="17354" y="2215"/>
                  </a:lnTo>
                  <a:lnTo>
                    <a:pt x="17245" y="2133"/>
                  </a:lnTo>
                  <a:lnTo>
                    <a:pt x="17134" y="2051"/>
                  </a:lnTo>
                  <a:lnTo>
                    <a:pt x="17022" y="1971"/>
                  </a:lnTo>
                  <a:lnTo>
                    <a:pt x="16909" y="1893"/>
                  </a:lnTo>
                  <a:lnTo>
                    <a:pt x="16796" y="1816"/>
                  </a:lnTo>
                  <a:lnTo>
                    <a:pt x="16681" y="1740"/>
                  </a:lnTo>
                  <a:lnTo>
                    <a:pt x="16565" y="1666"/>
                  </a:lnTo>
                  <a:lnTo>
                    <a:pt x="16448" y="1593"/>
                  </a:lnTo>
                  <a:lnTo>
                    <a:pt x="16330" y="1521"/>
                  </a:lnTo>
                  <a:lnTo>
                    <a:pt x="16211" y="1451"/>
                  </a:lnTo>
                  <a:lnTo>
                    <a:pt x="16091" y="1383"/>
                  </a:lnTo>
                  <a:lnTo>
                    <a:pt x="15971" y="1316"/>
                  </a:lnTo>
                  <a:lnTo>
                    <a:pt x="15849" y="1250"/>
                  </a:lnTo>
                  <a:lnTo>
                    <a:pt x="15726" y="1186"/>
                  </a:lnTo>
                  <a:lnTo>
                    <a:pt x="15603" y="1124"/>
                  </a:lnTo>
                  <a:lnTo>
                    <a:pt x="15478" y="1063"/>
                  </a:lnTo>
                  <a:lnTo>
                    <a:pt x="15353" y="1004"/>
                  </a:lnTo>
                  <a:lnTo>
                    <a:pt x="15227" y="946"/>
                  </a:lnTo>
                  <a:lnTo>
                    <a:pt x="15100" y="890"/>
                  </a:lnTo>
                  <a:lnTo>
                    <a:pt x="14972" y="835"/>
                  </a:lnTo>
                  <a:lnTo>
                    <a:pt x="14843" y="782"/>
                  </a:lnTo>
                  <a:lnTo>
                    <a:pt x="14713" y="731"/>
                  </a:lnTo>
                  <a:lnTo>
                    <a:pt x="14583" y="681"/>
                  </a:lnTo>
                  <a:lnTo>
                    <a:pt x="14452" y="633"/>
                  </a:lnTo>
                  <a:lnTo>
                    <a:pt x="14320" y="587"/>
                  </a:lnTo>
                  <a:lnTo>
                    <a:pt x="14187" y="542"/>
                  </a:lnTo>
                  <a:lnTo>
                    <a:pt x="14053" y="499"/>
                  </a:lnTo>
                  <a:lnTo>
                    <a:pt x="13919" y="457"/>
                  </a:lnTo>
                  <a:lnTo>
                    <a:pt x="13784" y="418"/>
                  </a:lnTo>
                  <a:lnTo>
                    <a:pt x="13648" y="380"/>
                  </a:lnTo>
                  <a:lnTo>
                    <a:pt x="13512" y="343"/>
                  </a:lnTo>
                  <a:lnTo>
                    <a:pt x="13375" y="309"/>
                  </a:lnTo>
                  <a:lnTo>
                    <a:pt x="13237" y="276"/>
                  </a:lnTo>
                  <a:lnTo>
                    <a:pt x="13098" y="245"/>
                  </a:lnTo>
                  <a:lnTo>
                    <a:pt x="12959" y="216"/>
                  </a:lnTo>
                  <a:lnTo>
                    <a:pt x="12819" y="188"/>
                  </a:lnTo>
                  <a:lnTo>
                    <a:pt x="12679" y="163"/>
                  </a:lnTo>
                  <a:lnTo>
                    <a:pt x="12538" y="139"/>
                  </a:lnTo>
                  <a:lnTo>
                    <a:pt x="12396" y="117"/>
                  </a:lnTo>
                  <a:lnTo>
                    <a:pt x="12254" y="97"/>
                  </a:lnTo>
                  <a:lnTo>
                    <a:pt x="12111" y="79"/>
                  </a:lnTo>
                  <a:lnTo>
                    <a:pt x="11967" y="62"/>
                  </a:lnTo>
                  <a:lnTo>
                    <a:pt x="11823" y="48"/>
                  </a:lnTo>
                  <a:lnTo>
                    <a:pt x="11679" y="35"/>
                  </a:lnTo>
                  <a:lnTo>
                    <a:pt x="11533" y="25"/>
                  </a:lnTo>
                  <a:lnTo>
                    <a:pt x="11388" y="16"/>
                  </a:lnTo>
                  <a:lnTo>
                    <a:pt x="11242" y="9"/>
                  </a:lnTo>
                  <a:lnTo>
                    <a:pt x="11095" y="4"/>
                  </a:lnTo>
                  <a:lnTo>
                    <a:pt x="10948" y="1"/>
                  </a:lnTo>
                  <a:lnTo>
                    <a:pt x="1080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Source Sans Pro"/>
                </a:defRPr>
              </a:pPr>
              <a:endParaRPr/>
            </a:p>
          </p:txBody>
        </p:sp>
        <p:pic>
          <p:nvPicPr>
            <p:cNvPr id="436" name="object 5" descr="object 5"/>
            <p:cNvPicPr>
              <a:picLocks noChangeAspect="1"/>
            </p:cNvPicPr>
            <p:nvPr/>
          </p:nvPicPr>
          <p:blipFill>
            <a:blip r:embed="rId2"/>
            <a:stretch>
              <a:fillRect/>
            </a:stretch>
          </p:blipFill>
          <p:spPr>
            <a:xfrm>
              <a:off x="838530" y="3122372"/>
              <a:ext cx="3355786" cy="1377283"/>
            </a:xfrm>
            <a:prstGeom prst="rect">
              <a:avLst/>
            </a:prstGeom>
            <a:ln w="12700" cap="flat">
              <a:noFill/>
              <a:miter lim="400000"/>
            </a:ln>
            <a:effectLst/>
          </p:spPr>
        </p:pic>
      </p:grpSp>
      <p:sp>
        <p:nvSpPr>
          <p:cNvPr id="438" name="Treść - poziom 1…"/>
          <p:cNvSpPr txBox="1">
            <a:spLocks noGrp="1"/>
          </p:cNvSpPr>
          <p:nvPr>
            <p:ph type="body" sz="quarter" idx="1" hasCustomPrompt="1"/>
          </p:nvPr>
        </p:nvSpPr>
        <p:spPr>
          <a:xfrm>
            <a:off x="1593516" y="2485686"/>
            <a:ext cx="2743201" cy="1741490"/>
          </a:xfrm>
          <a:prstGeom prst="rect">
            <a:avLst/>
          </a:prstGeom>
        </p:spPr>
        <p:txBody>
          <a:bodyPr lIns="45718" tIns="45718" rIns="45718" bIns="45718"/>
          <a:lstStyle>
            <a:lvl1pPr>
              <a:lnSpc>
                <a:spcPct val="90000"/>
              </a:lnSpc>
              <a:spcBef>
                <a:spcPts val="1000"/>
              </a:spcBef>
              <a:defRPr sz="3600">
                <a:solidFill>
                  <a:schemeClr val="accent2"/>
                </a:solidFill>
              </a:defRPr>
            </a:lvl1pPr>
            <a:lvl2pPr marL="0" indent="-228600">
              <a:lnSpc>
                <a:spcPct val="90000"/>
              </a:lnSpc>
              <a:spcBef>
                <a:spcPts val="1000"/>
              </a:spcBef>
              <a:defRPr sz="3600">
                <a:solidFill>
                  <a:schemeClr val="accent2"/>
                </a:solidFill>
              </a:defRPr>
            </a:lvl2pPr>
            <a:lvl3pPr marL="0" indent="-228600">
              <a:lnSpc>
                <a:spcPct val="90000"/>
              </a:lnSpc>
              <a:spcBef>
                <a:spcPts val="1000"/>
              </a:spcBef>
              <a:defRPr sz="3600">
                <a:solidFill>
                  <a:schemeClr val="accent2"/>
                </a:solidFill>
              </a:defRPr>
            </a:lvl3pPr>
            <a:lvl4pPr marL="0" indent="-228600">
              <a:lnSpc>
                <a:spcPct val="90000"/>
              </a:lnSpc>
              <a:spcBef>
                <a:spcPts val="1000"/>
              </a:spcBef>
              <a:defRPr sz="3600">
                <a:solidFill>
                  <a:schemeClr val="accent2"/>
                </a:solidFill>
              </a:defRPr>
            </a:lvl4pPr>
            <a:lvl5pPr marL="0" indent="-228600">
              <a:lnSpc>
                <a:spcPct val="90000"/>
              </a:lnSpc>
              <a:spcBef>
                <a:spcPts val="1000"/>
              </a:spcBef>
              <a:defRPr sz="3600">
                <a:solidFill>
                  <a:schemeClr val="accent2"/>
                </a:solidFill>
              </a:defRPr>
            </a:lvl5pPr>
          </a:lstStyle>
          <a:p>
            <a:r>
              <a:t>Wpisz tekst w kole</a:t>
            </a:r>
          </a:p>
          <a:p>
            <a:pPr lvl="1"/>
            <a:endParaRPr/>
          </a:p>
          <a:p>
            <a:pPr lvl="2"/>
            <a:endParaRPr/>
          </a:p>
          <a:p>
            <a:pPr lvl="3"/>
            <a:endParaRPr/>
          </a:p>
          <a:p>
            <a:pPr lvl="4"/>
            <a:endParaRPr/>
          </a:p>
        </p:txBody>
      </p:sp>
      <p:sp>
        <p:nvSpPr>
          <p:cNvPr id="43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13">
    <p:spTree>
      <p:nvGrpSpPr>
        <p:cNvPr id="1" name=""/>
        <p:cNvGrpSpPr/>
        <p:nvPr/>
      </p:nvGrpSpPr>
      <p:grpSpPr>
        <a:xfrm>
          <a:off x="0" y="0"/>
          <a:ext cx="0" cy="0"/>
          <a:chOff x="0" y="0"/>
          <a:chExt cx="0" cy="0"/>
        </a:xfrm>
      </p:grpSpPr>
      <p:pic>
        <p:nvPicPr>
          <p:cNvPr id="446"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447" name="Symbol zastępczy obrazu 18"/>
          <p:cNvSpPr>
            <a:spLocks noGrp="1"/>
          </p:cNvSpPr>
          <p:nvPr>
            <p:ph type="pic" sz="quarter" idx="21"/>
          </p:nvPr>
        </p:nvSpPr>
        <p:spPr>
          <a:xfrm>
            <a:off x="8125779" y="3795931"/>
            <a:ext cx="1944005" cy="1829639"/>
          </a:xfrm>
          <a:prstGeom prst="rect">
            <a:avLst/>
          </a:prstGeom>
          <a:ln w="19050">
            <a:solidFill>
              <a:srgbClr val="FFFFFF"/>
            </a:solidFill>
            <a:round/>
          </a:ln>
        </p:spPr>
        <p:txBody>
          <a:bodyPr lIns="91439" tIns="45719" rIns="91439" bIns="45719">
            <a:noAutofit/>
          </a:bodyPr>
          <a:lstStyle/>
          <a:p>
            <a:endParaRPr/>
          </a:p>
        </p:txBody>
      </p:sp>
      <p:sp>
        <p:nvSpPr>
          <p:cNvPr id="448" name="Treść - poziom 1…"/>
          <p:cNvSpPr txBox="1">
            <a:spLocks noGrp="1"/>
          </p:cNvSpPr>
          <p:nvPr>
            <p:ph type="body" sz="quarter" idx="1" hasCustomPrompt="1"/>
          </p:nvPr>
        </p:nvSpPr>
        <p:spPr>
          <a:xfrm>
            <a:off x="411387" y="549552"/>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449" name="Symbol zastępczy obrazu 11"/>
          <p:cNvSpPr>
            <a:spLocks noGrp="1"/>
          </p:cNvSpPr>
          <p:nvPr>
            <p:ph type="pic" sz="quarter" idx="22"/>
          </p:nvPr>
        </p:nvSpPr>
        <p:spPr>
          <a:xfrm>
            <a:off x="8020338" y="1406921"/>
            <a:ext cx="2520907" cy="2550948"/>
          </a:xfrm>
          <a:prstGeom prst="rect">
            <a:avLst/>
          </a:prstGeom>
          <a:ln w="19050">
            <a:solidFill>
              <a:srgbClr val="FFFFFF"/>
            </a:solidFill>
            <a:round/>
          </a:ln>
        </p:spPr>
        <p:txBody>
          <a:bodyPr lIns="91439" tIns="45719" rIns="91439" bIns="45719">
            <a:noAutofit/>
          </a:bodyPr>
          <a:lstStyle/>
          <a:p>
            <a:endParaRPr/>
          </a:p>
        </p:txBody>
      </p:sp>
      <p:sp>
        <p:nvSpPr>
          <p:cNvPr id="450" name="Symbol zastępczy obrazu 14"/>
          <p:cNvSpPr>
            <a:spLocks noGrp="1"/>
          </p:cNvSpPr>
          <p:nvPr>
            <p:ph type="pic" sz="quarter" idx="23"/>
          </p:nvPr>
        </p:nvSpPr>
        <p:spPr>
          <a:xfrm>
            <a:off x="9698890" y="2972947"/>
            <a:ext cx="2493113" cy="3027804"/>
          </a:xfrm>
          <a:prstGeom prst="rect">
            <a:avLst/>
          </a:prstGeom>
          <a:ln w="19050">
            <a:solidFill>
              <a:srgbClr val="FFFFFF"/>
            </a:solidFill>
            <a:round/>
          </a:ln>
        </p:spPr>
        <p:txBody>
          <a:bodyPr lIns="91439" tIns="45719" rIns="91439" bIns="45719">
            <a:noAutofit/>
          </a:bodyPr>
          <a:lstStyle/>
          <a:p>
            <a:endParaRPr/>
          </a:p>
        </p:txBody>
      </p:sp>
      <p:sp>
        <p:nvSpPr>
          <p:cNvPr id="451" name="Symbol zastępczy obrazu 12"/>
          <p:cNvSpPr>
            <a:spLocks noGrp="1"/>
          </p:cNvSpPr>
          <p:nvPr>
            <p:ph type="pic" sz="quarter" idx="24"/>
          </p:nvPr>
        </p:nvSpPr>
        <p:spPr>
          <a:xfrm>
            <a:off x="9025852" y="-2"/>
            <a:ext cx="3166148" cy="3284627"/>
          </a:xfrm>
          <a:prstGeom prst="rect">
            <a:avLst/>
          </a:prstGeom>
          <a:ln w="19050">
            <a:solidFill>
              <a:srgbClr val="FFFFFF"/>
            </a:solidFill>
            <a:round/>
          </a:ln>
        </p:spPr>
        <p:txBody>
          <a:bodyPr lIns="91439" tIns="45719" rIns="91439" bIns="45719">
            <a:noAutofit/>
          </a:bodyPr>
          <a:lstStyle/>
          <a:p>
            <a:endParaRPr/>
          </a:p>
        </p:txBody>
      </p:sp>
      <p:sp>
        <p:nvSpPr>
          <p:cNvPr id="452" name="Symbol zastępczy tekstu 4"/>
          <p:cNvSpPr>
            <a:spLocks noGrp="1"/>
          </p:cNvSpPr>
          <p:nvPr>
            <p:ph type="body" sz="quarter" idx="25" hasCustomPrompt="1"/>
          </p:nvPr>
        </p:nvSpPr>
        <p:spPr>
          <a:xfrm>
            <a:off x="408361" y="1561067"/>
            <a:ext cx="5687641" cy="2120502"/>
          </a:xfrm>
          <a:prstGeom prst="rect">
            <a:avLst/>
          </a:prstGeom>
        </p:spPr>
        <p:txBody>
          <a:bodyPr/>
          <a:lstStyle>
            <a:lvl1pPr>
              <a:lnSpc>
                <a:spcPct val="90000"/>
              </a:lnSpc>
              <a:spcBef>
                <a:spcPts val="1000"/>
              </a:spcBef>
              <a:defRPr sz="1600">
                <a:solidFill>
                  <a:srgbClr val="555555"/>
                </a:solidFill>
              </a:defRPr>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453"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14">
    <p:spTree>
      <p:nvGrpSpPr>
        <p:cNvPr id="1" name=""/>
        <p:cNvGrpSpPr/>
        <p:nvPr/>
      </p:nvGrpSpPr>
      <p:grpSpPr>
        <a:xfrm>
          <a:off x="0" y="0"/>
          <a:ext cx="0" cy="0"/>
          <a:chOff x="0" y="0"/>
          <a:chExt cx="0" cy="0"/>
        </a:xfrm>
      </p:grpSpPr>
      <p:pic>
        <p:nvPicPr>
          <p:cNvPr id="460"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461" name="Symbol zastępczy obrazu 2"/>
          <p:cNvSpPr>
            <a:spLocks noGrp="1"/>
          </p:cNvSpPr>
          <p:nvPr>
            <p:ph type="pic" idx="21"/>
          </p:nvPr>
        </p:nvSpPr>
        <p:spPr>
          <a:xfrm>
            <a:off x="0" y="0"/>
            <a:ext cx="12192000" cy="3171372"/>
          </a:xfrm>
          <a:prstGeom prst="rect">
            <a:avLst/>
          </a:prstGeom>
        </p:spPr>
        <p:txBody>
          <a:bodyPr lIns="91439" tIns="45719" rIns="91439" bIns="45719">
            <a:noAutofit/>
          </a:bodyPr>
          <a:lstStyle/>
          <a:p>
            <a:endParaRPr/>
          </a:p>
        </p:txBody>
      </p:sp>
      <p:sp>
        <p:nvSpPr>
          <p:cNvPr id="462" name="Treść - poziom 1…"/>
          <p:cNvSpPr txBox="1">
            <a:spLocks noGrp="1"/>
          </p:cNvSpPr>
          <p:nvPr>
            <p:ph type="body" sz="quarter" idx="1" hasCustomPrompt="1"/>
          </p:nvPr>
        </p:nvSpPr>
        <p:spPr>
          <a:xfrm>
            <a:off x="411387" y="385321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463" name="Symbol zastępczy tekstu 4"/>
          <p:cNvSpPr>
            <a:spLocks noGrp="1"/>
          </p:cNvSpPr>
          <p:nvPr>
            <p:ph type="body" sz="half" idx="22" hasCustomPrompt="1"/>
          </p:nvPr>
        </p:nvSpPr>
        <p:spPr>
          <a:xfrm>
            <a:off x="407986" y="4433184"/>
            <a:ext cx="11372853" cy="1589090"/>
          </a:xfrm>
          <a:prstGeom prst="rect">
            <a:avLst/>
          </a:prstGeom>
        </p:spPr>
        <p:txBody>
          <a:bodyPr/>
          <a:lstStyle>
            <a:lvl1pPr>
              <a:lnSpc>
                <a:spcPct val="100000"/>
              </a:lnSpc>
              <a:spcBef>
                <a:spcPts val="1000"/>
              </a:spcBef>
              <a:defRPr sz="1400">
                <a:solidFill>
                  <a:srgbClr val="555555"/>
                </a:solidFill>
              </a:defRPr>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464"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14_1">
    <p:spTree>
      <p:nvGrpSpPr>
        <p:cNvPr id="1" name=""/>
        <p:cNvGrpSpPr/>
        <p:nvPr/>
      </p:nvGrpSpPr>
      <p:grpSpPr>
        <a:xfrm>
          <a:off x="0" y="0"/>
          <a:ext cx="0" cy="0"/>
          <a:chOff x="0" y="0"/>
          <a:chExt cx="0" cy="0"/>
        </a:xfrm>
      </p:grpSpPr>
      <p:pic>
        <p:nvPicPr>
          <p:cNvPr id="471"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472" name="Symbol zastępczy obrazu 18"/>
          <p:cNvSpPr>
            <a:spLocks noGrp="1"/>
          </p:cNvSpPr>
          <p:nvPr>
            <p:ph type="pic" sz="quarter" idx="21"/>
          </p:nvPr>
        </p:nvSpPr>
        <p:spPr>
          <a:xfrm>
            <a:off x="3996116" y="-2"/>
            <a:ext cx="4199767" cy="3171376"/>
          </a:xfrm>
          <a:prstGeom prst="rect">
            <a:avLst/>
          </a:prstGeom>
        </p:spPr>
        <p:txBody>
          <a:bodyPr lIns="91439" tIns="45719" rIns="91439" bIns="45719">
            <a:noAutofit/>
          </a:bodyPr>
          <a:lstStyle/>
          <a:p>
            <a:endParaRPr/>
          </a:p>
        </p:txBody>
      </p:sp>
      <p:sp>
        <p:nvSpPr>
          <p:cNvPr id="473" name="Symbol zastępczy obrazu 29"/>
          <p:cNvSpPr>
            <a:spLocks noGrp="1"/>
          </p:cNvSpPr>
          <p:nvPr>
            <p:ph type="pic" sz="quarter" idx="22"/>
          </p:nvPr>
        </p:nvSpPr>
        <p:spPr>
          <a:xfrm>
            <a:off x="8065061" y="-9300"/>
            <a:ext cx="4126939" cy="3171376"/>
          </a:xfrm>
          <a:prstGeom prst="rect">
            <a:avLst/>
          </a:prstGeom>
        </p:spPr>
        <p:txBody>
          <a:bodyPr lIns="91439" tIns="45719" rIns="91439" bIns="45719">
            <a:noAutofit/>
          </a:bodyPr>
          <a:lstStyle/>
          <a:p>
            <a:endParaRPr/>
          </a:p>
        </p:txBody>
      </p:sp>
      <p:sp>
        <p:nvSpPr>
          <p:cNvPr id="474" name="Symbol zastępczy obrazu 27"/>
          <p:cNvSpPr>
            <a:spLocks noGrp="1"/>
          </p:cNvSpPr>
          <p:nvPr>
            <p:ph type="pic" sz="quarter" idx="23"/>
          </p:nvPr>
        </p:nvSpPr>
        <p:spPr>
          <a:xfrm>
            <a:off x="-2" y="-2"/>
            <a:ext cx="4126941" cy="3171376"/>
          </a:xfrm>
          <a:prstGeom prst="rect">
            <a:avLst/>
          </a:prstGeom>
        </p:spPr>
        <p:txBody>
          <a:bodyPr lIns="91439" tIns="45719" rIns="91439" bIns="45719">
            <a:noAutofit/>
          </a:bodyPr>
          <a:lstStyle/>
          <a:p>
            <a:endParaRPr/>
          </a:p>
        </p:txBody>
      </p:sp>
      <p:sp>
        <p:nvSpPr>
          <p:cNvPr id="475" name="Treść - poziom 1…"/>
          <p:cNvSpPr txBox="1">
            <a:spLocks noGrp="1"/>
          </p:cNvSpPr>
          <p:nvPr>
            <p:ph type="body" sz="quarter" idx="1" hasCustomPrompt="1"/>
          </p:nvPr>
        </p:nvSpPr>
        <p:spPr>
          <a:xfrm>
            <a:off x="411387" y="385321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476" name="Symbol zastępczy tekstu 4"/>
          <p:cNvSpPr>
            <a:spLocks noGrp="1"/>
          </p:cNvSpPr>
          <p:nvPr>
            <p:ph type="body" sz="half" idx="24" hasCustomPrompt="1"/>
          </p:nvPr>
        </p:nvSpPr>
        <p:spPr>
          <a:xfrm>
            <a:off x="407986" y="4433184"/>
            <a:ext cx="11372853" cy="1589090"/>
          </a:xfrm>
          <a:prstGeom prst="rect">
            <a:avLst/>
          </a:prstGeom>
        </p:spPr>
        <p:txBody>
          <a:bodyPr/>
          <a:lstStyle>
            <a:lvl1pPr>
              <a:lnSpc>
                <a:spcPct val="100000"/>
              </a:lnSpc>
              <a:spcBef>
                <a:spcPts val="1000"/>
              </a:spcBef>
              <a:defRPr sz="1400">
                <a:solidFill>
                  <a:srgbClr val="555555"/>
                </a:solidFill>
              </a:defRPr>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477"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15">
    <p:spTree>
      <p:nvGrpSpPr>
        <p:cNvPr id="1" name=""/>
        <p:cNvGrpSpPr/>
        <p:nvPr/>
      </p:nvGrpSpPr>
      <p:grpSpPr>
        <a:xfrm>
          <a:off x="0" y="0"/>
          <a:ext cx="0" cy="0"/>
          <a:chOff x="0" y="0"/>
          <a:chExt cx="0" cy="0"/>
        </a:xfrm>
      </p:grpSpPr>
      <p:sp>
        <p:nvSpPr>
          <p:cNvPr id="484" name="Treść - poziom 1…"/>
          <p:cNvSpPr txBox="1">
            <a:spLocks noGrp="1"/>
          </p:cNvSpPr>
          <p:nvPr>
            <p:ph type="body" sz="quarter" idx="1"/>
          </p:nvPr>
        </p:nvSpPr>
        <p:spPr>
          <a:xfrm>
            <a:off x="6025100" y="2557720"/>
            <a:ext cx="5758911" cy="2190752"/>
          </a:xfrm>
          <a:prstGeom prst="rect">
            <a:avLst/>
          </a:prstGeom>
        </p:spPr>
        <p:txBody>
          <a:bodyPr lIns="45718" tIns="45718" rIns="45718" bIns="45718"/>
          <a:lstStyle>
            <a:lvl1pPr>
              <a:lnSpc>
                <a:spcPct val="90000"/>
              </a:lnSpc>
              <a:spcBef>
                <a:spcPts val="1000"/>
              </a:spcBef>
              <a:defRPr sz="1600" b="1"/>
            </a:lvl1pPr>
            <a:lvl2pPr marL="285750" indent="-285750">
              <a:lnSpc>
                <a:spcPct val="90000"/>
              </a:lnSpc>
              <a:spcBef>
                <a:spcPts val="1000"/>
              </a:spcBef>
              <a:buChar char="→"/>
              <a:defRPr sz="1600" b="1"/>
            </a:lvl2pPr>
            <a:lvl3pPr marL="1097280" indent="-182880">
              <a:lnSpc>
                <a:spcPct val="90000"/>
              </a:lnSpc>
              <a:spcBef>
                <a:spcPts val="1000"/>
              </a:spcBef>
              <a:defRPr sz="1600" b="1"/>
            </a:lvl3pPr>
            <a:lvl4pPr marL="1574800" indent="-203200">
              <a:lnSpc>
                <a:spcPct val="90000"/>
              </a:lnSpc>
              <a:spcBef>
                <a:spcPts val="1000"/>
              </a:spcBef>
              <a:defRPr sz="1600" b="1"/>
            </a:lvl4pPr>
            <a:lvl5pPr marL="2032000" indent="-203200">
              <a:lnSpc>
                <a:spcPct val="90000"/>
              </a:lnSpc>
              <a:spcBef>
                <a:spcPts val="1000"/>
              </a:spcBef>
              <a:defRPr sz="1600" b="1"/>
            </a:lvl5pPr>
          </a:lstStyle>
          <a:p>
            <a:r>
              <a:t>Treść - poziom 1</a:t>
            </a:r>
          </a:p>
          <a:p>
            <a:pPr lvl="1"/>
            <a:r>
              <a:t>Treść - poziom 2</a:t>
            </a:r>
          </a:p>
          <a:p>
            <a:pPr lvl="2"/>
            <a:r>
              <a:t>Treść - poziom 3</a:t>
            </a:r>
          </a:p>
          <a:p>
            <a:pPr lvl="3"/>
            <a:r>
              <a:t>Treść - poziom 4</a:t>
            </a:r>
          </a:p>
          <a:p>
            <a:pPr lvl="4"/>
            <a:r>
              <a:t>Treść - poziom 5</a:t>
            </a:r>
          </a:p>
        </p:txBody>
      </p:sp>
      <p:sp>
        <p:nvSpPr>
          <p:cNvPr id="485" name="Symbol zastępczy tekstu 3"/>
          <p:cNvSpPr>
            <a:spLocks noGrp="1"/>
          </p:cNvSpPr>
          <p:nvPr>
            <p:ph type="body" sz="quarter" idx="21" hasCustomPrompt="1"/>
          </p:nvPr>
        </p:nvSpPr>
        <p:spPr>
          <a:xfrm>
            <a:off x="6095997" y="695446"/>
            <a:ext cx="5688017" cy="706162"/>
          </a:xfrm>
          <a:prstGeom prst="rect">
            <a:avLst/>
          </a:prstGeom>
        </p:spPr>
        <p:txBody>
          <a:bodyPr/>
          <a:lstStyle>
            <a:lvl1pPr>
              <a:lnSpc>
                <a:spcPct val="100000"/>
              </a:lnSpc>
              <a:defRPr sz="4000" b="1">
                <a:gradFill flip="none" rotWithShape="1">
                  <a:gsLst>
                    <a:gs pos="15000">
                      <a:schemeClr val="accent3"/>
                    </a:gs>
                    <a:gs pos="50000">
                      <a:schemeClr val="accent2"/>
                    </a:gs>
                    <a:gs pos="100000">
                      <a:srgbClr val="00285F"/>
                    </a:gs>
                  </a:gsLst>
                  <a:path path="circle">
                    <a:fillToRect l="37721" t="-19636" r="62278" b="119636"/>
                  </a:path>
                </a:gradFill>
              </a:defRPr>
            </a:lvl1pPr>
          </a:lstStyle>
          <a:p>
            <a:r>
              <a:t>Tytuł slajdu</a:t>
            </a:r>
          </a:p>
        </p:txBody>
      </p:sp>
      <p:sp>
        <p:nvSpPr>
          <p:cNvPr id="486" name="Symbol zastępczy tekstu 6"/>
          <p:cNvSpPr>
            <a:spLocks noGrp="1"/>
          </p:cNvSpPr>
          <p:nvPr>
            <p:ph type="body" sz="quarter" idx="22" hasCustomPrompt="1"/>
          </p:nvPr>
        </p:nvSpPr>
        <p:spPr>
          <a:xfrm>
            <a:off x="6095997" y="1485821"/>
            <a:ext cx="5688017" cy="652465"/>
          </a:xfrm>
          <a:prstGeom prst="rect">
            <a:avLst/>
          </a:prstGeom>
        </p:spPr>
        <p:txBody>
          <a:bodyPr/>
          <a:lstStyle>
            <a:lvl1pPr>
              <a:spcBef>
                <a:spcPts val="600"/>
              </a:spcBef>
              <a:defRPr sz="2400"/>
            </a:lvl1pPr>
          </a:lstStyle>
          <a:p>
            <a:r>
              <a:t>Podtytuł </a:t>
            </a:r>
          </a:p>
        </p:txBody>
      </p:sp>
      <p:sp>
        <p:nvSpPr>
          <p:cNvPr id="487" name="Symbol zastępczy obrazu 8"/>
          <p:cNvSpPr>
            <a:spLocks noGrp="1"/>
          </p:cNvSpPr>
          <p:nvPr>
            <p:ph type="pic" idx="23"/>
          </p:nvPr>
        </p:nvSpPr>
        <p:spPr>
          <a:xfrm>
            <a:off x="-2" y="0"/>
            <a:ext cx="5143176" cy="6858000"/>
          </a:xfrm>
          <a:prstGeom prst="rect">
            <a:avLst/>
          </a:prstGeom>
        </p:spPr>
        <p:txBody>
          <a:bodyPr lIns="91439" tIns="45719" rIns="91439" bIns="45719">
            <a:noAutofit/>
          </a:bodyPr>
          <a:lstStyle/>
          <a:p>
            <a:endParaRPr/>
          </a:p>
        </p:txBody>
      </p:sp>
      <p:sp>
        <p:nvSpPr>
          <p:cNvPr id="48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3">
    <p:spTree>
      <p:nvGrpSpPr>
        <p:cNvPr id="1" name=""/>
        <p:cNvGrpSpPr/>
        <p:nvPr/>
      </p:nvGrpSpPr>
      <p:grpSpPr>
        <a:xfrm>
          <a:off x="0" y="0"/>
          <a:ext cx="0" cy="0"/>
          <a:chOff x="0" y="0"/>
          <a:chExt cx="0" cy="0"/>
        </a:xfrm>
      </p:grpSpPr>
      <p:sp>
        <p:nvSpPr>
          <p:cNvPr id="52" name="Symbol zastępczy obrazu 6"/>
          <p:cNvSpPr>
            <a:spLocks noGrp="1"/>
          </p:cNvSpPr>
          <p:nvPr>
            <p:ph type="pic" idx="21"/>
          </p:nvPr>
        </p:nvSpPr>
        <p:spPr>
          <a:xfrm>
            <a:off x="3493025" y="0"/>
            <a:ext cx="5112473" cy="6858000"/>
          </a:xfrm>
          <a:prstGeom prst="rect">
            <a:avLst/>
          </a:prstGeom>
        </p:spPr>
        <p:txBody>
          <a:bodyPr lIns="91439" tIns="45719" rIns="91439" bIns="45719">
            <a:noAutofit/>
          </a:bodyPr>
          <a:lstStyle/>
          <a:p>
            <a:endParaRPr/>
          </a:p>
        </p:txBody>
      </p:sp>
      <p:pic>
        <p:nvPicPr>
          <p:cNvPr id="53" name="Obraz 2" descr="Obraz 2"/>
          <p:cNvPicPr>
            <a:picLocks noChangeAspect="1"/>
          </p:cNvPicPr>
          <p:nvPr/>
        </p:nvPicPr>
        <p:blipFill>
          <a:blip r:embed="rId2"/>
          <a:stretch>
            <a:fillRect/>
          </a:stretch>
        </p:blipFill>
        <p:spPr>
          <a:xfrm>
            <a:off x="6774815" y="4593599"/>
            <a:ext cx="1961419" cy="2264401"/>
          </a:xfrm>
          <a:prstGeom prst="rect">
            <a:avLst/>
          </a:prstGeom>
          <a:ln w="12700">
            <a:miter lim="400000"/>
          </a:ln>
        </p:spPr>
      </p:pic>
      <p:sp>
        <p:nvSpPr>
          <p:cNvPr id="54" name="Treść - poziom 1…"/>
          <p:cNvSpPr txBox="1">
            <a:spLocks noGrp="1"/>
          </p:cNvSpPr>
          <p:nvPr>
            <p:ph type="body" sz="quarter" idx="1" hasCustomPrompt="1"/>
          </p:nvPr>
        </p:nvSpPr>
        <p:spPr>
          <a:xfrm>
            <a:off x="634998" y="2428875"/>
            <a:ext cx="3873504" cy="1372580"/>
          </a:xfrm>
          <a:prstGeom prst="rect">
            <a:avLst/>
          </a:prstGeom>
        </p:spPr>
        <p:txBody>
          <a:bodyPr anchor="ctr"/>
          <a:lstStyle>
            <a:lvl1pPr>
              <a:lnSpc>
                <a:spcPct val="100000"/>
              </a:lnSpc>
              <a:defRPr sz="4000">
                <a:gradFill flip="none" rotWithShape="1">
                  <a:gsLst>
                    <a:gs pos="15000">
                      <a:schemeClr val="accent3"/>
                    </a:gs>
                    <a:gs pos="50000">
                      <a:schemeClr val="accent2"/>
                    </a:gs>
                    <a:gs pos="100000">
                      <a:srgbClr val="00285F"/>
                    </a:gs>
                  </a:gsLst>
                  <a:path path="circle">
                    <a:fillToRect l="37721" t="-19636" r="62278" b="119636"/>
                  </a:path>
                </a:gradFill>
              </a:defRPr>
            </a:lvl1pPr>
            <a:lvl2pPr marL="838200" indent="-381000">
              <a:lnSpc>
                <a:spcPct val="100000"/>
              </a:lnSpc>
              <a:defRPr sz="4000">
                <a:gradFill flip="none" rotWithShape="1">
                  <a:gsLst>
                    <a:gs pos="15000">
                      <a:schemeClr val="accent3"/>
                    </a:gs>
                    <a:gs pos="50000">
                      <a:schemeClr val="accent2"/>
                    </a:gs>
                    <a:gs pos="100000">
                      <a:srgbClr val="00285F"/>
                    </a:gs>
                  </a:gsLst>
                  <a:path path="circle">
                    <a:fillToRect l="37721" t="-19636" r="62278" b="119636"/>
                  </a:path>
                </a:gradFill>
              </a:defRPr>
            </a:lvl2pPr>
            <a:lvl3pPr marL="1371600" indent="-457200">
              <a:lnSpc>
                <a:spcPct val="100000"/>
              </a:lnSpc>
              <a:defRPr sz="4000">
                <a:gradFill flip="none" rotWithShape="1">
                  <a:gsLst>
                    <a:gs pos="15000">
                      <a:schemeClr val="accent3"/>
                    </a:gs>
                    <a:gs pos="50000">
                      <a:schemeClr val="accent2"/>
                    </a:gs>
                    <a:gs pos="100000">
                      <a:srgbClr val="00285F"/>
                    </a:gs>
                  </a:gsLst>
                  <a:path path="circle">
                    <a:fillToRect l="37721" t="-19636" r="62278" b="119636"/>
                  </a:path>
                </a:gradFill>
              </a:defRPr>
            </a:lvl3pPr>
            <a:lvl4pPr marL="1879600" indent="-508000">
              <a:lnSpc>
                <a:spcPct val="100000"/>
              </a:lnSpc>
              <a:defRPr sz="4000">
                <a:gradFill flip="none" rotWithShape="1">
                  <a:gsLst>
                    <a:gs pos="15000">
                      <a:schemeClr val="accent3"/>
                    </a:gs>
                    <a:gs pos="50000">
                      <a:schemeClr val="accent2"/>
                    </a:gs>
                    <a:gs pos="100000">
                      <a:srgbClr val="00285F"/>
                    </a:gs>
                  </a:gsLst>
                  <a:path path="circle">
                    <a:fillToRect l="37721" t="-19636" r="62278" b="119636"/>
                  </a:path>
                </a:gradFill>
              </a:defRPr>
            </a:lvl4pPr>
            <a:lvl5pPr marL="2336800" indent="-508000">
              <a:lnSpc>
                <a:spcPct val="100000"/>
              </a:lnSpc>
              <a:defRPr sz="4000">
                <a:gradFill flip="none" rotWithShape="1">
                  <a:gsLst>
                    <a:gs pos="15000">
                      <a:schemeClr val="accent3"/>
                    </a:gs>
                    <a:gs pos="50000">
                      <a:schemeClr val="accent2"/>
                    </a:gs>
                    <a:gs pos="100000">
                      <a:srgbClr val="00285F"/>
                    </a:gs>
                  </a:gsLst>
                  <a:path path="circle">
                    <a:fillToRect l="37721" t="-19636" r="62278" b="119636"/>
                  </a:path>
                </a:gradFill>
              </a:defRPr>
            </a:lvl5pPr>
          </a:lstStyle>
          <a:p>
            <a:r>
              <a:t>Tytuł prezentacji</a:t>
            </a:r>
          </a:p>
          <a:p>
            <a:pPr lvl="1"/>
            <a:endParaRPr/>
          </a:p>
          <a:p>
            <a:pPr lvl="2"/>
            <a:endParaRPr/>
          </a:p>
          <a:p>
            <a:pPr lvl="3"/>
            <a:endParaRPr/>
          </a:p>
          <a:p>
            <a:pPr lvl="4"/>
            <a:endParaRPr/>
          </a:p>
        </p:txBody>
      </p:sp>
      <p:sp>
        <p:nvSpPr>
          <p:cNvPr id="55" name="Symbol zastępczy tekstu 7"/>
          <p:cNvSpPr>
            <a:spLocks noGrp="1"/>
          </p:cNvSpPr>
          <p:nvPr>
            <p:ph type="body" sz="quarter" idx="22" hasCustomPrompt="1"/>
          </p:nvPr>
        </p:nvSpPr>
        <p:spPr>
          <a:xfrm>
            <a:off x="634997" y="4865677"/>
            <a:ext cx="3563941" cy="458203"/>
          </a:xfrm>
          <a:prstGeom prst="rect">
            <a:avLst/>
          </a:prstGeom>
        </p:spPr>
        <p:txBody>
          <a:bodyPr anchor="ctr"/>
          <a:lstStyle>
            <a:lvl1pPr>
              <a:defRPr sz="2400">
                <a:solidFill>
                  <a:srgbClr val="555555"/>
                </a:solidFill>
              </a:defRPr>
            </a:lvl1pPr>
          </a:lstStyle>
          <a:p>
            <a:r>
              <a:t>Podtytuł prezentacji</a:t>
            </a:r>
          </a:p>
        </p:txBody>
      </p:sp>
      <p:sp>
        <p:nvSpPr>
          <p:cNvPr id="56" name="Symbol zastępczy tekstu 2"/>
          <p:cNvSpPr>
            <a:spLocks noGrp="1"/>
          </p:cNvSpPr>
          <p:nvPr>
            <p:ph type="body" sz="quarter" idx="23" hasCustomPrompt="1"/>
          </p:nvPr>
        </p:nvSpPr>
        <p:spPr>
          <a:xfrm>
            <a:off x="8858249" y="5499100"/>
            <a:ext cx="2925765" cy="774700"/>
          </a:xfrm>
          <a:prstGeom prst="rect">
            <a:avLst/>
          </a:prstGeom>
        </p:spPr>
        <p:txBody>
          <a:bodyPr/>
          <a:lstStyle>
            <a:lvl1pPr>
              <a:lnSpc>
                <a:spcPct val="100000"/>
              </a:lnSpc>
              <a:defRPr sz="1600">
                <a:solidFill>
                  <a:srgbClr val="555555"/>
                </a:solidFill>
              </a:defRPr>
            </a:lvl1pPr>
          </a:lstStyle>
          <a:p>
            <a:r>
              <a:t>Edytuj style wzorca tekstu</a:t>
            </a:r>
          </a:p>
        </p:txBody>
      </p:sp>
      <p:pic>
        <p:nvPicPr>
          <p:cNvPr id="57" name="Grafika 11" descr="Grafika 11"/>
          <p:cNvPicPr>
            <a:picLocks noChangeAspect="1"/>
          </p:cNvPicPr>
          <p:nvPr/>
        </p:nvPicPr>
        <p:blipFill>
          <a:blip r:embed="rId3"/>
          <a:stretch>
            <a:fillRect/>
          </a:stretch>
        </p:blipFill>
        <p:spPr>
          <a:xfrm>
            <a:off x="10738994" y="571297"/>
            <a:ext cx="1041622" cy="1041622"/>
          </a:xfrm>
          <a:prstGeom prst="rect">
            <a:avLst/>
          </a:prstGeom>
          <a:ln w="12700">
            <a:miter lim="400000"/>
          </a:ln>
        </p:spPr>
      </p:pic>
      <p:sp>
        <p:nvSpPr>
          <p:cNvPr id="58" name="Numer slajdu"/>
          <p:cNvSpPr txBox="1">
            <a:spLocks noGrp="1"/>
          </p:cNvSpPr>
          <p:nvPr>
            <p:ph type="sldNum" sz="quarter" idx="2"/>
          </p:nvPr>
        </p:nvSpPr>
        <p:spPr>
          <a:xfrm>
            <a:off x="8737600" y="6221731"/>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15_1">
    <p:spTree>
      <p:nvGrpSpPr>
        <p:cNvPr id="1" name=""/>
        <p:cNvGrpSpPr/>
        <p:nvPr/>
      </p:nvGrpSpPr>
      <p:grpSpPr>
        <a:xfrm>
          <a:off x="0" y="0"/>
          <a:ext cx="0" cy="0"/>
          <a:chOff x="0" y="0"/>
          <a:chExt cx="0" cy="0"/>
        </a:xfrm>
      </p:grpSpPr>
      <p:sp>
        <p:nvSpPr>
          <p:cNvPr id="495" name="Symbol zastępczy obrazu 7"/>
          <p:cNvSpPr>
            <a:spLocks noGrp="1"/>
          </p:cNvSpPr>
          <p:nvPr>
            <p:ph type="pic" idx="21"/>
          </p:nvPr>
        </p:nvSpPr>
        <p:spPr>
          <a:xfrm>
            <a:off x="5417122" y="0"/>
            <a:ext cx="6782711" cy="6858000"/>
          </a:xfrm>
          <a:prstGeom prst="rect">
            <a:avLst/>
          </a:prstGeom>
        </p:spPr>
        <p:txBody>
          <a:bodyPr lIns="91439" tIns="45719" rIns="91439" bIns="45719">
            <a:noAutofit/>
          </a:bodyPr>
          <a:lstStyle/>
          <a:p>
            <a:endParaRPr/>
          </a:p>
        </p:txBody>
      </p:sp>
      <p:sp>
        <p:nvSpPr>
          <p:cNvPr id="496" name="Treść - poziom 1…"/>
          <p:cNvSpPr txBox="1">
            <a:spLocks noGrp="1"/>
          </p:cNvSpPr>
          <p:nvPr>
            <p:ph type="body" sz="quarter" idx="1" hasCustomPrompt="1"/>
          </p:nvPr>
        </p:nvSpPr>
        <p:spPr>
          <a:xfrm>
            <a:off x="411387" y="549552"/>
            <a:ext cx="5684614"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497" name="Symbol zastępczy tekstu 4"/>
          <p:cNvSpPr>
            <a:spLocks noGrp="1"/>
          </p:cNvSpPr>
          <p:nvPr>
            <p:ph type="body" sz="quarter" idx="22" hasCustomPrompt="1"/>
          </p:nvPr>
        </p:nvSpPr>
        <p:spPr>
          <a:xfrm>
            <a:off x="408361" y="1446767"/>
            <a:ext cx="5687641" cy="1589091"/>
          </a:xfrm>
          <a:prstGeom prst="rect">
            <a:avLst/>
          </a:prstGeom>
        </p:spPr>
        <p:txBody>
          <a:bodyPr/>
          <a:lstStyle>
            <a:lvl1pPr defTabSz="886967">
              <a:lnSpc>
                <a:spcPct val="100000"/>
              </a:lnSpc>
              <a:spcBef>
                <a:spcPts val="900"/>
              </a:spcBef>
              <a:defRPr sz="1300">
                <a:solidFill>
                  <a:srgbClr val="555555"/>
                </a:solidFill>
              </a:defRPr>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49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15_2">
    <p:spTree>
      <p:nvGrpSpPr>
        <p:cNvPr id="1" name=""/>
        <p:cNvGrpSpPr/>
        <p:nvPr/>
      </p:nvGrpSpPr>
      <p:grpSpPr>
        <a:xfrm>
          <a:off x="0" y="0"/>
          <a:ext cx="0" cy="0"/>
          <a:chOff x="0" y="0"/>
          <a:chExt cx="0" cy="0"/>
        </a:xfrm>
      </p:grpSpPr>
      <p:sp>
        <p:nvSpPr>
          <p:cNvPr id="505" name="Symbol zastępczy obrazu 6"/>
          <p:cNvSpPr>
            <a:spLocks noGrp="1"/>
          </p:cNvSpPr>
          <p:nvPr>
            <p:ph type="pic" idx="21"/>
          </p:nvPr>
        </p:nvSpPr>
        <p:spPr>
          <a:xfrm>
            <a:off x="5401719" y="-6362"/>
            <a:ext cx="6813417" cy="6870724"/>
          </a:xfrm>
          <a:prstGeom prst="rect">
            <a:avLst/>
          </a:prstGeom>
        </p:spPr>
        <p:txBody>
          <a:bodyPr lIns="91439" tIns="45719" rIns="91439" bIns="45719">
            <a:noAutofit/>
          </a:bodyPr>
          <a:lstStyle/>
          <a:p>
            <a:endParaRPr/>
          </a:p>
        </p:txBody>
      </p:sp>
      <p:sp>
        <p:nvSpPr>
          <p:cNvPr id="506" name="Treść - poziom 1…"/>
          <p:cNvSpPr txBox="1">
            <a:spLocks noGrp="1"/>
          </p:cNvSpPr>
          <p:nvPr>
            <p:ph type="body" sz="quarter" idx="1" hasCustomPrompt="1"/>
          </p:nvPr>
        </p:nvSpPr>
        <p:spPr>
          <a:xfrm>
            <a:off x="408361" y="1446767"/>
            <a:ext cx="5687641" cy="1589090"/>
          </a:xfrm>
          <a:prstGeom prst="rect">
            <a:avLst/>
          </a:prstGeom>
        </p:spPr>
        <p:txBody>
          <a:bodyPr/>
          <a:lstStyle>
            <a:lvl1pPr>
              <a:lnSpc>
                <a:spcPct val="100000"/>
              </a:lnSpc>
              <a:spcBef>
                <a:spcPts val="1000"/>
              </a:spcBef>
              <a:defRPr sz="1400">
                <a:solidFill>
                  <a:srgbClr val="555555"/>
                </a:solidFill>
              </a:defRPr>
            </a:lvl1pPr>
            <a:lvl2pPr marL="685800" indent="-228600">
              <a:lnSpc>
                <a:spcPct val="100000"/>
              </a:lnSpc>
              <a:spcBef>
                <a:spcPts val="1000"/>
              </a:spcBef>
              <a:defRPr sz="1400">
                <a:solidFill>
                  <a:srgbClr val="555555"/>
                </a:solidFill>
              </a:defRPr>
            </a:lvl2pPr>
            <a:lvl3pPr marL="1143000" indent="-228600">
              <a:lnSpc>
                <a:spcPct val="100000"/>
              </a:lnSpc>
              <a:spcBef>
                <a:spcPts val="1000"/>
              </a:spcBef>
              <a:defRPr sz="1400">
                <a:solidFill>
                  <a:srgbClr val="555555"/>
                </a:solidFill>
              </a:defRPr>
            </a:lvl3pPr>
            <a:lvl4pPr marL="1600200" indent="-228600">
              <a:lnSpc>
                <a:spcPct val="100000"/>
              </a:lnSpc>
              <a:spcBef>
                <a:spcPts val="1000"/>
              </a:spcBef>
              <a:defRPr sz="1400">
                <a:solidFill>
                  <a:srgbClr val="555555"/>
                </a:solidFill>
              </a:defRPr>
            </a:lvl4pPr>
            <a:lvl5pPr marL="2057400" indent="-228600">
              <a:lnSpc>
                <a:spcPct val="100000"/>
              </a:lnSpc>
              <a:spcBef>
                <a:spcPts val="1000"/>
              </a:spcBef>
              <a:defRPr sz="1400">
                <a:solidFill>
                  <a:srgbClr val="555555"/>
                </a:solidFill>
              </a:defRPr>
            </a:lvl5pPr>
          </a:lstStyle>
          <a:p>
            <a:r>
              <a:t>Lorem ipsum dolor sit amet, consectetur adipiscing elit</a:t>
            </a:r>
          </a:p>
          <a:p>
            <a:pPr lvl="1"/>
            <a:endParaRPr/>
          </a:p>
          <a:p>
            <a:pPr lvl="2"/>
            <a:endParaRPr/>
          </a:p>
          <a:p>
            <a:pPr lvl="3"/>
            <a:endParaRPr/>
          </a:p>
          <a:p>
            <a:pPr lvl="4"/>
            <a:endParaRPr/>
          </a:p>
        </p:txBody>
      </p:sp>
      <p:sp>
        <p:nvSpPr>
          <p:cNvPr id="507" name="Symbol zastępczy tekstu 7"/>
          <p:cNvSpPr>
            <a:spLocks noGrp="1"/>
          </p:cNvSpPr>
          <p:nvPr>
            <p:ph type="body" sz="quarter" idx="22" hasCustomPrompt="1"/>
          </p:nvPr>
        </p:nvSpPr>
        <p:spPr>
          <a:xfrm>
            <a:off x="411385" y="549552"/>
            <a:ext cx="5684617" cy="479100"/>
          </a:xfrm>
          <a:prstGeom prst="rect">
            <a:avLst/>
          </a:prstGeom>
        </p:spPr>
        <p:txBody>
          <a:bodyPr/>
          <a:lstStyle/>
          <a:p>
            <a:r>
              <a:t>Tytuł slajdu</a:t>
            </a:r>
          </a:p>
        </p:txBody>
      </p:sp>
      <p:sp>
        <p:nvSpPr>
          <p:cNvPr id="50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15_3">
    <p:spTree>
      <p:nvGrpSpPr>
        <p:cNvPr id="1" name=""/>
        <p:cNvGrpSpPr/>
        <p:nvPr/>
      </p:nvGrpSpPr>
      <p:grpSpPr>
        <a:xfrm>
          <a:off x="0" y="0"/>
          <a:ext cx="0" cy="0"/>
          <a:chOff x="0" y="0"/>
          <a:chExt cx="0" cy="0"/>
        </a:xfrm>
      </p:grpSpPr>
      <p:sp>
        <p:nvSpPr>
          <p:cNvPr id="515" name="Symbol zastępczy obrazu 6"/>
          <p:cNvSpPr>
            <a:spLocks noGrp="1"/>
          </p:cNvSpPr>
          <p:nvPr>
            <p:ph type="pic" idx="21"/>
          </p:nvPr>
        </p:nvSpPr>
        <p:spPr>
          <a:xfrm>
            <a:off x="3897383" y="0"/>
            <a:ext cx="8294617" cy="6858000"/>
          </a:xfrm>
          <a:prstGeom prst="rect">
            <a:avLst/>
          </a:prstGeom>
        </p:spPr>
        <p:txBody>
          <a:bodyPr lIns="91439" tIns="45719" rIns="91439" bIns="45719">
            <a:noAutofit/>
          </a:bodyPr>
          <a:lstStyle/>
          <a:p>
            <a:endParaRPr/>
          </a:p>
        </p:txBody>
      </p:sp>
      <p:sp>
        <p:nvSpPr>
          <p:cNvPr id="516" name="Dowolny kształt: kształt 2"/>
          <p:cNvSpPr/>
          <p:nvPr/>
        </p:nvSpPr>
        <p:spPr>
          <a:xfrm>
            <a:off x="-1" y="0"/>
            <a:ext cx="525483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172" y="0"/>
                </a:lnTo>
                <a:lnTo>
                  <a:pt x="19378" y="350"/>
                </a:lnTo>
                <a:cubicBezTo>
                  <a:pt x="20809" y="2942"/>
                  <a:pt x="21600" y="5791"/>
                  <a:pt x="21600" y="8782"/>
                </a:cubicBezTo>
                <a:cubicBezTo>
                  <a:pt x="21600" y="13269"/>
                  <a:pt x="19820" y="17437"/>
                  <a:pt x="16772" y="20894"/>
                </a:cubicBezTo>
                <a:lnTo>
                  <a:pt x="16116" y="21600"/>
                </a:lnTo>
                <a:lnTo>
                  <a:pt x="0" y="21600"/>
                </a:ln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517" name="Treść - poziom 1…"/>
          <p:cNvSpPr txBox="1">
            <a:spLocks noGrp="1"/>
          </p:cNvSpPr>
          <p:nvPr>
            <p:ph type="body" sz="quarter" idx="1" hasCustomPrompt="1"/>
          </p:nvPr>
        </p:nvSpPr>
        <p:spPr>
          <a:xfrm>
            <a:off x="430560" y="2742708"/>
            <a:ext cx="3768380" cy="1372582"/>
          </a:xfrm>
          <a:prstGeom prst="rect">
            <a:avLst/>
          </a:prstGeom>
        </p:spPr>
        <p:txBody>
          <a:bodyPr/>
          <a:lstStyle>
            <a:lvl1pPr>
              <a:lnSpc>
                <a:spcPct val="100000"/>
              </a:lnSpc>
              <a:defRPr sz="4000">
                <a:solidFill>
                  <a:srgbClr val="FFFFFF"/>
                </a:solidFill>
              </a:defRPr>
            </a:lvl1pPr>
            <a:lvl2pPr marL="838200" indent="-381000">
              <a:lnSpc>
                <a:spcPct val="100000"/>
              </a:lnSpc>
              <a:defRPr sz="4000">
                <a:solidFill>
                  <a:srgbClr val="FFFFFF"/>
                </a:solidFill>
              </a:defRPr>
            </a:lvl2pPr>
            <a:lvl3pPr marL="1371600" indent="-457200">
              <a:lnSpc>
                <a:spcPct val="100000"/>
              </a:lnSpc>
              <a:defRPr sz="4000">
                <a:solidFill>
                  <a:srgbClr val="FFFFFF"/>
                </a:solidFill>
              </a:defRPr>
            </a:lvl3pPr>
            <a:lvl4pPr marL="1879600" indent="-508000">
              <a:lnSpc>
                <a:spcPct val="100000"/>
              </a:lnSpc>
              <a:defRPr sz="4000">
                <a:solidFill>
                  <a:srgbClr val="FFFFFF"/>
                </a:solidFill>
              </a:defRPr>
            </a:lvl4pPr>
            <a:lvl5pPr marL="2336800" indent="-508000">
              <a:lnSpc>
                <a:spcPct val="100000"/>
              </a:lnSpc>
              <a:defRPr sz="4000">
                <a:solidFill>
                  <a:srgbClr val="FFFFFF"/>
                </a:solidFill>
              </a:defRPr>
            </a:lvl5pPr>
          </a:lstStyle>
          <a:p>
            <a:r>
              <a:t>Tytuł slajdu</a:t>
            </a:r>
          </a:p>
          <a:p>
            <a:pPr lvl="1"/>
            <a:endParaRPr/>
          </a:p>
          <a:p>
            <a:pPr lvl="2"/>
            <a:endParaRPr/>
          </a:p>
          <a:p>
            <a:pPr lvl="3"/>
            <a:endParaRPr/>
          </a:p>
          <a:p>
            <a:pPr lvl="4"/>
            <a:endParaRPr/>
          </a:p>
        </p:txBody>
      </p:sp>
      <p:sp>
        <p:nvSpPr>
          <p:cNvPr id="518" name="Symbol zastępczy tekstu 7"/>
          <p:cNvSpPr>
            <a:spLocks noGrp="1"/>
          </p:cNvSpPr>
          <p:nvPr>
            <p:ph type="body" sz="quarter" idx="22" hasCustomPrompt="1"/>
          </p:nvPr>
        </p:nvSpPr>
        <p:spPr>
          <a:xfrm>
            <a:off x="430560" y="4267220"/>
            <a:ext cx="3768380" cy="458203"/>
          </a:xfrm>
          <a:prstGeom prst="rect">
            <a:avLst/>
          </a:prstGeom>
        </p:spPr>
        <p:txBody>
          <a:bodyPr anchor="ctr"/>
          <a:lstStyle>
            <a:lvl1pPr>
              <a:defRPr sz="2400">
                <a:solidFill>
                  <a:srgbClr val="FFFFFF"/>
                </a:solidFill>
              </a:defRPr>
            </a:lvl1pPr>
          </a:lstStyle>
          <a:p>
            <a:r>
              <a:t>Tekst dodatkowy</a:t>
            </a:r>
          </a:p>
        </p:txBody>
      </p:sp>
      <p:sp>
        <p:nvSpPr>
          <p:cNvPr id="51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15_4">
    <p:spTree>
      <p:nvGrpSpPr>
        <p:cNvPr id="1" name=""/>
        <p:cNvGrpSpPr/>
        <p:nvPr/>
      </p:nvGrpSpPr>
      <p:grpSpPr>
        <a:xfrm>
          <a:off x="0" y="0"/>
          <a:ext cx="0" cy="0"/>
          <a:chOff x="0" y="0"/>
          <a:chExt cx="0" cy="0"/>
        </a:xfrm>
      </p:grpSpPr>
      <p:sp>
        <p:nvSpPr>
          <p:cNvPr id="526" name="Symbol zastępczy obrazu 21"/>
          <p:cNvSpPr>
            <a:spLocks noGrp="1"/>
          </p:cNvSpPr>
          <p:nvPr>
            <p:ph type="pic" idx="21"/>
          </p:nvPr>
        </p:nvSpPr>
        <p:spPr>
          <a:xfrm>
            <a:off x="6875915" y="-2"/>
            <a:ext cx="5321998" cy="6865013"/>
          </a:xfrm>
          <a:prstGeom prst="rect">
            <a:avLst/>
          </a:prstGeom>
        </p:spPr>
        <p:txBody>
          <a:bodyPr lIns="91439" tIns="45719" rIns="91439" bIns="45719">
            <a:noAutofit/>
          </a:bodyPr>
          <a:lstStyle/>
          <a:p>
            <a:endParaRPr/>
          </a:p>
        </p:txBody>
      </p:sp>
      <p:sp>
        <p:nvSpPr>
          <p:cNvPr id="527" name="Symbol zastępczy obrazu 20"/>
          <p:cNvSpPr>
            <a:spLocks noGrp="1"/>
          </p:cNvSpPr>
          <p:nvPr>
            <p:ph type="pic" idx="22"/>
          </p:nvPr>
        </p:nvSpPr>
        <p:spPr>
          <a:xfrm>
            <a:off x="2891449" y="-456"/>
            <a:ext cx="5190254" cy="6873447"/>
          </a:xfrm>
          <a:prstGeom prst="rect">
            <a:avLst/>
          </a:prstGeom>
        </p:spPr>
        <p:txBody>
          <a:bodyPr lIns="91439" tIns="45719" rIns="91439" bIns="45719">
            <a:noAutofit/>
          </a:bodyPr>
          <a:lstStyle/>
          <a:p>
            <a:endParaRPr/>
          </a:p>
        </p:txBody>
      </p:sp>
      <p:sp>
        <p:nvSpPr>
          <p:cNvPr id="528" name="Dowolny kształt: kształt 5"/>
          <p:cNvSpPr/>
          <p:nvPr/>
        </p:nvSpPr>
        <p:spPr>
          <a:xfrm>
            <a:off x="0" y="-1"/>
            <a:ext cx="411292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495" y="0"/>
                </a:lnTo>
                <a:lnTo>
                  <a:pt x="18741" y="326"/>
                </a:lnTo>
                <a:cubicBezTo>
                  <a:pt x="20582" y="2936"/>
                  <a:pt x="21600" y="5806"/>
                  <a:pt x="21600" y="8818"/>
                </a:cubicBezTo>
                <a:cubicBezTo>
                  <a:pt x="21600" y="13149"/>
                  <a:pt x="19496" y="17185"/>
                  <a:pt x="15869" y="20578"/>
                </a:cubicBezTo>
                <a:lnTo>
                  <a:pt x="14692" y="21600"/>
                </a:lnTo>
                <a:lnTo>
                  <a:pt x="0" y="21600"/>
                </a:ln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529" name="Treść - poziom 1…"/>
          <p:cNvSpPr txBox="1">
            <a:spLocks noGrp="1"/>
          </p:cNvSpPr>
          <p:nvPr>
            <p:ph type="body" sz="quarter" idx="1" hasCustomPrompt="1"/>
          </p:nvPr>
        </p:nvSpPr>
        <p:spPr>
          <a:xfrm>
            <a:off x="430560" y="3172300"/>
            <a:ext cx="2804766" cy="2316689"/>
          </a:xfrm>
          <a:prstGeom prst="rect">
            <a:avLst/>
          </a:prstGeom>
        </p:spPr>
        <p:txBody>
          <a:bodyPr/>
          <a:lstStyle>
            <a:lvl1pPr>
              <a:defRPr sz="2400">
                <a:solidFill>
                  <a:srgbClr val="FFFFFF"/>
                </a:solidFill>
              </a:defRPr>
            </a:lvl1pPr>
            <a:lvl2pPr marL="685800" indent="-228600">
              <a:defRPr sz="2400">
                <a:solidFill>
                  <a:srgbClr val="FFFFFF"/>
                </a:solidFill>
              </a:defRPr>
            </a:lvl2pPr>
            <a:lvl3pPr marL="1188719" indent="-274319">
              <a:defRPr sz="2400">
                <a:solidFill>
                  <a:srgbClr val="FFFFFF"/>
                </a:solidFill>
              </a:defRPr>
            </a:lvl3pPr>
            <a:lvl4pPr marL="1676400" indent="-304800">
              <a:defRPr sz="2400">
                <a:solidFill>
                  <a:srgbClr val="FFFFFF"/>
                </a:solidFill>
              </a:defRPr>
            </a:lvl4pPr>
            <a:lvl5pPr marL="2133600" indent="-304800">
              <a:defRPr sz="2400">
                <a:solidFill>
                  <a:srgbClr val="FFFFFF"/>
                </a:solidFill>
              </a:defRPr>
            </a:lvl5pPr>
          </a:lstStyle>
          <a:p>
            <a:r>
              <a:t>Tekst dodatkowy</a:t>
            </a:r>
          </a:p>
          <a:p>
            <a:pPr lvl="1"/>
            <a:endParaRPr/>
          </a:p>
          <a:p>
            <a:pPr lvl="2"/>
            <a:endParaRPr/>
          </a:p>
          <a:p>
            <a:pPr lvl="3"/>
            <a:endParaRPr/>
          </a:p>
          <a:p>
            <a:pPr lvl="4"/>
            <a:endParaRPr/>
          </a:p>
        </p:txBody>
      </p:sp>
      <p:sp>
        <p:nvSpPr>
          <p:cNvPr id="530" name="Symbol zastępczy tekstu 9"/>
          <p:cNvSpPr>
            <a:spLocks noGrp="1"/>
          </p:cNvSpPr>
          <p:nvPr>
            <p:ph type="body" sz="quarter" idx="23" hasCustomPrompt="1"/>
          </p:nvPr>
        </p:nvSpPr>
        <p:spPr>
          <a:xfrm>
            <a:off x="407986" y="2335397"/>
            <a:ext cx="2827341" cy="818192"/>
          </a:xfrm>
          <a:prstGeom prst="rect">
            <a:avLst/>
          </a:prstGeom>
        </p:spPr>
        <p:txBody>
          <a:bodyPr anchor="ctr"/>
          <a:lstStyle>
            <a:lvl1pPr defTabSz="813816">
              <a:lnSpc>
                <a:spcPct val="100000"/>
              </a:lnSpc>
              <a:defRPr sz="5300" b="1">
                <a:solidFill>
                  <a:srgbClr val="FFFFFF"/>
                </a:solidFill>
              </a:defRPr>
            </a:lvl1pPr>
          </a:lstStyle>
          <a:p>
            <a:r>
              <a:t>50%</a:t>
            </a:r>
          </a:p>
        </p:txBody>
      </p:sp>
      <p:sp>
        <p:nvSpPr>
          <p:cNvPr id="531"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16">
    <p:spTree>
      <p:nvGrpSpPr>
        <p:cNvPr id="1" name=""/>
        <p:cNvGrpSpPr/>
        <p:nvPr/>
      </p:nvGrpSpPr>
      <p:grpSpPr>
        <a:xfrm>
          <a:off x="0" y="0"/>
          <a:ext cx="0" cy="0"/>
          <a:chOff x="0" y="0"/>
          <a:chExt cx="0" cy="0"/>
        </a:xfrm>
      </p:grpSpPr>
      <p:sp>
        <p:nvSpPr>
          <p:cNvPr id="538" name="Symbol zastępczy obrazu 7"/>
          <p:cNvSpPr>
            <a:spLocks noGrp="1"/>
          </p:cNvSpPr>
          <p:nvPr>
            <p:ph type="pic" sz="half" idx="21"/>
          </p:nvPr>
        </p:nvSpPr>
        <p:spPr>
          <a:xfrm>
            <a:off x="0" y="0"/>
            <a:ext cx="4198938" cy="6858000"/>
          </a:xfrm>
          <a:prstGeom prst="rect">
            <a:avLst/>
          </a:prstGeom>
        </p:spPr>
        <p:txBody>
          <a:bodyPr lIns="91439" tIns="45719" rIns="91439" bIns="45719">
            <a:noAutofit/>
          </a:bodyPr>
          <a:lstStyle/>
          <a:p>
            <a:endParaRPr/>
          </a:p>
        </p:txBody>
      </p:sp>
      <p:sp>
        <p:nvSpPr>
          <p:cNvPr id="539" name="Symbol zastępczy obrazu 7"/>
          <p:cNvSpPr>
            <a:spLocks noGrp="1"/>
          </p:cNvSpPr>
          <p:nvPr>
            <p:ph type="pic" sz="quarter" idx="22"/>
          </p:nvPr>
        </p:nvSpPr>
        <p:spPr>
          <a:xfrm>
            <a:off x="10788650" y="0"/>
            <a:ext cx="1403350" cy="6858000"/>
          </a:xfrm>
          <a:prstGeom prst="rect">
            <a:avLst/>
          </a:prstGeom>
        </p:spPr>
        <p:txBody>
          <a:bodyPr lIns="91439" tIns="45719" rIns="91439" bIns="45719">
            <a:noAutofit/>
          </a:bodyPr>
          <a:lstStyle/>
          <a:p>
            <a:endParaRPr/>
          </a:p>
        </p:txBody>
      </p:sp>
      <p:sp>
        <p:nvSpPr>
          <p:cNvPr id="540" name="Treść - poziom 1…"/>
          <p:cNvSpPr txBox="1">
            <a:spLocks noGrp="1"/>
          </p:cNvSpPr>
          <p:nvPr>
            <p:ph type="body" sz="quarter" idx="1" hasCustomPrompt="1"/>
          </p:nvPr>
        </p:nvSpPr>
        <p:spPr>
          <a:xfrm>
            <a:off x="4872037" y="553507"/>
            <a:ext cx="5815013" cy="479100"/>
          </a:xfrm>
          <a:prstGeom prst="rect">
            <a:avLst/>
          </a:prstGeom>
        </p:spPr>
        <p:txBody>
          <a:bodyPr/>
          <a:lstStyle>
            <a:lvl1pPr>
              <a:lnSpc>
                <a:spcPct val="100000"/>
              </a:lnSpc>
            </a:lvl1pPr>
            <a:lvl2pPr>
              <a:lnSpc>
                <a:spcPct val="100000"/>
              </a:lnSpc>
            </a:lvl2pPr>
            <a:lvl3pPr marL="1234438" indent="-320038">
              <a:lnSpc>
                <a:spcPct val="100000"/>
              </a:lnSpc>
            </a:lvl3pPr>
            <a:lvl4pPr>
              <a:lnSpc>
                <a:spcPct val="100000"/>
              </a:lnSpc>
            </a:lvl4pPr>
            <a:lvl5pPr>
              <a:lnSpc>
                <a:spcPct val="100000"/>
              </a:lnSpc>
            </a:lvl5pPr>
          </a:lstStyle>
          <a:p>
            <a:r>
              <a:t>Tytuł slajdu</a:t>
            </a:r>
          </a:p>
          <a:p>
            <a:pPr lvl="1"/>
            <a:endParaRPr/>
          </a:p>
          <a:p>
            <a:pPr lvl="2"/>
            <a:endParaRPr/>
          </a:p>
          <a:p>
            <a:pPr lvl="3"/>
            <a:endParaRPr/>
          </a:p>
          <a:p>
            <a:pPr lvl="4"/>
            <a:endParaRPr/>
          </a:p>
        </p:txBody>
      </p:sp>
      <p:sp>
        <p:nvSpPr>
          <p:cNvPr id="541" name="Symbol zastępczy tekstu 4"/>
          <p:cNvSpPr>
            <a:spLocks noGrp="1"/>
          </p:cNvSpPr>
          <p:nvPr>
            <p:ph type="body" sz="quarter" idx="23" hasCustomPrompt="1"/>
          </p:nvPr>
        </p:nvSpPr>
        <p:spPr>
          <a:xfrm>
            <a:off x="4872036" y="1441146"/>
            <a:ext cx="5815015" cy="1589091"/>
          </a:xfrm>
          <a:prstGeom prst="rect">
            <a:avLst/>
          </a:prstGeom>
        </p:spPr>
        <p:txBody>
          <a:bodyPr/>
          <a:lstStyle>
            <a:lvl1pPr defTabSz="886967">
              <a:lnSpc>
                <a:spcPct val="100000"/>
              </a:lnSpc>
              <a:spcBef>
                <a:spcPts val="900"/>
              </a:spcBef>
              <a:defRPr sz="1300">
                <a:solidFill>
                  <a:srgbClr val="555555"/>
                </a:solidFill>
              </a:defRPr>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pic>
        <p:nvPicPr>
          <p:cNvPr id="542" name="Grafika 9" descr="Grafika 9"/>
          <p:cNvPicPr>
            <a:picLocks noChangeAspect="1"/>
          </p:cNvPicPr>
          <p:nvPr/>
        </p:nvPicPr>
        <p:blipFill>
          <a:blip r:embed="rId2"/>
          <a:stretch>
            <a:fillRect/>
          </a:stretch>
        </p:blipFill>
        <p:spPr>
          <a:xfrm>
            <a:off x="10253080" y="6394801"/>
            <a:ext cx="346435" cy="346435"/>
          </a:xfrm>
          <a:prstGeom prst="rect">
            <a:avLst/>
          </a:prstGeom>
          <a:ln w="12700">
            <a:miter lim="400000"/>
          </a:ln>
        </p:spPr>
      </p:pic>
      <p:pic>
        <p:nvPicPr>
          <p:cNvPr id="543" name="Logo-Zaczytani-3.png" descr="Logo-Zaczytani-3.png"/>
          <p:cNvPicPr>
            <a:picLocks noChangeAspect="1"/>
          </p:cNvPicPr>
          <p:nvPr/>
        </p:nvPicPr>
        <p:blipFill>
          <a:blip r:embed="rId3"/>
          <a:stretch>
            <a:fillRect/>
          </a:stretch>
        </p:blipFill>
        <p:spPr>
          <a:xfrm>
            <a:off x="9275574" y="6465687"/>
            <a:ext cx="848843" cy="192799"/>
          </a:xfrm>
          <a:prstGeom prst="rect">
            <a:avLst/>
          </a:prstGeom>
          <a:ln w="12700">
            <a:miter lim="400000"/>
          </a:ln>
        </p:spPr>
      </p:pic>
      <p:sp>
        <p:nvSpPr>
          <p:cNvPr id="544"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17">
    <p:spTree>
      <p:nvGrpSpPr>
        <p:cNvPr id="1" name=""/>
        <p:cNvGrpSpPr/>
        <p:nvPr/>
      </p:nvGrpSpPr>
      <p:grpSpPr>
        <a:xfrm>
          <a:off x="0" y="0"/>
          <a:ext cx="0" cy="0"/>
          <a:chOff x="0" y="0"/>
          <a:chExt cx="0" cy="0"/>
        </a:xfrm>
      </p:grpSpPr>
      <p:pic>
        <p:nvPicPr>
          <p:cNvPr id="551"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552" name="Symbol zastępczy obrazu 19"/>
          <p:cNvSpPr>
            <a:spLocks noGrp="1"/>
          </p:cNvSpPr>
          <p:nvPr>
            <p:ph type="pic" sz="half" idx="21"/>
          </p:nvPr>
        </p:nvSpPr>
        <p:spPr>
          <a:xfrm>
            <a:off x="2" y="0"/>
            <a:ext cx="3143887" cy="6858003"/>
          </a:xfrm>
          <a:prstGeom prst="rect">
            <a:avLst/>
          </a:prstGeom>
        </p:spPr>
        <p:txBody>
          <a:bodyPr lIns="91439" tIns="45719" rIns="91439" bIns="45719">
            <a:noAutofit/>
          </a:bodyPr>
          <a:lstStyle/>
          <a:p>
            <a:endParaRPr/>
          </a:p>
        </p:txBody>
      </p:sp>
      <p:sp>
        <p:nvSpPr>
          <p:cNvPr id="553" name="Treść - poziom 1…"/>
          <p:cNvSpPr txBox="1">
            <a:spLocks noGrp="1"/>
          </p:cNvSpPr>
          <p:nvPr>
            <p:ph type="body" sz="quarter" idx="1" hasCustomPrompt="1"/>
          </p:nvPr>
        </p:nvSpPr>
        <p:spPr>
          <a:xfrm>
            <a:off x="6095998" y="553507"/>
            <a:ext cx="5688015"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554" name="Obraz 10" descr="Obraz 10"/>
          <p:cNvPicPr>
            <a:picLocks noChangeAspect="1"/>
          </p:cNvPicPr>
          <p:nvPr/>
        </p:nvPicPr>
        <p:blipFill>
          <a:blip r:embed="rId3"/>
          <a:stretch>
            <a:fillRect/>
          </a:stretch>
        </p:blipFill>
        <p:spPr>
          <a:xfrm rot="537079">
            <a:off x="2000474" y="1056700"/>
            <a:ext cx="2501795" cy="5362960"/>
          </a:xfrm>
          <a:prstGeom prst="rect">
            <a:avLst/>
          </a:prstGeom>
          <a:ln w="12700">
            <a:miter lim="400000"/>
          </a:ln>
        </p:spPr>
      </p:pic>
      <p:sp>
        <p:nvSpPr>
          <p:cNvPr id="555" name="Symbol zastępczy obrazu 2"/>
          <p:cNvSpPr>
            <a:spLocks noGrp="1"/>
          </p:cNvSpPr>
          <p:nvPr>
            <p:ph type="pic" sz="quarter" idx="22"/>
          </p:nvPr>
        </p:nvSpPr>
        <p:spPr>
          <a:xfrm rot="561819">
            <a:off x="2059712" y="1133076"/>
            <a:ext cx="2384793" cy="5209501"/>
          </a:xfrm>
          <a:prstGeom prst="rect">
            <a:avLst/>
          </a:prstGeom>
        </p:spPr>
        <p:txBody>
          <a:bodyPr lIns="91439" tIns="45719" rIns="91439" bIns="45719">
            <a:noAutofit/>
          </a:bodyPr>
          <a:lstStyle/>
          <a:p>
            <a:endParaRPr/>
          </a:p>
        </p:txBody>
      </p:sp>
      <p:sp>
        <p:nvSpPr>
          <p:cNvPr id="556" name="Symbol zastępczy tekstu 7"/>
          <p:cNvSpPr>
            <a:spLocks noGrp="1"/>
          </p:cNvSpPr>
          <p:nvPr>
            <p:ph type="body" sz="quarter" idx="23" hasCustomPrompt="1"/>
          </p:nvPr>
        </p:nvSpPr>
        <p:spPr>
          <a:xfrm>
            <a:off x="6095997" y="1327661"/>
            <a:ext cx="5684616" cy="1205990"/>
          </a:xfrm>
          <a:prstGeom prst="rect">
            <a:avLst/>
          </a:prstGeom>
        </p:spPr>
        <p:txBody>
          <a:bodyPr/>
          <a:lstStyle>
            <a:lvl1pPr>
              <a:lnSpc>
                <a:spcPct val="100000"/>
              </a:lnSpc>
              <a:defRPr sz="1200">
                <a:solidFill>
                  <a:srgbClr val="555555"/>
                </a:solidFill>
              </a:defRPr>
            </a:lvl1pPr>
          </a:lstStyle>
          <a:p>
            <a:r>
              <a:t>Lorem ipsum dolor sit amet, consectetur adipiscing elit, sed do eiusmod tempor incididunt ut labore et dolore magna aliqua. Ut enim ad minim veniam, quis nostrud exercitation ullamco.</a:t>
            </a:r>
          </a:p>
        </p:txBody>
      </p:sp>
      <p:sp>
        <p:nvSpPr>
          <p:cNvPr id="557"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18">
    <p:spTree>
      <p:nvGrpSpPr>
        <p:cNvPr id="1" name=""/>
        <p:cNvGrpSpPr/>
        <p:nvPr/>
      </p:nvGrpSpPr>
      <p:grpSpPr>
        <a:xfrm>
          <a:off x="0" y="0"/>
          <a:ext cx="0" cy="0"/>
          <a:chOff x="0" y="0"/>
          <a:chExt cx="0" cy="0"/>
        </a:xfrm>
      </p:grpSpPr>
      <p:sp>
        <p:nvSpPr>
          <p:cNvPr id="564" name="Symbol zastępczy obrazu 3"/>
          <p:cNvSpPr>
            <a:spLocks noGrp="1"/>
          </p:cNvSpPr>
          <p:nvPr>
            <p:ph type="pic" idx="21"/>
          </p:nvPr>
        </p:nvSpPr>
        <p:spPr>
          <a:xfrm>
            <a:off x="0" y="0"/>
            <a:ext cx="12192000" cy="6858000"/>
          </a:xfrm>
          <a:prstGeom prst="rect">
            <a:avLst/>
          </a:prstGeom>
        </p:spPr>
        <p:txBody>
          <a:bodyPr lIns="91439" tIns="45719" rIns="91439" bIns="45719">
            <a:noAutofit/>
          </a:bodyPr>
          <a:lstStyle/>
          <a:p>
            <a:endParaRPr/>
          </a:p>
        </p:txBody>
      </p:sp>
      <p:sp>
        <p:nvSpPr>
          <p:cNvPr id="565"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End_1">
    <p:spTree>
      <p:nvGrpSpPr>
        <p:cNvPr id="1" name=""/>
        <p:cNvGrpSpPr/>
        <p:nvPr/>
      </p:nvGrpSpPr>
      <p:grpSpPr>
        <a:xfrm>
          <a:off x="0" y="0"/>
          <a:ext cx="0" cy="0"/>
          <a:chOff x="0" y="0"/>
          <a:chExt cx="0" cy="0"/>
        </a:xfrm>
      </p:grpSpPr>
      <p:pic>
        <p:nvPicPr>
          <p:cNvPr id="572" name="Grafika 1" descr="Grafika 1"/>
          <p:cNvPicPr>
            <a:picLocks noChangeAspect="1"/>
          </p:cNvPicPr>
          <p:nvPr/>
        </p:nvPicPr>
        <p:blipFill>
          <a:blip r:embed="rId2"/>
          <a:stretch>
            <a:fillRect/>
          </a:stretch>
        </p:blipFill>
        <p:spPr>
          <a:xfrm>
            <a:off x="10738994" y="571297"/>
            <a:ext cx="1041622" cy="1041622"/>
          </a:xfrm>
          <a:prstGeom prst="rect">
            <a:avLst/>
          </a:prstGeom>
          <a:ln w="12700">
            <a:miter lim="400000"/>
          </a:ln>
        </p:spPr>
      </p:pic>
      <p:sp>
        <p:nvSpPr>
          <p:cNvPr id="573" name="Treść - poziom 1…"/>
          <p:cNvSpPr txBox="1">
            <a:spLocks noGrp="1"/>
          </p:cNvSpPr>
          <p:nvPr>
            <p:ph type="body" sz="quarter" idx="1" hasCustomPrompt="1"/>
          </p:nvPr>
        </p:nvSpPr>
        <p:spPr>
          <a:xfrm>
            <a:off x="1014166" y="2235200"/>
            <a:ext cx="6978899" cy="1771537"/>
          </a:xfrm>
          <a:prstGeom prst="rect">
            <a:avLst/>
          </a:prstGeom>
        </p:spPr>
        <p:txBody>
          <a:bodyPr/>
          <a:lstStyle>
            <a:lvl1pPr>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1pPr>
            <a:lvl2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2pPr>
            <a:lvl3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3pPr>
            <a:lvl4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4pPr>
            <a:lvl5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5pPr>
          </a:lstStyle>
          <a:p>
            <a:r>
              <a:t>Tytuł slajdu</a:t>
            </a:r>
          </a:p>
          <a:p>
            <a:pPr lvl="1"/>
            <a:endParaRPr/>
          </a:p>
          <a:p>
            <a:pPr lvl="2"/>
            <a:endParaRPr/>
          </a:p>
          <a:p>
            <a:pPr lvl="3"/>
            <a:endParaRPr/>
          </a:p>
          <a:p>
            <a:pPr lvl="4"/>
            <a:endParaRPr/>
          </a:p>
        </p:txBody>
      </p:sp>
      <p:sp>
        <p:nvSpPr>
          <p:cNvPr id="574" name="Symbol zastępczy tekstu 4"/>
          <p:cNvSpPr>
            <a:spLocks noGrp="1"/>
          </p:cNvSpPr>
          <p:nvPr>
            <p:ph type="body" sz="quarter" idx="21" hasCustomPrompt="1"/>
          </p:nvPr>
        </p:nvSpPr>
        <p:spPr>
          <a:xfrm>
            <a:off x="1049363" y="4118479"/>
            <a:ext cx="6978897" cy="536648"/>
          </a:xfrm>
          <a:prstGeom prst="rect">
            <a:avLst/>
          </a:prstGeom>
        </p:spPr>
        <p:txBody>
          <a:bodyPr/>
          <a:lstStyle>
            <a:lvl1pPr>
              <a:lnSpc>
                <a:spcPct val="100000"/>
              </a:lnSpc>
              <a:spcBef>
                <a:spcPts val="1000"/>
              </a:spcBef>
              <a:defRPr sz="1600"/>
            </a:lvl1pPr>
          </a:lstStyle>
          <a:p>
            <a:r>
              <a:t>Lorem ipsum dolor sit amet, consectetur adipiscing elit</a:t>
            </a:r>
          </a:p>
        </p:txBody>
      </p:sp>
      <p:sp>
        <p:nvSpPr>
          <p:cNvPr id="575" name="Numer slajdu"/>
          <p:cNvSpPr txBox="1">
            <a:spLocks noGrp="1"/>
          </p:cNvSpPr>
          <p:nvPr>
            <p:ph type="sldNum" sz="quarter" idx="2"/>
          </p:nvPr>
        </p:nvSpPr>
        <p:spPr>
          <a:xfrm>
            <a:off x="8737600" y="6221731"/>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End_2">
    <p:spTree>
      <p:nvGrpSpPr>
        <p:cNvPr id="1" name=""/>
        <p:cNvGrpSpPr/>
        <p:nvPr/>
      </p:nvGrpSpPr>
      <p:grpSpPr>
        <a:xfrm>
          <a:off x="0" y="0"/>
          <a:ext cx="0" cy="0"/>
          <a:chOff x="0" y="0"/>
          <a:chExt cx="0" cy="0"/>
        </a:xfrm>
      </p:grpSpPr>
      <p:sp>
        <p:nvSpPr>
          <p:cNvPr id="582" name="Dowolny kształt: kształt 1"/>
          <p:cNvSpPr/>
          <p:nvPr/>
        </p:nvSpPr>
        <p:spPr>
          <a:xfrm>
            <a:off x="-12701" y="-24475"/>
            <a:ext cx="8645978" cy="68815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694" y="40"/>
                </a:lnTo>
                <a:lnTo>
                  <a:pt x="20118" y="40"/>
                </a:lnTo>
                <a:lnTo>
                  <a:pt x="20250" y="405"/>
                </a:lnTo>
                <a:cubicBezTo>
                  <a:pt x="21119" y="2988"/>
                  <a:pt x="21600" y="5828"/>
                  <a:pt x="21600" y="8809"/>
                </a:cubicBezTo>
                <a:cubicBezTo>
                  <a:pt x="21600" y="10765"/>
                  <a:pt x="21393" y="12661"/>
                  <a:pt x="21005" y="14463"/>
                </a:cubicBezTo>
                <a:lnTo>
                  <a:pt x="20915" y="14850"/>
                </a:lnTo>
                <a:lnTo>
                  <a:pt x="19902" y="14505"/>
                </a:lnTo>
                <a:lnTo>
                  <a:pt x="19770" y="15091"/>
                </a:lnTo>
                <a:cubicBezTo>
                  <a:pt x="19263" y="17137"/>
                  <a:pt x="18551" y="19023"/>
                  <a:pt x="17553" y="20730"/>
                </a:cubicBezTo>
                <a:lnTo>
                  <a:pt x="16899" y="21600"/>
                </a:lnTo>
                <a:lnTo>
                  <a:pt x="32" y="21563"/>
                </a:lnTo>
                <a:cubicBezTo>
                  <a:pt x="32" y="14375"/>
                  <a:pt x="0" y="7188"/>
                  <a:pt x="0" y="0"/>
                </a:cubicBezTo>
                <a:close/>
              </a:path>
            </a:pathLst>
          </a:cu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pic>
        <p:nvPicPr>
          <p:cNvPr id="583" name="Grafika 4" descr="Grafika 4"/>
          <p:cNvPicPr>
            <a:picLocks noChangeAspect="1"/>
          </p:cNvPicPr>
          <p:nvPr/>
        </p:nvPicPr>
        <p:blipFill>
          <a:blip r:embed="rId2"/>
          <a:stretch>
            <a:fillRect/>
          </a:stretch>
        </p:blipFill>
        <p:spPr>
          <a:xfrm>
            <a:off x="10738994" y="571297"/>
            <a:ext cx="1041622" cy="1041622"/>
          </a:xfrm>
          <a:prstGeom prst="rect">
            <a:avLst/>
          </a:prstGeom>
          <a:ln w="12700">
            <a:miter lim="400000"/>
          </a:ln>
        </p:spPr>
      </p:pic>
      <p:pic>
        <p:nvPicPr>
          <p:cNvPr id="584" name="Obraz 5" descr="Obraz 5"/>
          <p:cNvPicPr>
            <a:picLocks noChangeAspect="1"/>
          </p:cNvPicPr>
          <p:nvPr/>
        </p:nvPicPr>
        <p:blipFill>
          <a:blip r:embed="rId3"/>
          <a:stretch>
            <a:fillRect/>
          </a:stretch>
        </p:blipFill>
        <p:spPr>
          <a:xfrm>
            <a:off x="6798860" y="4593599"/>
            <a:ext cx="1961419" cy="2264401"/>
          </a:xfrm>
          <a:prstGeom prst="rect">
            <a:avLst/>
          </a:prstGeom>
          <a:ln w="12700">
            <a:miter lim="400000"/>
          </a:ln>
        </p:spPr>
      </p:pic>
      <p:sp>
        <p:nvSpPr>
          <p:cNvPr id="585" name="Treść - poziom 1…"/>
          <p:cNvSpPr txBox="1">
            <a:spLocks noGrp="1"/>
          </p:cNvSpPr>
          <p:nvPr>
            <p:ph type="body" sz="quarter" idx="1" hasCustomPrompt="1"/>
          </p:nvPr>
        </p:nvSpPr>
        <p:spPr>
          <a:xfrm>
            <a:off x="1014166" y="2235200"/>
            <a:ext cx="6978899" cy="1771537"/>
          </a:xfrm>
          <a:prstGeom prst="rect">
            <a:avLst/>
          </a:prstGeom>
        </p:spPr>
        <p:txBody>
          <a:bodyPr/>
          <a:lstStyle>
            <a:lvl1pPr>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1pPr>
            <a:lvl2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2pPr>
            <a:lvl3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3pPr>
            <a:lvl4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4pPr>
            <a:lvl5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5pPr>
          </a:lstStyle>
          <a:p>
            <a:r>
              <a:t>Dziękujemy </a:t>
            </a:r>
          </a:p>
          <a:p>
            <a:pPr lvl="1"/>
            <a:endParaRPr/>
          </a:p>
          <a:p>
            <a:pPr lvl="2"/>
            <a:endParaRPr/>
          </a:p>
          <a:p>
            <a:pPr lvl="3"/>
            <a:endParaRPr/>
          </a:p>
          <a:p>
            <a:pPr lvl="4"/>
            <a:endParaRPr/>
          </a:p>
        </p:txBody>
      </p:sp>
      <p:sp>
        <p:nvSpPr>
          <p:cNvPr id="586" name="Numer slajdu"/>
          <p:cNvSpPr txBox="1">
            <a:spLocks noGrp="1"/>
          </p:cNvSpPr>
          <p:nvPr>
            <p:ph type="sldNum" sz="quarter" idx="2"/>
          </p:nvPr>
        </p:nvSpPr>
        <p:spPr>
          <a:xfrm>
            <a:off x="8737600" y="6221731"/>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Przykład stopki 1">
    <p:spTree>
      <p:nvGrpSpPr>
        <p:cNvPr id="1" name=""/>
        <p:cNvGrpSpPr/>
        <p:nvPr/>
      </p:nvGrpSpPr>
      <p:grpSpPr>
        <a:xfrm>
          <a:off x="0" y="0"/>
          <a:ext cx="0" cy="0"/>
          <a:chOff x="0" y="0"/>
          <a:chExt cx="0" cy="0"/>
        </a:xfrm>
      </p:grpSpPr>
      <p:sp>
        <p:nvSpPr>
          <p:cNvPr id="593"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graphicFrame>
        <p:nvGraphicFramePr>
          <p:cNvPr id="594" name="Tabela 3"/>
          <p:cNvGraphicFramePr/>
          <p:nvPr/>
        </p:nvGraphicFramePr>
        <p:xfrm>
          <a:off x="811215" y="6500640"/>
          <a:ext cx="8912222" cy="144001"/>
        </p:xfrm>
        <a:graphic>
          <a:graphicData uri="http://schemas.openxmlformats.org/drawingml/2006/table">
            <a:tbl>
              <a:tblPr bandRow="1">
                <a:tableStyleId>{4C3C2611-4C71-4FC5-86AE-919BDF0F9419}</a:tableStyleId>
              </a:tblPr>
              <a:tblGrid>
                <a:gridCol w="1751582">
                  <a:extLst>
                    <a:ext uri="{9D8B030D-6E8A-4147-A177-3AD203B41FA5}">
                      <a16:colId xmlns:a16="http://schemas.microsoft.com/office/drawing/2014/main" val="20000"/>
                    </a:ext>
                  </a:extLst>
                </a:gridCol>
                <a:gridCol w="1149794">
                  <a:extLst>
                    <a:ext uri="{9D8B030D-6E8A-4147-A177-3AD203B41FA5}">
                      <a16:colId xmlns:a16="http://schemas.microsoft.com/office/drawing/2014/main" val="20001"/>
                    </a:ext>
                  </a:extLst>
                </a:gridCol>
                <a:gridCol w="1149794">
                  <a:extLst>
                    <a:ext uri="{9D8B030D-6E8A-4147-A177-3AD203B41FA5}">
                      <a16:colId xmlns:a16="http://schemas.microsoft.com/office/drawing/2014/main" val="20002"/>
                    </a:ext>
                  </a:extLst>
                </a:gridCol>
                <a:gridCol w="1149794">
                  <a:extLst>
                    <a:ext uri="{9D8B030D-6E8A-4147-A177-3AD203B41FA5}">
                      <a16:colId xmlns:a16="http://schemas.microsoft.com/office/drawing/2014/main" val="20003"/>
                    </a:ext>
                  </a:extLst>
                </a:gridCol>
                <a:gridCol w="3711258">
                  <a:extLst>
                    <a:ext uri="{9D8B030D-6E8A-4147-A177-3AD203B41FA5}">
                      <a16:colId xmlns:a16="http://schemas.microsoft.com/office/drawing/2014/main" val="20004"/>
                    </a:ext>
                  </a:extLst>
                </a:gridCol>
              </a:tblGrid>
              <a:tr h="144000">
                <a:tc>
                  <a:txBody>
                    <a:bodyPr/>
                    <a:lstStyle/>
                    <a:p>
                      <a:pPr marL="180975" indent="-180975">
                        <a:defRPr sz="1800">
                          <a:solidFill>
                            <a:srgbClr val="000000"/>
                          </a:solidFill>
                        </a:defRPr>
                      </a:pPr>
                      <a:r>
                        <a:rPr sz="900" spc="30">
                          <a:solidFill>
                            <a:srgbClr val="555555"/>
                          </a:solidFill>
                        </a:rPr>
                        <a:t>Tytuł prezentacji PowerPoint </a:t>
                      </a:r>
                    </a:p>
                  </a:txBody>
                  <a:tcPr marL="0" marR="0" marT="0" marB="0" anchor="ctr" horzOverflow="overflow">
                    <a:lnL w="12700">
                      <a:miter lim="400000"/>
                    </a:lnL>
                    <a:lnR w="6350">
                      <a:solidFill>
                        <a:schemeClr val="accent3"/>
                      </a:solidFill>
                    </a:lnR>
                    <a:lnT w="12700">
                      <a:miter lim="400000"/>
                    </a:lnT>
                    <a:lnB w="12700">
                      <a:miter lim="400000"/>
                    </a:lnB>
                    <a:noFill/>
                  </a:tcPr>
                </a:tc>
                <a:tc>
                  <a:txBody>
                    <a:bodyPr/>
                    <a:lstStyle/>
                    <a:p>
                      <a:pPr>
                        <a:defRPr sz="1800">
                          <a:solidFill>
                            <a:srgbClr val="000000"/>
                          </a:solidFill>
                        </a:defRPr>
                      </a:pPr>
                      <a:r>
                        <a:rPr sz="900" spc="30">
                          <a:solidFill>
                            <a:srgbClr val="555555"/>
                          </a:solidFill>
                        </a:rPr>
                        <a:t>Punkt 1 agendy</a:t>
                      </a:r>
                    </a:p>
                  </a:txBody>
                  <a:tcPr marL="0" marR="0" marT="0" marB="0" anchor="ctr" horzOverflow="overflow">
                    <a:lnL w="6350">
                      <a:solidFill>
                        <a:schemeClr val="accent3"/>
                      </a:solidFill>
                    </a:lnL>
                    <a:lnR w="6350">
                      <a:solidFill>
                        <a:schemeClr val="accent3"/>
                      </a:solidFill>
                    </a:lnR>
                    <a:lnT w="12700">
                      <a:miter lim="400000"/>
                    </a:lnT>
                    <a:lnB w="12700">
                      <a:miter lim="400000"/>
                    </a:lnB>
                    <a:noFill/>
                  </a:tcPr>
                </a:tc>
                <a:tc>
                  <a:txBody>
                    <a:bodyPr/>
                    <a:lstStyle/>
                    <a:p>
                      <a:pPr>
                        <a:defRPr sz="1800">
                          <a:solidFill>
                            <a:srgbClr val="000000"/>
                          </a:solidFill>
                        </a:defRPr>
                      </a:pPr>
                      <a:r>
                        <a:rPr sz="900" spc="30">
                          <a:solidFill>
                            <a:srgbClr val="555555"/>
                          </a:solidFill>
                        </a:rPr>
                        <a:t>Punkt 2 agendy</a:t>
                      </a:r>
                    </a:p>
                  </a:txBody>
                  <a:tcPr marL="0" marR="0" marT="0" marB="0" anchor="ctr" horzOverflow="overflow">
                    <a:lnL w="6350">
                      <a:solidFill>
                        <a:schemeClr val="accent3"/>
                      </a:solidFill>
                    </a:lnL>
                    <a:lnR w="6350">
                      <a:solidFill>
                        <a:schemeClr val="accent3"/>
                      </a:solidFill>
                    </a:lnR>
                    <a:lnT w="12700">
                      <a:miter lim="400000"/>
                    </a:lnT>
                    <a:lnB w="12700">
                      <a:miter lim="400000"/>
                    </a:lnB>
                    <a:noFill/>
                  </a:tcPr>
                </a:tc>
                <a:tc>
                  <a:txBody>
                    <a:bodyPr/>
                    <a:lstStyle/>
                    <a:p>
                      <a:pPr>
                        <a:defRPr sz="1800">
                          <a:solidFill>
                            <a:srgbClr val="000000"/>
                          </a:solidFill>
                        </a:defRPr>
                      </a:pPr>
                      <a:r>
                        <a:rPr sz="900" spc="30">
                          <a:solidFill>
                            <a:srgbClr val="555555"/>
                          </a:solidFill>
                        </a:rPr>
                        <a:t>Punkt 3 agendy</a:t>
                      </a:r>
                    </a:p>
                  </a:txBody>
                  <a:tcPr marL="0" marR="0" marT="0" marB="0" anchor="ctr" horzOverflow="overflow">
                    <a:lnL w="6350">
                      <a:solidFill>
                        <a:schemeClr val="accent3"/>
                      </a:solidFill>
                    </a:lnL>
                    <a:lnR w="12700">
                      <a:miter lim="400000"/>
                    </a:lnR>
                    <a:lnT w="12700">
                      <a:miter lim="400000"/>
                    </a:lnT>
                    <a:lnB w="12700">
                      <a:miter lim="400000"/>
                    </a:lnB>
                    <a:noFill/>
                  </a:tcPr>
                </a:tc>
                <a:tc>
                  <a:txBody>
                    <a:bodyPr/>
                    <a:lstStyle/>
                    <a:p>
                      <a:pPr>
                        <a:defRPr sz="900" spc="30"/>
                      </a:pPr>
                      <a:endParaRPr/>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pic>
        <p:nvPicPr>
          <p:cNvPr id="595"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596" name="Numer slajdu"/>
          <p:cNvSpPr txBox="1">
            <a:spLocks noGrp="1"/>
          </p:cNvSpPr>
          <p:nvPr>
            <p:ph type="sldNum" sz="quarter" idx="2"/>
          </p:nvPr>
        </p:nvSpPr>
        <p:spPr>
          <a:xfrm>
            <a:off x="313266" y="6433433"/>
            <a:ext cx="273654" cy="269239"/>
          </a:xfrm>
          <a:prstGeom prst="rect">
            <a:avLst/>
          </a:prstGeom>
        </p:spPr>
        <p:txBody>
          <a:bodyPr lIns="45718" tIns="45718" rIns="45718" bIns="45718"/>
          <a:lstStyle>
            <a:lvl1pPr>
              <a:defRPr>
                <a:solidFill>
                  <a:srgbClr val="00285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2">
    <p:spTree>
      <p:nvGrpSpPr>
        <p:cNvPr id="1" name=""/>
        <p:cNvGrpSpPr/>
        <p:nvPr/>
      </p:nvGrpSpPr>
      <p:grpSpPr>
        <a:xfrm>
          <a:off x="0" y="0"/>
          <a:ext cx="0" cy="0"/>
          <a:chOff x="0" y="0"/>
          <a:chExt cx="0" cy="0"/>
        </a:xfrm>
      </p:grpSpPr>
      <p:pic>
        <p:nvPicPr>
          <p:cNvPr id="65"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66" name="Symbol zastępczy obrazu 2"/>
          <p:cNvSpPr>
            <a:spLocks noGrp="1"/>
          </p:cNvSpPr>
          <p:nvPr>
            <p:ph type="pic" sz="half" idx="21"/>
          </p:nvPr>
        </p:nvSpPr>
        <p:spPr>
          <a:xfrm>
            <a:off x="0" y="0"/>
            <a:ext cx="4195763" cy="6858000"/>
          </a:xfrm>
          <a:prstGeom prst="rect">
            <a:avLst/>
          </a:prstGeom>
        </p:spPr>
        <p:txBody>
          <a:bodyPr lIns="91439" tIns="45719" rIns="91439" bIns="45719">
            <a:noAutofit/>
          </a:bodyPr>
          <a:lstStyle/>
          <a:p>
            <a:endParaRPr/>
          </a:p>
        </p:txBody>
      </p:sp>
      <p:sp>
        <p:nvSpPr>
          <p:cNvPr id="67" name="Treść - poziom 1…"/>
          <p:cNvSpPr txBox="1">
            <a:spLocks noGrp="1"/>
          </p:cNvSpPr>
          <p:nvPr>
            <p:ph type="body" sz="quarter" idx="1" hasCustomPrompt="1"/>
          </p:nvPr>
        </p:nvSpPr>
        <p:spPr>
          <a:xfrm>
            <a:off x="4872037" y="2058017"/>
            <a:ext cx="6911976" cy="2077331"/>
          </a:xfrm>
          <a:prstGeom prst="rect">
            <a:avLst/>
          </a:prstGeom>
        </p:spPr>
        <p:txBody>
          <a:bodyPr/>
          <a:lstStyle>
            <a:lvl1pPr marL="171450" indent="-171450">
              <a:lnSpc>
                <a:spcPct val="100000"/>
              </a:lnSpc>
              <a:spcBef>
                <a:spcPts val="1200"/>
              </a:spcBef>
              <a:buClr>
                <a:schemeClr val="accent3"/>
              </a:buClr>
              <a:buSzPct val="100000"/>
              <a:buFont typeface="Helvetica"/>
              <a:buChar char="→"/>
              <a:defRPr sz="1200">
                <a:solidFill>
                  <a:srgbClr val="555555"/>
                </a:solidFill>
              </a:defRPr>
            </a:lvl1pPr>
            <a:lvl2pPr marL="571500" indent="-114300">
              <a:lnSpc>
                <a:spcPct val="100000"/>
              </a:lnSpc>
              <a:spcBef>
                <a:spcPts val="1200"/>
              </a:spcBef>
              <a:buClr>
                <a:schemeClr val="accent3"/>
              </a:buClr>
              <a:buFont typeface="Helvetica"/>
              <a:defRPr sz="1200">
                <a:solidFill>
                  <a:srgbClr val="555555"/>
                </a:solidFill>
              </a:defRPr>
            </a:lvl2pPr>
            <a:lvl3pPr marL="1051560" indent="-137160">
              <a:lnSpc>
                <a:spcPct val="100000"/>
              </a:lnSpc>
              <a:spcBef>
                <a:spcPts val="1200"/>
              </a:spcBef>
              <a:buClr>
                <a:schemeClr val="accent3"/>
              </a:buClr>
              <a:buFont typeface="Helvetica"/>
              <a:defRPr sz="1200">
                <a:solidFill>
                  <a:srgbClr val="555555"/>
                </a:solidFill>
              </a:defRPr>
            </a:lvl3pPr>
            <a:lvl4pPr marL="1524000" indent="-152400">
              <a:lnSpc>
                <a:spcPct val="100000"/>
              </a:lnSpc>
              <a:spcBef>
                <a:spcPts val="1200"/>
              </a:spcBef>
              <a:buClr>
                <a:schemeClr val="accent3"/>
              </a:buClr>
              <a:buFont typeface="Helvetica"/>
              <a:defRPr sz="1200">
                <a:solidFill>
                  <a:srgbClr val="555555"/>
                </a:solidFill>
              </a:defRPr>
            </a:lvl4pPr>
            <a:lvl5pPr marL="1981200" indent="-152400">
              <a:lnSpc>
                <a:spcPct val="100000"/>
              </a:lnSpc>
              <a:spcBef>
                <a:spcPts val="1200"/>
              </a:spcBef>
              <a:buClr>
                <a:schemeClr val="accent3"/>
              </a:buClr>
              <a:buFont typeface="Helvetica"/>
              <a:defRPr sz="1200">
                <a:solidFill>
                  <a:srgbClr val="555555"/>
                </a:solidFill>
              </a:defRPr>
            </a:lvl5pPr>
          </a:lstStyle>
          <a:p>
            <a:r>
              <a:t>Tytuł</a:t>
            </a:r>
          </a:p>
          <a:p>
            <a:pPr lvl="1"/>
            <a:endParaRPr/>
          </a:p>
          <a:p>
            <a:pPr lvl="2"/>
            <a:endParaRPr/>
          </a:p>
          <a:p>
            <a:pPr lvl="3"/>
            <a:endParaRPr/>
          </a:p>
          <a:p>
            <a:pPr lvl="4"/>
            <a:endParaRPr/>
          </a:p>
        </p:txBody>
      </p:sp>
      <p:sp>
        <p:nvSpPr>
          <p:cNvPr id="68" name="Symbol zastępczy tekstu 7"/>
          <p:cNvSpPr>
            <a:spLocks noGrp="1"/>
          </p:cNvSpPr>
          <p:nvPr>
            <p:ph type="body" sz="quarter" idx="22" hasCustomPrompt="1"/>
          </p:nvPr>
        </p:nvSpPr>
        <p:spPr>
          <a:xfrm>
            <a:off x="4872037" y="553507"/>
            <a:ext cx="6911976" cy="479100"/>
          </a:xfrm>
          <a:prstGeom prst="rect">
            <a:avLst/>
          </a:prstGeom>
        </p:spPr>
        <p:txBody>
          <a:bodyPr/>
          <a:lstStyle/>
          <a:p>
            <a:r>
              <a:t>Tytuł slajdu</a:t>
            </a:r>
          </a:p>
        </p:txBody>
      </p:sp>
      <p:sp>
        <p:nvSpPr>
          <p:cNvPr id="69" name="Symbol zastępczy tekstu 7"/>
          <p:cNvSpPr>
            <a:spLocks noGrp="1"/>
          </p:cNvSpPr>
          <p:nvPr>
            <p:ph type="body" sz="quarter" idx="23" hasCustomPrompt="1"/>
          </p:nvPr>
        </p:nvSpPr>
        <p:spPr>
          <a:xfrm>
            <a:off x="4872037" y="1316211"/>
            <a:ext cx="6911979" cy="458203"/>
          </a:xfrm>
          <a:prstGeom prst="rect">
            <a:avLst/>
          </a:prstGeom>
        </p:spPr>
        <p:txBody>
          <a:bodyPr/>
          <a:lstStyle>
            <a:lvl1pPr>
              <a:lnSpc>
                <a:spcPct val="100000"/>
              </a:lnSpc>
              <a:defRPr sz="1600"/>
            </a:lvl1pPr>
          </a:lstStyle>
          <a:p>
            <a:r>
              <a:t>Tytuł slajdu</a:t>
            </a:r>
          </a:p>
        </p:txBody>
      </p:sp>
      <p:pic>
        <p:nvPicPr>
          <p:cNvPr id="70"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71"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Przykład stopki 2">
    <p:spTree>
      <p:nvGrpSpPr>
        <p:cNvPr id="1" name=""/>
        <p:cNvGrpSpPr/>
        <p:nvPr/>
      </p:nvGrpSpPr>
      <p:grpSpPr>
        <a:xfrm>
          <a:off x="0" y="0"/>
          <a:ext cx="0" cy="0"/>
          <a:chOff x="0" y="0"/>
          <a:chExt cx="0" cy="0"/>
        </a:xfrm>
      </p:grpSpPr>
      <p:sp>
        <p:nvSpPr>
          <p:cNvPr id="603"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graphicFrame>
        <p:nvGraphicFramePr>
          <p:cNvPr id="604" name="Tabela 3"/>
          <p:cNvGraphicFramePr/>
          <p:nvPr/>
        </p:nvGraphicFramePr>
        <p:xfrm>
          <a:off x="10411600" y="6500640"/>
          <a:ext cx="1372412" cy="144001"/>
        </p:xfrm>
        <a:graphic>
          <a:graphicData uri="http://schemas.openxmlformats.org/drawingml/2006/table">
            <a:tbl>
              <a:tblPr bandRow="1">
                <a:tableStyleId>{4C3C2611-4C71-4FC5-86AE-919BDF0F9419}</a:tableStyleId>
              </a:tblPr>
              <a:tblGrid>
                <a:gridCol w="1372411">
                  <a:extLst>
                    <a:ext uri="{9D8B030D-6E8A-4147-A177-3AD203B41FA5}">
                      <a16:colId xmlns:a16="http://schemas.microsoft.com/office/drawing/2014/main" val="20000"/>
                    </a:ext>
                  </a:extLst>
                </a:gridCol>
              </a:tblGrid>
              <a:tr h="144000">
                <a:tc>
                  <a:txBody>
                    <a:bodyPr/>
                    <a:lstStyle/>
                    <a:p>
                      <a:pPr algn="r">
                        <a:defRPr sz="1800">
                          <a:solidFill>
                            <a:srgbClr val="000000"/>
                          </a:solidFill>
                        </a:defRPr>
                      </a:pPr>
                      <a:r>
                        <a:rPr sz="1100" spc="30">
                          <a:solidFill>
                            <a:schemeClr val="accent1"/>
                          </a:solidFill>
                        </a:rPr>
                        <a:t>pzu.pl</a:t>
                      </a:r>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graphicFrame>
        <p:nvGraphicFramePr>
          <p:cNvPr id="605" name="Tabela 3"/>
          <p:cNvGraphicFramePr/>
          <p:nvPr/>
        </p:nvGraphicFramePr>
        <p:xfrm>
          <a:off x="811215" y="6500640"/>
          <a:ext cx="3240086" cy="144001"/>
        </p:xfrm>
        <a:graphic>
          <a:graphicData uri="http://schemas.openxmlformats.org/drawingml/2006/table">
            <a:tbl>
              <a:tblPr bandRow="1">
                <a:tableStyleId>{4C3C2611-4C71-4FC5-86AE-919BDF0F9419}</a:tableStyleId>
              </a:tblPr>
              <a:tblGrid>
                <a:gridCol w="1751582">
                  <a:extLst>
                    <a:ext uri="{9D8B030D-6E8A-4147-A177-3AD203B41FA5}">
                      <a16:colId xmlns:a16="http://schemas.microsoft.com/office/drawing/2014/main" val="20000"/>
                    </a:ext>
                  </a:extLst>
                </a:gridCol>
                <a:gridCol w="1488503">
                  <a:extLst>
                    <a:ext uri="{9D8B030D-6E8A-4147-A177-3AD203B41FA5}">
                      <a16:colId xmlns:a16="http://schemas.microsoft.com/office/drawing/2014/main" val="20001"/>
                    </a:ext>
                  </a:extLst>
                </a:gridCol>
              </a:tblGrid>
              <a:tr h="144000">
                <a:tc>
                  <a:txBody>
                    <a:bodyPr/>
                    <a:lstStyle/>
                    <a:p>
                      <a:pPr>
                        <a:defRPr sz="1800">
                          <a:solidFill>
                            <a:srgbClr val="000000"/>
                          </a:solidFill>
                        </a:defRPr>
                      </a:pPr>
                      <a:r>
                        <a:rPr sz="900" spc="30">
                          <a:solidFill>
                            <a:srgbClr val="555555"/>
                          </a:solidFill>
                        </a:rPr>
                        <a:t>Tytuł prezentacji PowerPoint </a:t>
                      </a:r>
                    </a:p>
                  </a:txBody>
                  <a:tcPr marL="0" marR="0" marT="0" marB="0" anchor="ctr" horzOverflow="overflow">
                    <a:lnL w="12700">
                      <a:miter lim="400000"/>
                    </a:lnL>
                    <a:lnR w="6350">
                      <a:solidFill>
                        <a:schemeClr val="accent3"/>
                      </a:solidFill>
                    </a:lnR>
                    <a:lnT w="12700">
                      <a:miter lim="400000"/>
                    </a:lnT>
                    <a:lnB w="12700">
                      <a:miter lim="400000"/>
                    </a:lnB>
                    <a:noFill/>
                  </a:tcPr>
                </a:tc>
                <a:tc>
                  <a:txBody>
                    <a:bodyPr/>
                    <a:lstStyle/>
                    <a:p>
                      <a:pPr>
                        <a:defRPr sz="1800">
                          <a:solidFill>
                            <a:srgbClr val="000000"/>
                          </a:solidFill>
                        </a:defRPr>
                      </a:pPr>
                      <a:r>
                        <a:rPr sz="900" spc="30">
                          <a:solidFill>
                            <a:srgbClr val="555555"/>
                          </a:solidFill>
                        </a:rPr>
                        <a:t>Rodzaj materiału</a:t>
                      </a:r>
                    </a:p>
                  </a:txBody>
                  <a:tcPr marL="0" marR="0" marT="0" marB="0" anchor="ctr" horzOverflow="overflow">
                    <a:lnL w="6350">
                      <a:solidFill>
                        <a:schemeClr val="accent3"/>
                      </a:solidFill>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sp>
        <p:nvSpPr>
          <p:cNvPr id="606" name="Numer slajdu"/>
          <p:cNvSpPr txBox="1">
            <a:spLocks noGrp="1"/>
          </p:cNvSpPr>
          <p:nvPr>
            <p:ph type="sldNum" sz="quarter" idx="2"/>
          </p:nvPr>
        </p:nvSpPr>
        <p:spPr>
          <a:xfrm>
            <a:off x="313266" y="6433433"/>
            <a:ext cx="273654" cy="269239"/>
          </a:xfrm>
          <a:prstGeom prst="rect">
            <a:avLst/>
          </a:prstGeom>
        </p:spPr>
        <p:txBody>
          <a:bodyPr lIns="45718" tIns="45718" rIns="45718" bIns="45718"/>
          <a:lstStyle>
            <a:lvl1pPr>
              <a:defRPr>
                <a:solidFill>
                  <a:srgbClr val="00285F"/>
                </a:solidFill>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7">
    <p:spTree>
      <p:nvGrpSpPr>
        <p:cNvPr id="1" name=""/>
        <p:cNvGrpSpPr/>
        <p:nvPr/>
      </p:nvGrpSpPr>
      <p:grpSpPr>
        <a:xfrm>
          <a:off x="0" y="0"/>
          <a:ext cx="0" cy="0"/>
          <a:chOff x="0" y="0"/>
          <a:chExt cx="0" cy="0"/>
        </a:xfrm>
      </p:grpSpPr>
      <p:sp>
        <p:nvSpPr>
          <p:cNvPr id="613" name="Treść - poziom 1…"/>
          <p:cNvSpPr txBox="1">
            <a:spLocks noGrp="1"/>
          </p:cNvSpPr>
          <p:nvPr>
            <p:ph type="body" sz="quarter" idx="1" hasCustomPrompt="1"/>
          </p:nvPr>
        </p:nvSpPr>
        <p:spPr>
          <a:prstGeom prst="rect">
            <a:avLst/>
          </a:prstGeom>
        </p:spPr>
        <p:txBody>
          <a:bodyPr/>
          <a:lstStyle/>
          <a:p>
            <a:r>
              <a:t>Tytuł slajdu</a:t>
            </a:r>
          </a:p>
          <a:p>
            <a:pPr lvl="1"/>
            <a:endParaRPr/>
          </a:p>
          <a:p>
            <a:pPr lvl="2"/>
            <a:endParaRPr/>
          </a:p>
          <a:p>
            <a:pPr lvl="3"/>
            <a:endParaRPr/>
          </a:p>
          <a:p>
            <a:pPr lvl="4"/>
            <a:endParaRPr/>
          </a:p>
        </p:txBody>
      </p:sp>
      <p:sp>
        <p:nvSpPr>
          <p:cNvPr id="614"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2_1">
    <p:spTree>
      <p:nvGrpSpPr>
        <p:cNvPr id="1" name=""/>
        <p:cNvGrpSpPr/>
        <p:nvPr/>
      </p:nvGrpSpPr>
      <p:grpSpPr>
        <a:xfrm>
          <a:off x="0" y="0"/>
          <a:ext cx="0" cy="0"/>
          <a:chOff x="0" y="0"/>
          <a:chExt cx="0" cy="0"/>
        </a:xfrm>
      </p:grpSpPr>
      <p:pic>
        <p:nvPicPr>
          <p:cNvPr id="78"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79" name="Symbol zastępczy obrazu 1"/>
          <p:cNvSpPr>
            <a:spLocks noGrp="1"/>
          </p:cNvSpPr>
          <p:nvPr>
            <p:ph type="pic" sz="half" idx="21"/>
          </p:nvPr>
        </p:nvSpPr>
        <p:spPr>
          <a:xfrm>
            <a:off x="0" y="0"/>
            <a:ext cx="3148995" cy="6858000"/>
          </a:xfrm>
          <a:prstGeom prst="rect">
            <a:avLst/>
          </a:prstGeom>
        </p:spPr>
        <p:txBody>
          <a:bodyPr lIns="91439" tIns="45719" rIns="91439" bIns="45719">
            <a:noAutofit/>
          </a:bodyPr>
          <a:lstStyle/>
          <a:p>
            <a:endParaRPr/>
          </a:p>
        </p:txBody>
      </p:sp>
      <p:sp>
        <p:nvSpPr>
          <p:cNvPr id="80" name="Treść - poziom 1…"/>
          <p:cNvSpPr txBox="1">
            <a:spLocks noGrp="1"/>
          </p:cNvSpPr>
          <p:nvPr>
            <p:ph type="body" sz="quarter" idx="1" hasCustomPrompt="1"/>
          </p:nvPr>
        </p:nvSpPr>
        <p:spPr>
          <a:xfrm>
            <a:off x="4872037" y="553507"/>
            <a:ext cx="691197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81" name="Prostokąt 3"/>
          <p:cNvSpPr/>
          <p:nvPr/>
        </p:nvSpPr>
        <p:spPr>
          <a:xfrm>
            <a:off x="2209800" y="1553700"/>
            <a:ext cx="2409825" cy="4720101"/>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pic>
        <p:nvPicPr>
          <p:cNvPr id="82"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83"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3">
    <p:spTree>
      <p:nvGrpSpPr>
        <p:cNvPr id="1" name=""/>
        <p:cNvGrpSpPr/>
        <p:nvPr/>
      </p:nvGrpSpPr>
      <p:grpSpPr>
        <a:xfrm>
          <a:off x="0" y="0"/>
          <a:ext cx="0" cy="0"/>
          <a:chOff x="0" y="0"/>
          <a:chExt cx="0" cy="0"/>
        </a:xfrm>
      </p:grpSpPr>
      <p:sp>
        <p:nvSpPr>
          <p:cNvPr id="90" name="Prostokąt 1"/>
          <p:cNvSpPr/>
          <p:nvPr/>
        </p:nvSpPr>
        <p:spPr>
          <a:xfrm>
            <a:off x="-1" y="0"/>
            <a:ext cx="4898006" cy="6858000"/>
          </a:xfrm>
          <a:prstGeom prst="rect">
            <a:avLst/>
          </a:pr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pic>
        <p:nvPicPr>
          <p:cNvPr id="91" name="Grafika 3" descr="Grafika 3"/>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92" name="Treść - poziom 1…"/>
          <p:cNvSpPr txBox="1">
            <a:spLocks noGrp="1"/>
          </p:cNvSpPr>
          <p:nvPr>
            <p:ph type="body" sz="quarter" idx="1" hasCustomPrompt="1"/>
          </p:nvPr>
        </p:nvSpPr>
        <p:spPr>
          <a:xfrm>
            <a:off x="407987" y="553507"/>
            <a:ext cx="2690812" cy="1948394"/>
          </a:xfrm>
          <a:prstGeom prst="rect">
            <a:avLst/>
          </a:prstGeom>
        </p:spPr>
        <p:txBody>
          <a:bodyPr/>
          <a:lstStyle>
            <a:lvl1pPr>
              <a:defRPr>
                <a:solidFill>
                  <a:srgbClr val="FFFFFF"/>
                </a:solidFill>
              </a:defRPr>
            </a:lvl1pPr>
            <a:lvl2pPr>
              <a:defRPr>
                <a:solidFill>
                  <a:srgbClr val="FFFFFF"/>
                </a:solidFill>
              </a:defRPr>
            </a:lvl2pPr>
            <a:lvl3pPr marL="1234438" indent="-320038">
              <a:defRPr>
                <a:solidFill>
                  <a:srgbClr val="FFFFFF"/>
                </a:solidFill>
              </a:defRPr>
            </a:lvl3pPr>
            <a:lvl4pPr>
              <a:defRPr>
                <a:solidFill>
                  <a:srgbClr val="FFFFFF"/>
                </a:solidFill>
              </a:defRPr>
            </a:lvl4pPr>
            <a:lvl5pPr>
              <a:defRPr>
                <a:solidFill>
                  <a:srgbClr val="FFFFFF"/>
                </a:solidFill>
              </a:defRPr>
            </a:lvl5pPr>
          </a:lstStyle>
          <a:p>
            <a:r>
              <a:t>Tytuł slajdu</a:t>
            </a:r>
          </a:p>
          <a:p>
            <a:pPr lvl="1"/>
            <a:endParaRPr/>
          </a:p>
          <a:p>
            <a:pPr lvl="2"/>
            <a:endParaRPr/>
          </a:p>
          <a:p>
            <a:pPr lvl="3"/>
            <a:endParaRPr/>
          </a:p>
          <a:p>
            <a:pPr lvl="4"/>
            <a:endParaRPr/>
          </a:p>
        </p:txBody>
      </p:sp>
      <p:pic>
        <p:nvPicPr>
          <p:cNvPr id="93"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94"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3_1">
    <p:spTree>
      <p:nvGrpSpPr>
        <p:cNvPr id="1" name=""/>
        <p:cNvGrpSpPr/>
        <p:nvPr/>
      </p:nvGrpSpPr>
      <p:grpSpPr>
        <a:xfrm>
          <a:off x="0" y="0"/>
          <a:ext cx="0" cy="0"/>
          <a:chOff x="0" y="0"/>
          <a:chExt cx="0" cy="0"/>
        </a:xfrm>
      </p:grpSpPr>
      <p:sp>
        <p:nvSpPr>
          <p:cNvPr id="101" name="Prostokąt 1"/>
          <p:cNvSpPr/>
          <p:nvPr/>
        </p:nvSpPr>
        <p:spPr>
          <a:xfrm>
            <a:off x="-1" y="0"/>
            <a:ext cx="4198941" cy="6858000"/>
          </a:xfrm>
          <a:prstGeom prst="rect">
            <a:avLst/>
          </a:pr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02" name="Treść - poziom 1…"/>
          <p:cNvSpPr txBox="1">
            <a:spLocks noGrp="1"/>
          </p:cNvSpPr>
          <p:nvPr>
            <p:ph type="body" sz="quarter" idx="1" hasCustomPrompt="1"/>
          </p:nvPr>
        </p:nvSpPr>
        <p:spPr>
          <a:xfrm>
            <a:off x="408213" y="1373264"/>
            <a:ext cx="3568928" cy="439059"/>
          </a:xfrm>
          <a:prstGeom prst="rect">
            <a:avLst/>
          </a:prstGeom>
        </p:spPr>
        <p:txBody>
          <a:bodyPr/>
          <a:lstStyle>
            <a:lvl1pPr>
              <a:lnSpc>
                <a:spcPct val="90000"/>
              </a:lnSpc>
              <a:spcBef>
                <a:spcPts val="1000"/>
              </a:spcBef>
              <a:defRPr sz="2000" b="1">
                <a:solidFill>
                  <a:srgbClr val="FFFFFF"/>
                </a:solidFill>
              </a:defRPr>
            </a:lvl1pPr>
            <a:lvl2pPr marL="357186" indent="-357186">
              <a:lnSpc>
                <a:spcPct val="90000"/>
              </a:lnSpc>
              <a:spcBef>
                <a:spcPts val="1000"/>
              </a:spcBef>
              <a:buChar char="✓"/>
              <a:defRPr sz="2000" b="1">
                <a:solidFill>
                  <a:srgbClr val="FFFFFF"/>
                </a:solidFill>
              </a:defRPr>
            </a:lvl2pPr>
            <a:lvl3pPr marL="0" indent="-228600">
              <a:lnSpc>
                <a:spcPct val="90000"/>
              </a:lnSpc>
              <a:spcBef>
                <a:spcPts val="1000"/>
              </a:spcBef>
              <a:defRPr sz="2000" b="1">
                <a:solidFill>
                  <a:srgbClr val="FFFFFF"/>
                </a:solidFill>
              </a:defRPr>
            </a:lvl3pPr>
            <a:lvl4pPr marL="0" indent="-228600">
              <a:lnSpc>
                <a:spcPct val="90000"/>
              </a:lnSpc>
              <a:spcBef>
                <a:spcPts val="1000"/>
              </a:spcBef>
              <a:defRPr sz="2000" b="1">
                <a:solidFill>
                  <a:srgbClr val="FFFFFF"/>
                </a:solidFill>
              </a:defRPr>
            </a:lvl4pPr>
            <a:lvl5pPr marL="0" indent="-228600">
              <a:lnSpc>
                <a:spcPct val="90000"/>
              </a:lnSpc>
              <a:spcBef>
                <a:spcPts val="1000"/>
              </a:spcBef>
              <a:defRPr sz="2000" b="1">
                <a:solidFill>
                  <a:srgbClr val="FFFFFF"/>
                </a:solidFill>
              </a:defRPr>
            </a:lvl5pPr>
          </a:lstStyle>
          <a:p>
            <a:r>
              <a:t>Kliknij, aby wstawić tekst</a:t>
            </a:r>
          </a:p>
          <a:p>
            <a:pPr lvl="1"/>
            <a:endParaRPr/>
          </a:p>
          <a:p>
            <a:pPr lvl="2"/>
            <a:endParaRPr/>
          </a:p>
          <a:p>
            <a:pPr lvl="3"/>
            <a:endParaRPr/>
          </a:p>
          <a:p>
            <a:pPr lvl="4"/>
            <a:endParaRPr/>
          </a:p>
        </p:txBody>
      </p:sp>
      <p:sp>
        <p:nvSpPr>
          <p:cNvPr id="103" name="Symbol zastępczy tekstu 7"/>
          <p:cNvSpPr>
            <a:spLocks noGrp="1"/>
          </p:cNvSpPr>
          <p:nvPr>
            <p:ph type="body" sz="quarter" idx="21" hasCustomPrompt="1"/>
          </p:nvPr>
        </p:nvSpPr>
        <p:spPr>
          <a:xfrm>
            <a:off x="4872037" y="549552"/>
            <a:ext cx="6911976" cy="479100"/>
          </a:xfrm>
          <a:prstGeom prst="rect">
            <a:avLst/>
          </a:prstGeom>
        </p:spPr>
        <p:txBody>
          <a:bodyPr/>
          <a:lstStyle/>
          <a:p>
            <a:r>
              <a:t>Tytuł slajdu</a:t>
            </a:r>
          </a:p>
        </p:txBody>
      </p:sp>
      <p:pic>
        <p:nvPicPr>
          <p:cNvPr id="104" name="Grafika 3" descr="Grafika 3"/>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05" name="Symbol zastępczy tekstu 11"/>
          <p:cNvSpPr>
            <a:spLocks noGrp="1"/>
          </p:cNvSpPr>
          <p:nvPr>
            <p:ph type="body" sz="quarter" idx="22"/>
          </p:nvPr>
        </p:nvSpPr>
        <p:spPr>
          <a:xfrm>
            <a:off x="408212" y="2275724"/>
            <a:ext cx="3568703" cy="987427"/>
          </a:xfrm>
          <a:prstGeom prst="rect">
            <a:avLst/>
          </a:prstGeom>
        </p:spPr>
        <p:txBody>
          <a:bodyPr lIns="45718" tIns="45718" rIns="45718" bIns="45718"/>
          <a:lstStyle/>
          <a:p>
            <a:pPr marL="228600" indent="-228600">
              <a:lnSpc>
                <a:spcPct val="90000"/>
              </a:lnSpc>
              <a:spcBef>
                <a:spcPts val="1000"/>
              </a:spcBef>
              <a:buSzPct val="100000"/>
              <a:buFont typeface="Arial"/>
              <a:buChar char="•"/>
              <a:defRPr>
                <a:solidFill>
                  <a:srgbClr val="555555"/>
                </a:solidFill>
              </a:defRPr>
            </a:pPr>
            <a:endParaRPr/>
          </a:p>
        </p:txBody>
      </p:sp>
      <p:sp>
        <p:nvSpPr>
          <p:cNvPr id="106" name="Symbol zastępczy tekstu 4"/>
          <p:cNvSpPr>
            <a:spLocks noGrp="1"/>
          </p:cNvSpPr>
          <p:nvPr>
            <p:ph type="body" sz="quarter" idx="23" hasCustomPrompt="1"/>
          </p:nvPr>
        </p:nvSpPr>
        <p:spPr>
          <a:xfrm>
            <a:off x="4872036" y="1328091"/>
            <a:ext cx="5687641" cy="1589091"/>
          </a:xfrm>
          <a:prstGeom prst="rect">
            <a:avLst/>
          </a:prstGeom>
        </p:spPr>
        <p:txBody>
          <a:bodyPr/>
          <a:lstStyle>
            <a:lvl1pPr>
              <a:lnSpc>
                <a:spcPct val="100000"/>
              </a:lnSpc>
              <a:defRPr sz="1200">
                <a:solidFill>
                  <a:srgbClr val="555555"/>
                </a:solidFill>
              </a:defRPr>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pic>
        <p:nvPicPr>
          <p:cNvPr id="107"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10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3_2">
    <p:spTree>
      <p:nvGrpSpPr>
        <p:cNvPr id="1" name=""/>
        <p:cNvGrpSpPr/>
        <p:nvPr/>
      </p:nvGrpSpPr>
      <p:grpSpPr>
        <a:xfrm>
          <a:off x="0" y="0"/>
          <a:ext cx="0" cy="0"/>
          <a:chOff x="0" y="0"/>
          <a:chExt cx="0" cy="0"/>
        </a:xfrm>
      </p:grpSpPr>
      <p:sp>
        <p:nvSpPr>
          <p:cNvPr id="115" name="Prostokąt 1"/>
          <p:cNvSpPr/>
          <p:nvPr/>
        </p:nvSpPr>
        <p:spPr>
          <a:xfrm>
            <a:off x="7993063" y="0"/>
            <a:ext cx="4198939" cy="6858000"/>
          </a:xfrm>
          <a:prstGeom prst="rect">
            <a:avLst/>
          </a:pr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16" name="Treść - poziom 1…"/>
          <p:cNvSpPr txBox="1">
            <a:spLocks noGrp="1"/>
          </p:cNvSpPr>
          <p:nvPr>
            <p:ph type="body" sz="quarter" idx="1" hasCustomPrompt="1"/>
          </p:nvPr>
        </p:nvSpPr>
        <p:spPr>
          <a:xfrm>
            <a:off x="408361" y="1442538"/>
            <a:ext cx="5687641" cy="1589088"/>
          </a:xfrm>
          <a:prstGeom prst="rect">
            <a:avLst/>
          </a:prstGeom>
        </p:spPr>
        <p:txBody>
          <a:bodyPr/>
          <a:lstStyle>
            <a:lvl1pPr>
              <a:lnSpc>
                <a:spcPct val="100000"/>
              </a:lnSpc>
              <a:defRPr sz="1200">
                <a:solidFill>
                  <a:srgbClr val="555555"/>
                </a:solidFill>
              </a:defRPr>
            </a:lvl1pPr>
            <a:lvl2pPr marL="653142" indent="-195942">
              <a:lnSpc>
                <a:spcPct val="100000"/>
              </a:lnSpc>
              <a:defRPr sz="1200">
                <a:solidFill>
                  <a:srgbClr val="555555"/>
                </a:solidFill>
              </a:defRPr>
            </a:lvl2pPr>
            <a:lvl3pPr marL="1110342" indent="-195942">
              <a:lnSpc>
                <a:spcPct val="100000"/>
              </a:lnSpc>
              <a:defRPr sz="1200">
                <a:solidFill>
                  <a:srgbClr val="555555"/>
                </a:solidFill>
              </a:defRPr>
            </a:lvl3pPr>
            <a:lvl4pPr marL="1567542" indent="-195942">
              <a:lnSpc>
                <a:spcPct val="100000"/>
              </a:lnSpc>
              <a:defRPr sz="1200">
                <a:solidFill>
                  <a:srgbClr val="555555"/>
                </a:solidFill>
              </a:defRPr>
            </a:lvl4pPr>
            <a:lvl5pPr marL="2024741" indent="-195941">
              <a:lnSpc>
                <a:spcPct val="100000"/>
              </a:lnSpc>
              <a:defRPr sz="1200">
                <a:solidFill>
                  <a:srgbClr val="555555"/>
                </a:solidFill>
              </a:defRPr>
            </a:lvl5pPr>
          </a:lstStyle>
          <a:p>
            <a:r>
              <a:t>Lorem ipsum dolor sit amet, consectetur adipiscing elit</a:t>
            </a:r>
          </a:p>
          <a:p>
            <a:pPr lvl="1"/>
            <a:endParaRPr/>
          </a:p>
          <a:p>
            <a:pPr lvl="2"/>
            <a:endParaRPr/>
          </a:p>
          <a:p>
            <a:pPr lvl="3"/>
            <a:endParaRPr/>
          </a:p>
          <a:p>
            <a:pPr lvl="4"/>
            <a:endParaRPr/>
          </a:p>
        </p:txBody>
      </p:sp>
      <p:pic>
        <p:nvPicPr>
          <p:cNvPr id="117" name="Grafika 4" descr="Grafika 4"/>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18" name="Symbol zastępczy tekstu 7"/>
          <p:cNvSpPr>
            <a:spLocks noGrp="1"/>
          </p:cNvSpPr>
          <p:nvPr>
            <p:ph type="body" sz="quarter" idx="21" hasCustomPrompt="1"/>
          </p:nvPr>
        </p:nvSpPr>
        <p:spPr>
          <a:xfrm>
            <a:off x="411385" y="549552"/>
            <a:ext cx="5684617" cy="479100"/>
          </a:xfrm>
          <a:prstGeom prst="rect">
            <a:avLst/>
          </a:prstGeom>
        </p:spPr>
        <p:txBody>
          <a:bodyPr/>
          <a:lstStyle/>
          <a:p>
            <a:r>
              <a:t>Tytuł slajdu</a:t>
            </a:r>
          </a:p>
        </p:txBody>
      </p:sp>
      <p:sp>
        <p:nvSpPr>
          <p:cNvPr id="11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reść - poziom 1…"/>
          <p:cNvSpPr txBox="1">
            <a:spLocks noGrp="1"/>
          </p:cNvSpPr>
          <p:nvPr>
            <p:ph type="body" idx="1" hasCustomPrompt="1"/>
          </p:nvPr>
        </p:nvSpPr>
        <p:spPr>
          <a:xfrm>
            <a:off x="411387" y="553507"/>
            <a:ext cx="11372626" cy="4790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Tytuł slajdu</a:t>
            </a:r>
          </a:p>
          <a:p>
            <a:pPr lvl="1"/>
            <a:endParaRPr/>
          </a:p>
          <a:p>
            <a:pPr lvl="2"/>
            <a:endParaRPr/>
          </a:p>
          <a:p>
            <a:pPr lvl="3"/>
            <a:endParaRPr/>
          </a:p>
          <a:p>
            <a:pPr lvl="4"/>
            <a:endParaRPr/>
          </a:p>
        </p:txBody>
      </p:sp>
      <p:pic>
        <p:nvPicPr>
          <p:cNvPr id="3" name="Grafika 9" descr="Grafika 9"/>
          <p:cNvPicPr>
            <a:picLocks noChangeAspect="1"/>
          </p:cNvPicPr>
          <p:nvPr/>
        </p:nvPicPr>
        <p:blipFill>
          <a:blip r:embed="rId53"/>
          <a:stretch>
            <a:fillRect/>
          </a:stretch>
        </p:blipFill>
        <p:spPr>
          <a:xfrm>
            <a:off x="11434180" y="6394801"/>
            <a:ext cx="346434" cy="346434"/>
          </a:xfrm>
          <a:prstGeom prst="rect">
            <a:avLst/>
          </a:prstGeom>
          <a:ln w="12700">
            <a:miter lim="400000"/>
          </a:ln>
        </p:spPr>
      </p:pic>
      <p:sp>
        <p:nvSpPr>
          <p:cNvPr id="4" name="Numer slajdu"/>
          <p:cNvSpPr txBox="1">
            <a:spLocks noGrp="1"/>
          </p:cNvSpPr>
          <p:nvPr>
            <p:ph type="sldNum" sz="quarter" idx="2"/>
          </p:nvPr>
        </p:nvSpPr>
        <p:spPr>
          <a:xfrm>
            <a:off x="312738" y="6436042"/>
            <a:ext cx="273656" cy="269241"/>
          </a:xfrm>
          <a:prstGeom prst="rect">
            <a:avLst/>
          </a:prstGeom>
          <a:ln w="12700">
            <a:miter lim="400000"/>
          </a:ln>
        </p:spPr>
        <p:txBody>
          <a:bodyPr wrap="none" lIns="45719" rIns="45719" anchor="ctr">
            <a:spAutoFit/>
          </a:bodyPr>
          <a:lstStyle>
            <a:lvl1pPr>
              <a:defRPr sz="1200">
                <a:latin typeface="+mj-lt"/>
                <a:ea typeface="+mj-ea"/>
                <a:cs typeface="+mj-cs"/>
                <a:sym typeface="Source Sans Pro"/>
              </a:defRPr>
            </a:lvl1pPr>
          </a:lstStyle>
          <a:p>
            <a:fld id="{86CB4B4D-7CA3-9044-876B-883B54F8677D}" type="slidenum">
              <a:t>‹#›</a:t>
            </a:fld>
            <a:endParaRPr/>
          </a:p>
        </p:txBody>
      </p:sp>
      <p:pic>
        <p:nvPicPr>
          <p:cNvPr id="5" name="image3.png" descr="image3.png"/>
          <p:cNvPicPr>
            <a:picLocks noChangeAspect="1"/>
          </p:cNvPicPr>
          <p:nvPr/>
        </p:nvPicPr>
        <p:blipFill>
          <a:blip r:embed="rId54"/>
          <a:stretch>
            <a:fillRect/>
          </a:stretch>
        </p:blipFill>
        <p:spPr>
          <a:xfrm>
            <a:off x="10456675" y="6465688"/>
            <a:ext cx="848842" cy="192798"/>
          </a:xfrm>
          <a:prstGeom prst="rect">
            <a:avLst/>
          </a:prstGeom>
          <a:ln w="12700">
            <a:miter lim="400000"/>
          </a:ln>
        </p:spPr>
      </p:pic>
      <p:sp>
        <p:nvSpPr>
          <p:cNvPr id="6" name="Tekst tytułowy"/>
          <p:cNvSpPr txBox="1">
            <a:spLocks noGrp="1"/>
          </p:cNvSpPr>
          <p:nvPr>
            <p:ph type="title"/>
          </p:nvPr>
        </p:nvSpPr>
        <p:spPr>
          <a:xfrm>
            <a:off x="609600" y="274637"/>
            <a:ext cx="109728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Tekst tytułowy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9pPr>
    </p:titleStyle>
    <p:bodyStyle>
      <a:lvl1pPr marL="0" marR="0" indent="0" algn="l" defTabSz="914400" latinLnBrk="0">
        <a:lnSpc>
          <a:spcPts val="2800"/>
        </a:lnSpc>
        <a:spcBef>
          <a:spcPts val="0"/>
        </a:spcBef>
        <a:spcAft>
          <a:spcPts val="0"/>
        </a:spcAft>
        <a:buClrTx/>
        <a:buSzTx/>
        <a:buFontTx/>
        <a:buNone/>
        <a:tabLst/>
        <a:defRPr sz="2800" b="0" i="0" u="none" strike="noStrike" cap="none" spc="0" baseline="0">
          <a:solidFill>
            <a:schemeClr val="accent1"/>
          </a:solidFill>
          <a:uFillTx/>
          <a:latin typeface="+mj-lt"/>
          <a:ea typeface="+mj-ea"/>
          <a:cs typeface="+mj-cs"/>
          <a:sym typeface="Source Sans Pro"/>
        </a:defRPr>
      </a:lvl1pPr>
      <a:lvl2pPr marL="723900" marR="0" indent="-2667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2pPr>
      <a:lvl3pPr marL="1234439" marR="0" indent="-320039"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3pPr>
      <a:lvl4pPr marL="1727200" marR="0" indent="-3556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4pPr>
      <a:lvl5pPr marL="2184400" marR="0" indent="-3556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5pPr>
      <a:lvl6pPr marL="2641600" marR="0" indent="-3556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6pPr>
      <a:lvl7pPr marL="3098800" marR="0" indent="-3556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7pPr>
      <a:lvl8pPr marL="3556000" marR="0" indent="-3556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8pPr>
      <a:lvl9pPr marL="4013200" marR="0" indent="-3556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9pPr>
    </p:bodyStyle>
    <p:otherStyle>
      <a:lvl1pPr marL="0" marR="0" indent="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1pPr>
      <a:lvl2pPr marL="0" marR="0" indent="4572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2pPr>
      <a:lvl3pPr marL="0" marR="0" indent="9144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3pPr>
      <a:lvl4pPr marL="0" marR="0" indent="13716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4pPr>
      <a:lvl5pPr marL="0" marR="0" indent="18288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5pPr>
      <a:lvl6pPr marL="0" marR="0" indent="22860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6pPr>
      <a:lvl7pPr marL="0" marR="0" indent="27432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7pPr>
      <a:lvl8pPr marL="0" marR="0" indent="32004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8pPr>
      <a:lvl9pPr marL="0" marR="0" indent="36576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19.jpe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3.jpe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4.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1.png"/><Relationship Id="rId7"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0.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ODPOWIEDZIALNOŚĆ…"/>
          <p:cNvSpPr txBox="1">
            <a:spLocks noGrp="1"/>
          </p:cNvSpPr>
          <p:nvPr>
            <p:ph type="body" sz="quarter" idx="1"/>
          </p:nvPr>
        </p:nvSpPr>
        <p:spPr>
          <a:xfrm>
            <a:off x="869156" y="1869567"/>
            <a:ext cx="5463977" cy="1372580"/>
          </a:xfrm>
          <a:prstGeom prst="rect">
            <a:avLst/>
          </a:prstGeom>
        </p:spPr>
        <p:txBody>
          <a:bodyPr/>
          <a:lstStyle/>
          <a:p>
            <a:r>
              <a:rPr lang="pl-PL" dirty="0"/>
              <a:t>SPRAWA W TOKU</a:t>
            </a:r>
          </a:p>
        </p:txBody>
      </p:sp>
      <p:sp>
        <p:nvSpPr>
          <p:cNvPr id="642" name="Symbol zastępczy tekstu 2"/>
          <p:cNvSpPr>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defRPr>
                <a:solidFill>
                  <a:srgbClr val="FFFFFF"/>
                </a:solidFill>
              </a:defRPr>
            </a:pPr>
            <a:r>
              <a:t>Spotkanie integracyjne</a:t>
            </a:r>
            <a:br/>
            <a:r>
              <a:t>(ilość uczestników od 6 do 20)</a:t>
            </a:r>
            <a:br/>
            <a:r>
              <a:t>Czas - ok 180 min.</a:t>
            </a:r>
          </a:p>
        </p:txBody>
      </p:sp>
      <p:pic>
        <p:nvPicPr>
          <p:cNvPr id="643" name="Logo-Zaczytani-3.png" descr="Logo-Zaczytani-3.png"/>
          <p:cNvPicPr>
            <a:picLocks noChangeAspect="1"/>
          </p:cNvPicPr>
          <p:nvPr/>
        </p:nvPicPr>
        <p:blipFill>
          <a:blip r:embed="rId2"/>
          <a:stretch>
            <a:fillRect/>
          </a:stretch>
        </p:blipFill>
        <p:spPr>
          <a:xfrm>
            <a:off x="10012175" y="6133854"/>
            <a:ext cx="1862512" cy="423032"/>
          </a:xfrm>
          <a:prstGeom prst="rect">
            <a:avLst/>
          </a:prstGeom>
          <a:ln w="12700">
            <a:miter lim="400000"/>
          </a:ln>
        </p:spPr>
      </p:pic>
      <p:pic>
        <p:nvPicPr>
          <p:cNvPr id="644" name="grafika3-wysoka-jakosc.png" descr="grafika3-wysoka-jakosc.png"/>
          <p:cNvPicPr>
            <a:picLocks noChangeAspect="1"/>
          </p:cNvPicPr>
          <p:nvPr/>
        </p:nvPicPr>
        <p:blipFill>
          <a:blip r:embed="rId3"/>
          <a:srcRect l="21236" t="13247" r="16689" b="20751"/>
          <a:stretch>
            <a:fillRect/>
          </a:stretch>
        </p:blipFill>
        <p:spPr>
          <a:xfrm>
            <a:off x="7023852" y="453826"/>
            <a:ext cx="3951519" cy="5943056"/>
          </a:xfrm>
          <a:prstGeom prst="rect">
            <a:avLst/>
          </a:prstGeom>
          <a:ln w="12700">
            <a:miter lim="400000"/>
          </a:ln>
        </p:spPr>
      </p:pic>
      <p:sp>
        <p:nvSpPr>
          <p:cNvPr id="645" name="Symbol zastępczy tekstu 7"/>
          <p:cNvSpPr/>
          <p:nvPr/>
        </p:nvSpPr>
        <p:spPr>
          <a:xfrm>
            <a:off x="869156" y="3796809"/>
            <a:ext cx="4122276" cy="774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p>
            <a:pPr defTabSz="457200">
              <a:defRPr sz="2400" b="1">
                <a:solidFill>
                  <a:srgbClr val="FFFFFF"/>
                </a:solidFill>
              </a:defRPr>
            </a:pPr>
            <a:r>
              <a:rPr lang="pl-PL" dirty="0">
                <a:latin typeface="+mj-lt"/>
              </a:rPr>
              <a:t>Znajdź swoją historię - </a:t>
            </a:r>
            <a:br>
              <a:rPr lang="pl-PL" dirty="0">
                <a:latin typeface="+mj-lt"/>
              </a:rPr>
            </a:br>
            <a:r>
              <a:rPr lang="pl-PL" dirty="0">
                <a:latin typeface="+mj-lt"/>
              </a:rPr>
              <a:t>opowiadania z firmy wzięte </a:t>
            </a:r>
          </a:p>
        </p:txBody>
      </p:sp>
      <p:sp>
        <p:nvSpPr>
          <p:cNvPr id="646" name="Symbol zastępczy tekstu 2"/>
          <p:cNvSpPr/>
          <p:nvPr/>
        </p:nvSpPr>
        <p:spPr>
          <a:xfrm>
            <a:off x="882649" y="4879854"/>
            <a:ext cx="4285499" cy="774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defRPr>
                <a:solidFill>
                  <a:srgbClr val="FFFFFF"/>
                </a:solidFill>
              </a:defRPr>
            </a:pPr>
            <a:r>
              <a:rPr lang="pl-PL" sz="1600" dirty="0">
                <a:latin typeface="+mj-lt"/>
              </a:rPr>
              <a:t>Spotkanie (liczba uczestników od 6 do 20)</a:t>
            </a:r>
            <a:br>
              <a:rPr lang="pl-PL" sz="1600" dirty="0">
                <a:latin typeface="+mj-lt"/>
              </a:rPr>
            </a:br>
            <a:r>
              <a:rPr lang="pl-PL" sz="1600" dirty="0">
                <a:latin typeface="+mj-lt"/>
              </a:rPr>
              <a:t>Czas – ok. 180 min.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Numer slajdu"/>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a:p>
        </p:txBody>
      </p:sp>
      <p:sp>
        <p:nvSpPr>
          <p:cNvPr id="742" name="Symbol zastępczy tekstu 27"/>
          <p:cNvSpPr txBox="1"/>
          <p:nvPr/>
        </p:nvSpPr>
        <p:spPr>
          <a:xfrm>
            <a:off x="413355" y="553780"/>
            <a:ext cx="9528067" cy="4716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92500"/>
          </a:bodyPr>
          <a:lstStyle/>
          <a:p>
            <a:pPr defTabSz="886968">
              <a:lnSpc>
                <a:spcPts val="2700"/>
              </a:lnSpc>
              <a:defRPr sz="2716" b="1">
                <a:solidFill>
                  <a:schemeClr val="accent1"/>
                </a:solidFill>
              </a:defRPr>
            </a:pPr>
            <a:r>
              <a:t>DYSKUSJA W PODGRUPACH: </a:t>
            </a:r>
            <a:r>
              <a:rPr b="0"/>
              <a:t>Podział na podgrupy: </a:t>
            </a:r>
            <a:r>
              <a:rPr sz="1940" b="0"/>
              <a:t>(2 minuty)</a:t>
            </a:r>
          </a:p>
        </p:txBody>
      </p:sp>
      <p:pic>
        <p:nvPicPr>
          <p:cNvPr id="743" name="01-ikona-dloni.png" descr="01-ikona-dloni.png"/>
          <p:cNvPicPr>
            <a:picLocks noChangeAspect="1"/>
          </p:cNvPicPr>
          <p:nvPr/>
        </p:nvPicPr>
        <p:blipFill>
          <a:blip r:embed="rId2"/>
          <a:stretch>
            <a:fillRect/>
          </a:stretch>
        </p:blipFill>
        <p:spPr>
          <a:xfrm>
            <a:off x="479798" y="5402637"/>
            <a:ext cx="378060" cy="378060"/>
          </a:xfrm>
          <a:prstGeom prst="rect">
            <a:avLst/>
          </a:prstGeom>
          <a:ln w="12700">
            <a:miter lim="400000"/>
          </a:ln>
        </p:spPr>
      </p:pic>
      <p:sp>
        <p:nvSpPr>
          <p:cNvPr id="744" name="Symbol zastępczy tekstu 39"/>
          <p:cNvSpPr/>
          <p:nvPr/>
        </p:nvSpPr>
        <p:spPr>
          <a:xfrm>
            <a:off x="960197" y="5500676"/>
            <a:ext cx="10627194" cy="751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defRPr sz="1300">
                <a:solidFill>
                  <a:srgbClr val="535353"/>
                </a:solidFill>
              </a:defRPr>
            </a:pPr>
            <a:r>
              <a:t>Po zakończeniu liczenia każdy odnajduje swoją grupę i wygodnie siada, tak aby móc słyszeć i widzieć każdego członka swojej podgrupy.</a:t>
            </a:r>
          </a:p>
          <a:p>
            <a:pPr>
              <a:defRPr sz="1300">
                <a:solidFill>
                  <a:srgbClr val="535353"/>
                </a:solidFill>
              </a:defRPr>
            </a:pPr>
            <a:endParaRPr/>
          </a:p>
          <a:p>
            <a:pPr>
              <a:defRPr sz="1300">
                <a:solidFill>
                  <a:srgbClr val="535353"/>
                </a:solidFill>
              </a:defRPr>
            </a:pPr>
            <a:r>
              <a:t>W każdej podgrupie wybieramy pierwszych moderatorów. Po potwierdzeniu wyboru prowadzący przechodzi do kolejnego slajdu.</a:t>
            </a:r>
          </a:p>
        </p:txBody>
      </p:sp>
      <p:pic>
        <p:nvPicPr>
          <p:cNvPr id="745" name="01-ikona-dloni.png" descr="01-ikona-dloni.png"/>
          <p:cNvPicPr>
            <a:picLocks noChangeAspect="1"/>
          </p:cNvPicPr>
          <p:nvPr/>
        </p:nvPicPr>
        <p:blipFill>
          <a:blip r:embed="rId2"/>
          <a:stretch>
            <a:fillRect/>
          </a:stretch>
        </p:blipFill>
        <p:spPr>
          <a:xfrm>
            <a:off x="479798" y="5807997"/>
            <a:ext cx="378060" cy="378060"/>
          </a:xfrm>
          <a:prstGeom prst="rect">
            <a:avLst/>
          </a:prstGeom>
          <a:ln w="12700">
            <a:miter lim="400000"/>
          </a:ln>
        </p:spPr>
      </p:pic>
      <p:graphicFrame>
        <p:nvGraphicFramePr>
          <p:cNvPr id="746" name="Tabela 1-1"/>
          <p:cNvGraphicFramePr/>
          <p:nvPr/>
        </p:nvGraphicFramePr>
        <p:xfrm>
          <a:off x="1282700" y="2492808"/>
          <a:ext cx="2539156" cy="1844040"/>
        </p:xfrm>
        <a:graphic>
          <a:graphicData uri="http://schemas.openxmlformats.org/drawingml/2006/table">
            <a:tbl>
              <a:tblPr bandRow="1">
                <a:tableStyleId>{4C3C2611-4C71-4FC5-86AE-919BDF0F9419}</a:tableStyleId>
              </a:tblPr>
              <a:tblGrid>
                <a:gridCol w="2539156">
                  <a:extLst>
                    <a:ext uri="{9D8B030D-6E8A-4147-A177-3AD203B41FA5}">
                      <a16:colId xmlns:a16="http://schemas.microsoft.com/office/drawing/2014/main" val="20000"/>
                    </a:ext>
                  </a:extLst>
                </a:gridCol>
              </a:tblGrid>
              <a:tr h="1844040">
                <a:tc>
                  <a:txBody>
                    <a:bodyPr/>
                    <a:lstStyle/>
                    <a:p>
                      <a:pPr algn="ctr">
                        <a:spcBef>
                          <a:spcPts val="600"/>
                        </a:spcBef>
                        <a:defRPr sz="1400" b="1">
                          <a:solidFill>
                            <a:srgbClr val="FFFFFF"/>
                          </a:solidFill>
                        </a:defRPr>
                      </a:pPr>
                      <a:r>
                        <a:t>W przypadku zespołu</a:t>
                      </a:r>
                    </a:p>
                    <a:p>
                      <a:pPr algn="ctr">
                        <a:spcBef>
                          <a:spcPts val="400"/>
                        </a:spcBef>
                        <a:defRPr sz="2800" b="1">
                          <a:solidFill>
                            <a:srgbClr val="FFFFFF"/>
                          </a:solidFill>
                        </a:defRPr>
                      </a:pPr>
                      <a:r>
                        <a:t>6-10 osób</a:t>
                      </a:r>
                    </a:p>
                    <a:p>
                      <a:pPr algn="ctr">
                        <a:spcBef>
                          <a:spcPts val="600"/>
                        </a:spcBef>
                        <a:defRPr sz="1400" b="1">
                          <a:solidFill>
                            <a:srgbClr val="FFFFFF"/>
                          </a:solidFill>
                        </a:defRPr>
                      </a:pPr>
                      <a:r>
                        <a:t>liczymy</a:t>
                      </a:r>
                    </a:p>
                    <a:p>
                      <a:pPr algn="ctr">
                        <a:spcBef>
                          <a:spcPts val="400"/>
                        </a:spcBef>
                        <a:defRPr sz="2800" b="1">
                          <a:solidFill>
                            <a:srgbClr val="FFFFFF"/>
                          </a:solidFill>
                        </a:defRPr>
                      </a:pPr>
                      <a:r>
                        <a:t>od 1 do 2</a:t>
                      </a:r>
                    </a:p>
                  </a:txBody>
                  <a:tcPr marL="45720" marR="45720" anchor="ctr" horzOverflow="overflow">
                    <a:lnL w="0">
                      <a:miter lim="400000"/>
                    </a:lnL>
                    <a:lnR w="0">
                      <a:miter lim="400000"/>
                    </a:lnR>
                    <a:lnT w="0">
                      <a:miter lim="400000"/>
                    </a:lnT>
                    <a:lnB w="0">
                      <a:miter lim="400000"/>
                    </a:lnB>
                    <a:solidFill>
                      <a:schemeClr val="accent1">
                        <a:lumOff val="-4901"/>
                      </a:schemeClr>
                    </a:solidFill>
                  </a:tcPr>
                </a:tc>
                <a:extLst>
                  <a:ext uri="{0D108BD9-81ED-4DB2-BD59-A6C34878D82A}">
                    <a16:rowId xmlns:a16="http://schemas.microsoft.com/office/drawing/2014/main" val="10000"/>
                  </a:ext>
                </a:extLst>
              </a:tr>
            </a:tbl>
          </a:graphicData>
        </a:graphic>
      </p:graphicFrame>
      <p:graphicFrame>
        <p:nvGraphicFramePr>
          <p:cNvPr id="747" name="Tabela 1-1-2"/>
          <p:cNvGraphicFramePr/>
          <p:nvPr/>
        </p:nvGraphicFramePr>
        <p:xfrm>
          <a:off x="4826421" y="2492808"/>
          <a:ext cx="2539156" cy="1844040"/>
        </p:xfrm>
        <a:graphic>
          <a:graphicData uri="http://schemas.openxmlformats.org/drawingml/2006/table">
            <a:tbl>
              <a:tblPr bandRow="1">
                <a:tableStyleId>{4C3C2611-4C71-4FC5-86AE-919BDF0F9419}</a:tableStyleId>
              </a:tblPr>
              <a:tblGrid>
                <a:gridCol w="2539156">
                  <a:extLst>
                    <a:ext uri="{9D8B030D-6E8A-4147-A177-3AD203B41FA5}">
                      <a16:colId xmlns:a16="http://schemas.microsoft.com/office/drawing/2014/main" val="20000"/>
                    </a:ext>
                  </a:extLst>
                </a:gridCol>
              </a:tblGrid>
              <a:tr h="1844040">
                <a:tc>
                  <a:txBody>
                    <a:bodyPr/>
                    <a:lstStyle/>
                    <a:p>
                      <a:pPr algn="ctr">
                        <a:spcBef>
                          <a:spcPts val="600"/>
                        </a:spcBef>
                        <a:defRPr sz="1400" b="1">
                          <a:solidFill>
                            <a:srgbClr val="FFFFFF"/>
                          </a:solidFill>
                        </a:defRPr>
                      </a:pPr>
                      <a:r>
                        <a:t>W przypadku zespołu</a:t>
                      </a:r>
                    </a:p>
                    <a:p>
                      <a:pPr algn="ctr">
                        <a:spcBef>
                          <a:spcPts val="400"/>
                        </a:spcBef>
                        <a:defRPr sz="2800" b="1">
                          <a:solidFill>
                            <a:srgbClr val="FFFFFF"/>
                          </a:solidFill>
                        </a:defRPr>
                      </a:pPr>
                      <a:r>
                        <a:t>11-15 osób</a:t>
                      </a:r>
                    </a:p>
                    <a:p>
                      <a:pPr algn="ctr">
                        <a:spcBef>
                          <a:spcPts val="600"/>
                        </a:spcBef>
                        <a:defRPr sz="1400" b="1">
                          <a:solidFill>
                            <a:srgbClr val="FFFFFF"/>
                          </a:solidFill>
                        </a:defRPr>
                      </a:pPr>
                      <a:r>
                        <a:t>liczymy</a:t>
                      </a:r>
                    </a:p>
                    <a:p>
                      <a:pPr algn="ctr">
                        <a:spcBef>
                          <a:spcPts val="400"/>
                        </a:spcBef>
                        <a:defRPr sz="2800" b="1">
                          <a:solidFill>
                            <a:srgbClr val="FFFFFF"/>
                          </a:solidFill>
                        </a:defRPr>
                      </a:pPr>
                      <a:r>
                        <a:t>od 1 do 3</a:t>
                      </a:r>
                    </a:p>
                  </a:txBody>
                  <a:tcPr marL="45720" marR="45720" anchor="ctr" horzOverflow="overflow">
                    <a:lnL w="0">
                      <a:miter lim="400000"/>
                    </a:lnL>
                    <a:lnR w="0">
                      <a:miter lim="400000"/>
                    </a:lnR>
                    <a:lnT w="0">
                      <a:miter lim="400000"/>
                    </a:lnT>
                    <a:lnB w="0">
                      <a:miter lim="400000"/>
                    </a:lnB>
                    <a:solidFill>
                      <a:schemeClr val="accent3"/>
                    </a:solidFill>
                  </a:tcPr>
                </a:tc>
                <a:extLst>
                  <a:ext uri="{0D108BD9-81ED-4DB2-BD59-A6C34878D82A}">
                    <a16:rowId xmlns:a16="http://schemas.microsoft.com/office/drawing/2014/main" val="10000"/>
                  </a:ext>
                </a:extLst>
              </a:tr>
            </a:tbl>
          </a:graphicData>
        </a:graphic>
      </p:graphicFrame>
      <p:graphicFrame>
        <p:nvGraphicFramePr>
          <p:cNvPr id="748" name="Tabela 1-1-2-1"/>
          <p:cNvGraphicFramePr/>
          <p:nvPr/>
        </p:nvGraphicFramePr>
        <p:xfrm>
          <a:off x="8369300" y="2492808"/>
          <a:ext cx="2539156" cy="1844040"/>
        </p:xfrm>
        <a:graphic>
          <a:graphicData uri="http://schemas.openxmlformats.org/drawingml/2006/table">
            <a:tbl>
              <a:tblPr bandRow="1">
                <a:tableStyleId>{4C3C2611-4C71-4FC5-86AE-919BDF0F9419}</a:tableStyleId>
              </a:tblPr>
              <a:tblGrid>
                <a:gridCol w="2539156">
                  <a:extLst>
                    <a:ext uri="{9D8B030D-6E8A-4147-A177-3AD203B41FA5}">
                      <a16:colId xmlns:a16="http://schemas.microsoft.com/office/drawing/2014/main" val="20000"/>
                    </a:ext>
                  </a:extLst>
                </a:gridCol>
              </a:tblGrid>
              <a:tr h="1844040">
                <a:tc>
                  <a:txBody>
                    <a:bodyPr/>
                    <a:lstStyle/>
                    <a:p>
                      <a:pPr algn="ctr">
                        <a:spcBef>
                          <a:spcPts val="600"/>
                        </a:spcBef>
                        <a:defRPr sz="1400" b="1">
                          <a:solidFill>
                            <a:srgbClr val="FFFFFF"/>
                          </a:solidFill>
                        </a:defRPr>
                      </a:pPr>
                      <a:r>
                        <a:t>W przypadku zespołu</a:t>
                      </a:r>
                    </a:p>
                    <a:p>
                      <a:pPr algn="ctr">
                        <a:spcBef>
                          <a:spcPts val="400"/>
                        </a:spcBef>
                        <a:defRPr sz="2800" b="1">
                          <a:solidFill>
                            <a:srgbClr val="FFFFFF"/>
                          </a:solidFill>
                        </a:defRPr>
                      </a:pPr>
                      <a:r>
                        <a:t>16-20 osób</a:t>
                      </a:r>
                    </a:p>
                    <a:p>
                      <a:pPr algn="ctr">
                        <a:spcBef>
                          <a:spcPts val="600"/>
                        </a:spcBef>
                        <a:defRPr sz="1400" b="1">
                          <a:solidFill>
                            <a:srgbClr val="FFFFFF"/>
                          </a:solidFill>
                        </a:defRPr>
                      </a:pPr>
                      <a:r>
                        <a:t>liczymy</a:t>
                      </a:r>
                    </a:p>
                    <a:p>
                      <a:pPr algn="ctr">
                        <a:spcBef>
                          <a:spcPts val="400"/>
                        </a:spcBef>
                        <a:defRPr sz="2800" b="1">
                          <a:solidFill>
                            <a:srgbClr val="FFFFFF"/>
                          </a:solidFill>
                        </a:defRPr>
                      </a:pPr>
                      <a:r>
                        <a:t>od 1 do 4</a:t>
                      </a:r>
                    </a:p>
                  </a:txBody>
                  <a:tcPr marL="45720" marR="45720" anchor="ctr" horzOverflow="overflow">
                    <a:lnL w="0">
                      <a:miter lim="400000"/>
                    </a:lnL>
                    <a:lnR w="0">
                      <a:miter lim="400000"/>
                    </a:lnR>
                    <a:lnT w="0">
                      <a:miter lim="400000"/>
                    </a:lnT>
                    <a:lnB w="0">
                      <a:miter lim="400000"/>
                    </a:lnB>
                    <a:solidFill>
                      <a:schemeClr val="accent1">
                        <a:lumOff val="-4901"/>
                      </a:schemeClr>
                    </a:solidFill>
                  </a:tcPr>
                </a:tc>
                <a:extLst>
                  <a:ext uri="{0D108BD9-81ED-4DB2-BD59-A6C34878D82A}">
                    <a16:rowId xmlns:a16="http://schemas.microsoft.com/office/drawing/2014/main" val="10000"/>
                  </a:ext>
                </a:extLst>
              </a:tr>
            </a:tbl>
          </a:graphicData>
        </a:graphic>
      </p:graphicFrame>
      <p:sp>
        <p:nvSpPr>
          <p:cNvPr id="749" name="Symbol zastępczy tekstu 39"/>
          <p:cNvSpPr/>
          <p:nvPr/>
        </p:nvSpPr>
        <p:spPr>
          <a:xfrm>
            <a:off x="466576" y="1227619"/>
            <a:ext cx="11126116" cy="926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600">
                <a:solidFill>
                  <a:schemeClr val="accent1"/>
                </a:solidFill>
              </a:defRPr>
            </a:lvl1pPr>
          </a:lstStyle>
          <a:p>
            <a:r>
              <a:rPr dirty="0" err="1"/>
              <a:t>Dzielimy</a:t>
            </a:r>
            <a:r>
              <a:rPr dirty="0"/>
              <a:t> </a:t>
            </a:r>
            <a:r>
              <a:rPr dirty="0" err="1"/>
              <a:t>się</a:t>
            </a:r>
            <a:r>
              <a:rPr dirty="0"/>
              <a:t> </a:t>
            </a:r>
            <a:r>
              <a:rPr dirty="0" err="1"/>
              <a:t>na</a:t>
            </a:r>
            <a:r>
              <a:rPr dirty="0"/>
              <a:t> </a:t>
            </a:r>
            <a:r>
              <a:rPr dirty="0" err="1"/>
              <a:t>zespoły</a:t>
            </a:r>
            <a:r>
              <a:rPr dirty="0"/>
              <a:t> 3–5-osobowe, aby </a:t>
            </a:r>
            <a:r>
              <a:rPr dirty="0" err="1"/>
              <a:t>ułatwić</a:t>
            </a:r>
            <a:r>
              <a:rPr dirty="0"/>
              <a:t> </a:t>
            </a:r>
            <a:r>
              <a:rPr dirty="0" err="1"/>
              <a:t>proces</a:t>
            </a:r>
            <a:r>
              <a:rPr dirty="0"/>
              <a:t> </a:t>
            </a:r>
            <a:r>
              <a:rPr dirty="0" err="1"/>
              <a:t>poznania</a:t>
            </a:r>
            <a:r>
              <a:rPr dirty="0"/>
              <a:t> </a:t>
            </a:r>
            <a:r>
              <a:rPr dirty="0" err="1"/>
              <a:t>swoich</a:t>
            </a:r>
            <a:r>
              <a:rPr dirty="0"/>
              <a:t> </a:t>
            </a:r>
            <a:r>
              <a:rPr dirty="0" err="1"/>
              <a:t>potrzeb</a:t>
            </a:r>
            <a:r>
              <a:rPr dirty="0"/>
              <a:t>. </a:t>
            </a:r>
            <a:r>
              <a:rPr dirty="0" err="1"/>
              <a:t>Liczenie</a:t>
            </a:r>
            <a:r>
              <a:rPr dirty="0"/>
              <a:t> </a:t>
            </a:r>
            <a:r>
              <a:rPr dirty="0" err="1"/>
              <a:t>zaczynamy</a:t>
            </a:r>
            <a:r>
              <a:rPr dirty="0"/>
              <a:t> od </a:t>
            </a:r>
            <a:r>
              <a:rPr dirty="0" err="1"/>
              <a:t>prowadzącego</a:t>
            </a:r>
            <a:r>
              <a:rPr dirty="0"/>
              <a:t> </a:t>
            </a:r>
            <a:r>
              <a:rPr dirty="0" err="1"/>
              <a:t>ćwiczenie</a:t>
            </a:r>
            <a:r>
              <a:rPr dirty="0"/>
              <a:t> </a:t>
            </a:r>
            <a:r>
              <a:rPr dirty="0" err="1"/>
              <a:t>i</a:t>
            </a:r>
            <a:r>
              <a:rPr dirty="0"/>
              <a:t> </a:t>
            </a:r>
            <a:r>
              <a:rPr dirty="0" err="1"/>
              <a:t>przekazujemy</a:t>
            </a:r>
            <a:r>
              <a:rPr dirty="0"/>
              <a:t> </a:t>
            </a:r>
            <a:r>
              <a:rPr dirty="0" err="1"/>
              <a:t>głos</a:t>
            </a:r>
            <a:r>
              <a:rPr dirty="0"/>
              <a:t> </a:t>
            </a:r>
            <a:r>
              <a:rPr dirty="0" err="1"/>
              <a:t>zgodnie</a:t>
            </a:r>
            <a:r>
              <a:rPr dirty="0"/>
              <a:t> z </a:t>
            </a:r>
            <a:r>
              <a:rPr dirty="0" err="1"/>
              <a:t>ruchem</a:t>
            </a:r>
            <a:r>
              <a:rPr dirty="0"/>
              <a:t> </a:t>
            </a:r>
            <a:r>
              <a:rPr dirty="0" err="1"/>
              <a:t>wskazówek</a:t>
            </a:r>
            <a:r>
              <a:rPr dirty="0"/>
              <a:t> </a:t>
            </a:r>
            <a:r>
              <a:rPr dirty="0" err="1"/>
              <a:t>zegara</a:t>
            </a:r>
            <a:r>
              <a:rPr dirty="0"/>
              <a:t>. </a:t>
            </a:r>
            <a:r>
              <a:rPr dirty="0" err="1"/>
              <a:t>Każdy</a:t>
            </a:r>
            <a:r>
              <a:rPr dirty="0"/>
              <a:t> </a:t>
            </a:r>
            <a:r>
              <a:rPr dirty="0" err="1"/>
              <a:t>uczestnik</a:t>
            </a:r>
            <a:r>
              <a:rPr dirty="0"/>
              <a:t> </a:t>
            </a:r>
            <a:r>
              <a:rPr dirty="0" err="1"/>
              <a:t>wymienia</a:t>
            </a:r>
            <a:r>
              <a:rPr dirty="0"/>
              <a:t> </a:t>
            </a:r>
            <a:r>
              <a:rPr dirty="0" err="1"/>
              <a:t>liczbę</a:t>
            </a:r>
            <a:r>
              <a:rPr dirty="0"/>
              <a:t> </a:t>
            </a:r>
            <a:r>
              <a:rPr dirty="0" err="1"/>
              <a:t>zgodnie</a:t>
            </a:r>
            <a:r>
              <a:rPr dirty="0"/>
              <a:t> z </a:t>
            </a:r>
            <a:r>
              <a:rPr dirty="0" err="1"/>
              <a:t>poniższym</a:t>
            </a:r>
            <a:r>
              <a:rPr dirty="0"/>
              <a:t> </a:t>
            </a:r>
            <a:r>
              <a:rPr dirty="0" err="1"/>
              <a:t>schematem</a:t>
            </a:r>
            <a:r>
              <a:rPr dirty="0"/>
              <a:t> – to </a:t>
            </a:r>
            <a:r>
              <a:rPr dirty="0" err="1"/>
              <a:t>określi</a:t>
            </a:r>
            <a:r>
              <a:rPr dirty="0"/>
              <a:t>, do </a:t>
            </a:r>
            <a:r>
              <a:rPr dirty="0" err="1"/>
              <a:t>której</a:t>
            </a:r>
            <a:r>
              <a:rPr dirty="0"/>
              <a:t> </a:t>
            </a:r>
            <a:r>
              <a:rPr dirty="0" err="1"/>
              <a:t>grupy</a:t>
            </a:r>
            <a:r>
              <a:rPr dirty="0"/>
              <a:t> </a:t>
            </a:r>
            <a:r>
              <a:rPr dirty="0" err="1"/>
              <a:t>trafi</a:t>
            </a:r>
            <a:r>
              <a:rPr dirty="0"/>
              <a:t>. </a:t>
            </a:r>
            <a:r>
              <a:rPr dirty="0" err="1"/>
              <a:t>Zapamiętaj</a:t>
            </a:r>
            <a:r>
              <a:rPr dirty="0"/>
              <a:t> </a:t>
            </a:r>
            <a:r>
              <a:rPr dirty="0" err="1"/>
              <a:t>swoją</a:t>
            </a:r>
            <a:r>
              <a:rPr dirty="0"/>
              <a:t> </a:t>
            </a:r>
            <a:r>
              <a:rPr dirty="0" err="1"/>
              <a:t>liczbę</a:t>
            </a:r>
            <a:r>
              <a:rPr dirty="0"/>
              <a:t>!</a:t>
            </a:r>
          </a:p>
        </p:txBody>
      </p:sp>
      <p:pic>
        <p:nvPicPr>
          <p:cNvPr id="750" name="03-ikona-swiatelka.png" descr="03-ikona-swiatelka.png"/>
          <p:cNvPicPr>
            <a:picLocks noChangeAspect="1"/>
          </p:cNvPicPr>
          <p:nvPr/>
        </p:nvPicPr>
        <p:blipFill>
          <a:blip r:embed="rId3"/>
          <a:stretch>
            <a:fillRect/>
          </a:stretch>
        </p:blipFill>
        <p:spPr>
          <a:xfrm>
            <a:off x="9062881" y="553780"/>
            <a:ext cx="378060" cy="378060"/>
          </a:xfrm>
          <a:prstGeom prst="rect">
            <a:avLst/>
          </a:prstGeom>
          <a:ln w="12700">
            <a:miter lim="400000"/>
          </a:ln>
        </p:spPr>
      </p:pic>
      <p:grpSp>
        <p:nvGrpSpPr>
          <p:cNvPr id="753" name="Grupuj"/>
          <p:cNvGrpSpPr/>
          <p:nvPr/>
        </p:nvGrpSpPr>
        <p:grpSpPr>
          <a:xfrm>
            <a:off x="473381" y="5041603"/>
            <a:ext cx="11245238" cy="333734"/>
            <a:chOff x="0" y="0"/>
            <a:chExt cx="11245237" cy="333732"/>
          </a:xfrm>
        </p:grpSpPr>
        <p:sp>
          <p:nvSpPr>
            <p:cNvPr id="751" name="Prostokąt"/>
            <p:cNvSpPr/>
            <p:nvPr/>
          </p:nvSpPr>
          <p:spPr>
            <a:xfrm>
              <a:off x="0" y="0"/>
              <a:ext cx="11245238"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752" name="Uwaga"/>
            <p:cNvSpPr txBox="1"/>
            <p:nvPr/>
          </p:nvSpPr>
          <p:spPr>
            <a:xfrm>
              <a:off x="20574" y="992"/>
              <a:ext cx="677216"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b="1">
                  <a:solidFill>
                    <a:schemeClr val="accent1"/>
                  </a:solidFill>
                </a:defRPr>
              </a:lvl1pPr>
            </a:lstStyle>
            <a:p>
              <a:r>
                <a:t>Uwaga</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749"/>
                                        </p:tgtEl>
                                        <p:attrNameLst>
                                          <p:attrName>style.visibility</p:attrName>
                                        </p:attrNameLst>
                                      </p:cBhvr>
                                      <p:to>
                                        <p:strVal val="visible"/>
                                      </p:to>
                                    </p:set>
                                    <p:animEffect transition="in" filter="dissolve">
                                      <p:cBhvr>
                                        <p:cTn id="7" dur="1000"/>
                                        <p:tgtEl>
                                          <p:spTgt spid="7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746"/>
                                        </p:tgtEl>
                                        <p:attrNameLst>
                                          <p:attrName>style.visibility</p:attrName>
                                        </p:attrNameLst>
                                      </p:cBhvr>
                                      <p:to>
                                        <p:strVal val="visible"/>
                                      </p:to>
                                    </p:set>
                                    <p:animEffect transition="in" filter="dissolve">
                                      <p:cBhvr>
                                        <p:cTn id="12" dur="1000"/>
                                        <p:tgtEl>
                                          <p:spTgt spid="746"/>
                                        </p:tgtEl>
                                      </p:cBhvr>
                                    </p:animEffect>
                                  </p:childTnLst>
                                </p:cTn>
                              </p:par>
                            </p:childTnLst>
                          </p:cTn>
                        </p:par>
                        <p:par>
                          <p:cTn id="13" fill="hold">
                            <p:stCondLst>
                              <p:cond delay="1000"/>
                            </p:stCondLst>
                            <p:childTnLst>
                              <p:par>
                                <p:cTn id="14" presetID="9" presetClass="entr" fill="hold" grpId="0" nodeType="afterEffect">
                                  <p:stCondLst>
                                    <p:cond delay="0"/>
                                  </p:stCondLst>
                                  <p:iterate>
                                    <p:tmAbs val="0"/>
                                  </p:iterate>
                                  <p:childTnLst>
                                    <p:set>
                                      <p:cBhvr>
                                        <p:cTn id="15" fill="hold"/>
                                        <p:tgtEl>
                                          <p:spTgt spid="747"/>
                                        </p:tgtEl>
                                        <p:attrNameLst>
                                          <p:attrName>style.visibility</p:attrName>
                                        </p:attrNameLst>
                                      </p:cBhvr>
                                      <p:to>
                                        <p:strVal val="visible"/>
                                      </p:to>
                                    </p:set>
                                    <p:animEffect transition="in" filter="dissolve">
                                      <p:cBhvr>
                                        <p:cTn id="16" dur="1000"/>
                                        <p:tgtEl>
                                          <p:spTgt spid="747"/>
                                        </p:tgtEl>
                                      </p:cBhvr>
                                    </p:animEffect>
                                  </p:childTnLst>
                                </p:cTn>
                              </p:par>
                            </p:childTnLst>
                          </p:cTn>
                        </p:par>
                        <p:par>
                          <p:cTn id="17" fill="hold">
                            <p:stCondLst>
                              <p:cond delay="2000"/>
                            </p:stCondLst>
                            <p:childTnLst>
                              <p:par>
                                <p:cTn id="18" presetID="9" presetClass="entr" fill="hold" grpId="0" nodeType="afterEffect">
                                  <p:stCondLst>
                                    <p:cond delay="0"/>
                                  </p:stCondLst>
                                  <p:iterate>
                                    <p:tmAbs val="0"/>
                                  </p:iterate>
                                  <p:childTnLst>
                                    <p:set>
                                      <p:cBhvr>
                                        <p:cTn id="19" fill="hold"/>
                                        <p:tgtEl>
                                          <p:spTgt spid="748"/>
                                        </p:tgtEl>
                                        <p:attrNameLst>
                                          <p:attrName>style.visibility</p:attrName>
                                        </p:attrNameLst>
                                      </p:cBhvr>
                                      <p:to>
                                        <p:strVal val="visible"/>
                                      </p:to>
                                    </p:set>
                                    <p:animEffect transition="in" filter="dissolve">
                                      <p:cBhvr>
                                        <p:cTn id="20" dur="1000"/>
                                        <p:tgtEl>
                                          <p:spTgt spid="74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0" nodeType="clickEffect">
                                  <p:stCondLst>
                                    <p:cond delay="0"/>
                                  </p:stCondLst>
                                  <p:iterate>
                                    <p:tmAbs val="0"/>
                                  </p:iterate>
                                  <p:childTnLst>
                                    <p:set>
                                      <p:cBhvr>
                                        <p:cTn id="24" fill="hold"/>
                                        <p:tgtEl>
                                          <p:spTgt spid="753"/>
                                        </p:tgtEl>
                                        <p:attrNameLst>
                                          <p:attrName>style.visibility</p:attrName>
                                        </p:attrNameLst>
                                      </p:cBhvr>
                                      <p:to>
                                        <p:strVal val="visible"/>
                                      </p:to>
                                    </p:set>
                                    <p:animEffect transition="in" filter="dissolve">
                                      <p:cBhvr>
                                        <p:cTn id="25" dur="1000"/>
                                        <p:tgtEl>
                                          <p:spTgt spid="753"/>
                                        </p:tgtEl>
                                      </p:cBhvr>
                                    </p:animEffect>
                                  </p:childTnLst>
                                </p:cTn>
                              </p:par>
                              <p:par>
                                <p:cTn id="26" presetID="9" presetClass="entr" fill="hold" grpId="0" nodeType="withEffect">
                                  <p:stCondLst>
                                    <p:cond delay="0"/>
                                  </p:stCondLst>
                                  <p:iterate>
                                    <p:tmAbs val="0"/>
                                  </p:iterate>
                                  <p:childTnLst>
                                    <p:set>
                                      <p:cBhvr>
                                        <p:cTn id="27" fill="hold"/>
                                        <p:tgtEl>
                                          <p:spTgt spid="743"/>
                                        </p:tgtEl>
                                        <p:attrNameLst>
                                          <p:attrName>style.visibility</p:attrName>
                                        </p:attrNameLst>
                                      </p:cBhvr>
                                      <p:to>
                                        <p:strVal val="visible"/>
                                      </p:to>
                                    </p:set>
                                    <p:animEffect transition="in" filter="dissolve">
                                      <p:cBhvr>
                                        <p:cTn id="28" dur="1000"/>
                                        <p:tgtEl>
                                          <p:spTgt spid="743"/>
                                        </p:tgtEl>
                                      </p:cBhvr>
                                    </p:animEffect>
                                  </p:childTnLst>
                                </p:cTn>
                              </p:par>
                              <p:par>
                                <p:cTn id="29" presetID="9" presetClass="entr" fill="hold" grpId="0" nodeType="withEffect">
                                  <p:stCondLst>
                                    <p:cond delay="0"/>
                                  </p:stCondLst>
                                  <p:iterate>
                                    <p:tmAbs val="0"/>
                                  </p:iterate>
                                  <p:childTnLst>
                                    <p:set>
                                      <p:cBhvr>
                                        <p:cTn id="30" fill="hold"/>
                                        <p:tgtEl>
                                          <p:spTgt spid="744"/>
                                        </p:tgtEl>
                                        <p:attrNameLst>
                                          <p:attrName>style.visibility</p:attrName>
                                        </p:attrNameLst>
                                      </p:cBhvr>
                                      <p:to>
                                        <p:strVal val="visible"/>
                                      </p:to>
                                    </p:set>
                                    <p:animEffect transition="in" filter="dissolve">
                                      <p:cBhvr>
                                        <p:cTn id="31" dur="1000"/>
                                        <p:tgtEl>
                                          <p:spTgt spid="744"/>
                                        </p:tgtEl>
                                      </p:cBhvr>
                                    </p:animEffect>
                                  </p:childTnLst>
                                </p:cTn>
                              </p:par>
                              <p:par>
                                <p:cTn id="32" presetID="9" presetClass="entr" fill="hold" grpId="0" nodeType="withEffect">
                                  <p:stCondLst>
                                    <p:cond delay="0"/>
                                  </p:stCondLst>
                                  <p:iterate>
                                    <p:tmAbs val="0"/>
                                  </p:iterate>
                                  <p:childTnLst>
                                    <p:set>
                                      <p:cBhvr>
                                        <p:cTn id="33" fill="hold"/>
                                        <p:tgtEl>
                                          <p:spTgt spid="745"/>
                                        </p:tgtEl>
                                        <p:attrNameLst>
                                          <p:attrName>style.visibility</p:attrName>
                                        </p:attrNameLst>
                                      </p:cBhvr>
                                      <p:to>
                                        <p:strVal val="visible"/>
                                      </p:to>
                                    </p:set>
                                    <p:animEffect transition="in" filter="dissolve">
                                      <p:cBhvr>
                                        <p:cTn id="34" dur="1000"/>
                                        <p:tgtEl>
                                          <p:spTgt spid="745"/>
                                        </p:tgtEl>
                                      </p:cBhvr>
                                    </p:animEffect>
                                  </p:childTnLst>
                                </p:cTn>
                              </p:par>
                              <p:par>
                                <p:cTn id="35" presetID="9" presetClass="entr" fill="hold" grpId="0" nodeType="withEffect">
                                  <p:stCondLst>
                                    <p:cond delay="0"/>
                                  </p:stCondLst>
                                  <p:iterate>
                                    <p:tmAbs val="0"/>
                                  </p:iterate>
                                  <p:childTnLst>
                                    <p:set>
                                      <p:cBhvr>
                                        <p:cTn id="36" fill="hold"/>
                                        <p:tgtEl>
                                          <p:spTgt spid="750"/>
                                        </p:tgtEl>
                                        <p:attrNameLst>
                                          <p:attrName>style.visibility</p:attrName>
                                        </p:attrNameLst>
                                      </p:cBhvr>
                                      <p:to>
                                        <p:strVal val="visible"/>
                                      </p:to>
                                    </p:set>
                                    <p:animEffect transition="in" filter="dissolve">
                                      <p:cBhvr>
                                        <p:cTn id="37" dur="1000"/>
                                        <p:tgtEl>
                                          <p:spTgt spid="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0" animBg="1" advAuto="0"/>
      <p:bldP spid="744" grpId="0" animBg="1" advAuto="0"/>
      <p:bldP spid="745" grpId="0" animBg="1" advAuto="0"/>
      <p:bldP spid="746" grpId="0" animBg="1" advAuto="0"/>
      <p:bldP spid="747" grpId="0" animBg="1" advAuto="0"/>
      <p:bldP spid="748" grpId="0" animBg="1" advAuto="0"/>
      <p:bldP spid="749" grpId="0" animBg="1" advAuto="0"/>
      <p:bldP spid="750" grpId="0" animBg="1" advAuto="0"/>
      <p:bldP spid="753"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5" name="pasted-image.pdf" descr="pasted-image.pdf"/>
          <p:cNvPicPr>
            <a:picLocks noChangeAspect="1"/>
          </p:cNvPicPr>
          <p:nvPr/>
        </p:nvPicPr>
        <p:blipFill>
          <a:blip r:embed="rId2"/>
          <a:stretch>
            <a:fillRect/>
          </a:stretch>
        </p:blipFill>
        <p:spPr>
          <a:xfrm>
            <a:off x="4228732" y="1740305"/>
            <a:ext cx="7454901" cy="2616850"/>
          </a:xfrm>
          <a:prstGeom prst="rect">
            <a:avLst/>
          </a:prstGeom>
          <a:ln w="12700">
            <a:miter lim="400000"/>
          </a:ln>
        </p:spPr>
      </p:pic>
      <p:sp>
        <p:nvSpPr>
          <p:cNvPr id="767" name="Numer slajdu"/>
          <p:cNvSpPr txBox="1">
            <a:spLocks noGrp="1"/>
          </p:cNvSpPr>
          <p:nvPr>
            <p:ph type="sldNum" sz="quarter" idx="4294967295"/>
          </p:nvPr>
        </p:nvSpPr>
        <p:spPr>
          <a:xfrm>
            <a:off x="312738" y="6436043"/>
            <a:ext cx="273654"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11</a:t>
            </a:fld>
            <a:endParaRPr/>
          </a:p>
        </p:txBody>
      </p:sp>
      <p:sp>
        <p:nvSpPr>
          <p:cNvPr id="773" name="pole tekstowe 66"/>
          <p:cNvSpPr txBox="1"/>
          <p:nvPr/>
        </p:nvSpPr>
        <p:spPr>
          <a:xfrm>
            <a:off x="4296698" y="2014052"/>
            <a:ext cx="7186460" cy="18369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160420" indent="-160420">
              <a:lnSpc>
                <a:spcPct val="114000"/>
              </a:lnSpc>
              <a:spcBef>
                <a:spcPts val="600"/>
              </a:spcBef>
              <a:buSzPct val="100000"/>
              <a:buChar char="•"/>
              <a:defRPr sz="1600" b="1">
                <a:solidFill>
                  <a:schemeClr val="accent2">
                    <a:lumOff val="-6196"/>
                  </a:schemeClr>
                </a:solidFill>
                <a:latin typeface="+mj-lt"/>
                <a:ea typeface="+mj-ea"/>
                <a:cs typeface="+mj-cs"/>
                <a:sym typeface="Source Sans Pro"/>
              </a:defRPr>
            </a:pPr>
            <a:r>
              <a:rPr lang="pl-PL" sz="1600" dirty="0">
                <a:sym typeface="Source Sans Pro"/>
              </a:rPr>
              <a:t>Które fragmenty opowiadania szczególnie zapadły Ci w pamięć – wywołały emocje, rozbawiły, zirytowały lub dały do myślenia? Może to być konkretne wydarzenie, zachowanie postaci lub wypowiedź, która przykuła Twoją uwagę.</a:t>
            </a:r>
          </a:p>
          <a:p>
            <a:pPr marL="160420" indent="-160420">
              <a:lnSpc>
                <a:spcPct val="114000"/>
              </a:lnSpc>
              <a:spcBef>
                <a:spcPts val="600"/>
              </a:spcBef>
              <a:buSzPct val="100000"/>
              <a:buChar char="•"/>
              <a:defRPr sz="1600" b="1">
                <a:solidFill>
                  <a:schemeClr val="accent2">
                    <a:lumOff val="-6196"/>
                  </a:schemeClr>
                </a:solidFill>
                <a:latin typeface="+mj-lt"/>
                <a:ea typeface="+mj-ea"/>
                <a:cs typeface="+mj-cs"/>
                <a:sym typeface="Source Sans Pro"/>
              </a:defRPr>
            </a:pPr>
            <a:r>
              <a:rPr lang="pl-PL" sz="1600" dirty="0">
                <a:sym typeface="Source Sans Pro"/>
              </a:rPr>
              <a:t>Dlaczego właśnie ten moment był dla Ciebie znaczący? Jakie emocje lub refleksje w Tobie wywołał?</a:t>
            </a:r>
          </a:p>
        </p:txBody>
      </p:sp>
      <p:sp>
        <p:nvSpPr>
          <p:cNvPr id="774" name="Symbol zastępczy tekstu 27"/>
          <p:cNvSpPr txBox="1"/>
          <p:nvPr/>
        </p:nvSpPr>
        <p:spPr>
          <a:xfrm>
            <a:off x="4274155" y="515679"/>
            <a:ext cx="6887165" cy="8023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lang="pl-PL" dirty="0"/>
              <a:t>DYSKUSJA W PODGRUPACH: </a:t>
            </a:r>
            <a:r>
              <a:rPr dirty="0" err="1"/>
              <a:t>Pytanie</a:t>
            </a:r>
            <a:r>
              <a:rPr dirty="0"/>
              <a:t> 1</a:t>
            </a:r>
          </a:p>
          <a:p>
            <a:pPr>
              <a:lnSpc>
                <a:spcPts val="2800"/>
              </a:lnSpc>
              <a:defRPr sz="2000">
                <a:solidFill>
                  <a:schemeClr val="accent1"/>
                </a:solidFill>
                <a:latin typeface="+mj-lt"/>
                <a:ea typeface="+mj-ea"/>
                <a:cs typeface="+mj-cs"/>
                <a:sym typeface="Source Sans Pro"/>
              </a:defRPr>
            </a:pPr>
            <a:r>
              <a:rPr dirty="0"/>
              <a:t>(1 </a:t>
            </a:r>
            <a:r>
              <a:rPr dirty="0" err="1"/>
              <a:t>minuta</a:t>
            </a:r>
            <a:r>
              <a:rPr dirty="0"/>
              <a:t> </a:t>
            </a:r>
            <a:r>
              <a:rPr dirty="0" err="1"/>
              <a:t>refleksji</a:t>
            </a:r>
            <a:r>
              <a:rPr dirty="0"/>
              <a:t> + </a:t>
            </a:r>
            <a:r>
              <a:rPr lang="pl-PL" dirty="0"/>
              <a:t>8</a:t>
            </a:r>
            <a:r>
              <a:rPr dirty="0"/>
              <a:t> </a:t>
            </a:r>
            <a:r>
              <a:rPr dirty="0" err="1"/>
              <a:t>minut</a:t>
            </a:r>
            <a:r>
              <a:rPr dirty="0"/>
              <a:t> </a:t>
            </a:r>
            <a:r>
              <a:rPr dirty="0" err="1"/>
              <a:t>dialogu</a:t>
            </a:r>
            <a:r>
              <a:rPr dirty="0"/>
              <a:t>)</a:t>
            </a:r>
            <a:r>
              <a:rPr sz="2800" dirty="0"/>
              <a:t> </a:t>
            </a:r>
          </a:p>
        </p:txBody>
      </p:sp>
      <p:pic>
        <p:nvPicPr>
          <p:cNvPr id="776" name="03-ikona-swiatelka.png" descr="03-ikona-swiatelka.png"/>
          <p:cNvPicPr>
            <a:picLocks noChangeAspect="1"/>
          </p:cNvPicPr>
          <p:nvPr/>
        </p:nvPicPr>
        <p:blipFill>
          <a:blip r:embed="rId3"/>
          <a:stretch>
            <a:fillRect/>
          </a:stretch>
        </p:blipFill>
        <p:spPr>
          <a:xfrm>
            <a:off x="10783259" y="515679"/>
            <a:ext cx="378061" cy="378061"/>
          </a:xfrm>
          <a:prstGeom prst="rect">
            <a:avLst/>
          </a:prstGeom>
          <a:ln w="12700">
            <a:miter lim="400000"/>
          </a:ln>
        </p:spPr>
      </p:pic>
      <p:pic>
        <p:nvPicPr>
          <p:cNvPr id="778" name="02-ikona-strzalek.png" descr="02-ikona-strzalek.png"/>
          <p:cNvPicPr>
            <a:picLocks noChangeAspect="1"/>
          </p:cNvPicPr>
          <p:nvPr/>
        </p:nvPicPr>
        <p:blipFill>
          <a:blip r:embed="rId4"/>
          <a:stretch>
            <a:fillRect/>
          </a:stretch>
        </p:blipFill>
        <p:spPr>
          <a:xfrm>
            <a:off x="10395005" y="515679"/>
            <a:ext cx="378061" cy="378061"/>
          </a:xfrm>
          <a:prstGeom prst="rect">
            <a:avLst/>
          </a:prstGeom>
          <a:ln w="12700">
            <a:miter lim="400000"/>
          </a:ln>
        </p:spPr>
      </p:pic>
      <p:grpSp>
        <p:nvGrpSpPr>
          <p:cNvPr id="2" name="Grupa 1">
            <a:extLst>
              <a:ext uri="{FF2B5EF4-FFF2-40B4-BE49-F238E27FC236}">
                <a16:creationId xmlns:a16="http://schemas.microsoft.com/office/drawing/2014/main" id="{AFD5C6FE-F7AC-9CFF-B739-4AA5A6B12DB8}"/>
              </a:ext>
            </a:extLst>
          </p:cNvPr>
          <p:cNvGrpSpPr/>
          <p:nvPr/>
        </p:nvGrpSpPr>
        <p:grpSpPr>
          <a:xfrm>
            <a:off x="4212099" y="4409091"/>
            <a:ext cx="7488165" cy="2092747"/>
            <a:chOff x="4212099" y="4409091"/>
            <a:chExt cx="7488165" cy="2092747"/>
          </a:xfrm>
        </p:grpSpPr>
        <p:pic>
          <p:nvPicPr>
            <p:cNvPr id="3" name="01-ikona-dloni.png" descr="01-ikona-dloni.png">
              <a:extLst>
                <a:ext uri="{FF2B5EF4-FFF2-40B4-BE49-F238E27FC236}">
                  <a16:creationId xmlns:a16="http://schemas.microsoft.com/office/drawing/2014/main" id="{5A24AF2F-7192-2FF3-C8B9-DB4F058BE58B}"/>
                </a:ext>
              </a:extLst>
            </p:cNvPr>
            <p:cNvPicPr>
              <a:picLocks noChangeAspect="1"/>
            </p:cNvPicPr>
            <p:nvPr/>
          </p:nvPicPr>
          <p:blipFill>
            <a:blip r:embed="rId5"/>
            <a:stretch>
              <a:fillRect/>
            </a:stretch>
          </p:blipFill>
          <p:spPr>
            <a:xfrm>
              <a:off x="4222022" y="6006359"/>
              <a:ext cx="378061" cy="378061"/>
            </a:xfrm>
            <a:prstGeom prst="rect">
              <a:avLst/>
            </a:prstGeom>
            <a:ln w="12700">
              <a:miter lim="400000"/>
            </a:ln>
          </p:spPr>
        </p:pic>
        <p:pic>
          <p:nvPicPr>
            <p:cNvPr id="4" name="01-ikona-dloni.png" descr="01-ikona-dloni.png">
              <a:extLst>
                <a:ext uri="{FF2B5EF4-FFF2-40B4-BE49-F238E27FC236}">
                  <a16:creationId xmlns:a16="http://schemas.microsoft.com/office/drawing/2014/main" id="{D48B2F29-C5DF-B5DD-851D-7743DC4F5565}"/>
                </a:ext>
              </a:extLst>
            </p:cNvPr>
            <p:cNvPicPr>
              <a:picLocks noChangeAspect="1"/>
            </p:cNvPicPr>
            <p:nvPr/>
          </p:nvPicPr>
          <p:blipFill>
            <a:blip r:embed="rId5"/>
            <a:stretch>
              <a:fillRect/>
            </a:stretch>
          </p:blipFill>
          <p:spPr>
            <a:xfrm>
              <a:off x="4222022" y="4957009"/>
              <a:ext cx="378061" cy="378061"/>
            </a:xfrm>
            <a:prstGeom prst="rect">
              <a:avLst/>
            </a:prstGeom>
            <a:ln w="12700">
              <a:miter lim="400000"/>
            </a:ln>
          </p:spPr>
        </p:pic>
        <p:sp>
          <p:nvSpPr>
            <p:cNvPr id="5" name="Symbol zastępczy tekstu 39">
              <a:extLst>
                <a:ext uri="{FF2B5EF4-FFF2-40B4-BE49-F238E27FC236}">
                  <a16:creationId xmlns:a16="http://schemas.microsoft.com/office/drawing/2014/main" id="{3A3E25FF-22B8-36BE-899A-52394D37B458}"/>
                </a:ext>
              </a:extLst>
            </p:cNvPr>
            <p:cNvSpPr txBox="1"/>
            <p:nvPr/>
          </p:nvSpPr>
          <p:spPr>
            <a:xfrm>
              <a:off x="4728498" y="4819198"/>
              <a:ext cx="6887166" cy="1682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2700"/>
                </a:lnSpc>
                <a:defRPr sz="1300"/>
              </a:pPr>
              <a:r>
                <a:rPr lang="pl-PL" sz="1300" dirty="0"/>
                <a:t>W podgrupie rolę moderatora przejmuje pierwsza osoba po lewej stronie wcześniejszego moderatora.</a:t>
              </a:r>
            </a:p>
            <a:p>
              <a:pPr>
                <a:lnSpc>
                  <a:spcPts val="2700"/>
                </a:lnSpc>
                <a:defRPr sz="1300"/>
              </a:pPr>
              <a:r>
                <a:rPr lang="pl-PL" sz="1300" dirty="0"/>
                <a:t>Przestrzegajcie zasady o aktywnym słuchaniu i komunikacji „ja”.</a:t>
              </a:r>
            </a:p>
            <a:p>
              <a:pPr>
                <a:lnSpc>
                  <a:spcPts val="2700"/>
                </a:lnSpc>
                <a:defRPr sz="1300"/>
              </a:pPr>
              <a:r>
                <a:rPr lang="pl-PL" sz="1300" dirty="0"/>
                <a:t>Prowadzący ćwiczenie po przeczytaniu pytania dołącza do swojej grupy dyskusyjnej. Równocześnie mierzy czas i informuje o jego upływie. </a:t>
              </a:r>
            </a:p>
          </p:txBody>
        </p:sp>
        <p:sp>
          <p:nvSpPr>
            <p:cNvPr id="6" name="Prostokąt">
              <a:extLst>
                <a:ext uri="{FF2B5EF4-FFF2-40B4-BE49-F238E27FC236}">
                  <a16:creationId xmlns:a16="http://schemas.microsoft.com/office/drawing/2014/main" id="{81EE7FC4-95BC-43A8-72D6-34302D4C5896}"/>
                </a:ext>
              </a:extLst>
            </p:cNvPr>
            <p:cNvSpPr/>
            <p:nvPr/>
          </p:nvSpPr>
          <p:spPr>
            <a:xfrm>
              <a:off x="4212099" y="4409091"/>
              <a:ext cx="7488165" cy="333735"/>
            </a:xfrm>
            <a:prstGeom prst="rect">
              <a:avLst/>
            </a:prstGeom>
            <a:solidFill>
              <a:srgbClr val="F3F3F3"/>
            </a:solidFill>
            <a:ln w="12700">
              <a:miter lim="400000"/>
            </a:ln>
          </p:spPr>
          <p:txBody>
            <a:bodyPr lIns="45718" tIns="45718" rIns="45718" bIns="45718" anchor="ctr"/>
            <a:lstStyle/>
            <a:p>
              <a:pPr>
                <a:defRPr>
                  <a:latin typeface="+mj-lt"/>
                  <a:ea typeface="+mj-ea"/>
                  <a:cs typeface="+mj-cs"/>
                  <a:sym typeface="Source Sans Pro"/>
                </a:defRPr>
              </a:pPr>
              <a:endParaRPr/>
            </a:p>
          </p:txBody>
        </p:sp>
        <p:sp>
          <p:nvSpPr>
            <p:cNvPr id="7" name="Uwaga">
              <a:extLst>
                <a:ext uri="{FF2B5EF4-FFF2-40B4-BE49-F238E27FC236}">
                  <a16:creationId xmlns:a16="http://schemas.microsoft.com/office/drawing/2014/main" id="{63532757-CE50-33AF-4D74-30768FC3366C}"/>
                </a:ext>
              </a:extLst>
            </p:cNvPr>
            <p:cNvSpPr txBox="1"/>
            <p:nvPr/>
          </p:nvSpPr>
          <p:spPr>
            <a:xfrm>
              <a:off x="4335623" y="4419918"/>
              <a:ext cx="974304" cy="307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400" b="1">
                  <a:solidFill>
                    <a:schemeClr val="accent1"/>
                  </a:solidFill>
                  <a:latin typeface="+mj-lt"/>
                  <a:ea typeface="+mj-ea"/>
                  <a:cs typeface="+mj-cs"/>
                  <a:sym typeface="Source Sans Pro"/>
                </a:defRPr>
              </a:lvl1pPr>
            </a:lstStyle>
            <a:p>
              <a:r>
                <a:rPr dirty="0" err="1"/>
                <a:t>Uwaga</a:t>
              </a:r>
              <a:endParaRPr dirty="0"/>
            </a:p>
          </p:txBody>
        </p:sp>
        <p:pic>
          <p:nvPicPr>
            <p:cNvPr id="8" name="01-ikona-dloni.png" descr="01-ikona-dloni.png">
              <a:extLst>
                <a:ext uri="{FF2B5EF4-FFF2-40B4-BE49-F238E27FC236}">
                  <a16:creationId xmlns:a16="http://schemas.microsoft.com/office/drawing/2014/main" id="{2770CCF3-FB8A-DC35-3A3B-60AEA7265F24}"/>
                </a:ext>
              </a:extLst>
            </p:cNvPr>
            <p:cNvPicPr>
              <a:picLocks noChangeAspect="1"/>
            </p:cNvPicPr>
            <p:nvPr/>
          </p:nvPicPr>
          <p:blipFill>
            <a:blip r:embed="rId5"/>
            <a:stretch>
              <a:fillRect/>
            </a:stretch>
          </p:blipFill>
          <p:spPr>
            <a:xfrm>
              <a:off x="4222022" y="5478117"/>
              <a:ext cx="378061" cy="378061"/>
            </a:xfrm>
            <a:prstGeom prst="rect">
              <a:avLst/>
            </a:prstGeom>
            <a:ln w="12700">
              <a:miter lim="400000"/>
            </a:ln>
          </p:spPr>
        </p:pic>
      </p:grpSp>
      <p:pic>
        <p:nvPicPr>
          <p:cNvPr id="9" name="domino-tiles-set-in-question-sign-shape-on-blue-ba-2025-02-24-21-37-47-utc.jpeg" descr="domino-tiles-set-in-question-sign-shape-on-blue-ba-2025-02-24-21-37-47-utc.jpeg">
            <a:extLst>
              <a:ext uri="{FF2B5EF4-FFF2-40B4-BE49-F238E27FC236}">
                <a16:creationId xmlns:a16="http://schemas.microsoft.com/office/drawing/2014/main" id="{899D5185-330A-FCD7-F7A6-24275C1E266A}"/>
              </a:ext>
            </a:extLst>
          </p:cNvPr>
          <p:cNvPicPr>
            <a:picLocks noChangeAspect="1"/>
          </p:cNvPicPr>
          <p:nvPr/>
        </p:nvPicPr>
        <p:blipFill>
          <a:blip r:embed="rId6"/>
          <a:srcRect l="7140" r="7140"/>
          <a:stretch>
            <a:fillRect/>
          </a:stretch>
        </p:blipFill>
        <p:spPr>
          <a:xfrm>
            <a:off x="-47886" y="-1"/>
            <a:ext cx="3919085" cy="6858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778"/>
                                        </p:tgtEl>
                                        <p:attrNameLst>
                                          <p:attrName>style.visibility</p:attrName>
                                        </p:attrNameLst>
                                      </p:cBhvr>
                                      <p:to>
                                        <p:strVal val="visible"/>
                                      </p:to>
                                    </p:set>
                                    <p:animEffect transition="in" filter="fade">
                                      <p:cBhvr>
                                        <p:cTn id="7" dur="1500"/>
                                        <p:tgtEl>
                                          <p:spTgt spid="7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7" nodeType="clickEffect">
                                  <p:stCondLst>
                                    <p:cond delay="0"/>
                                  </p:stCondLst>
                                  <p:iterate>
                                    <p:tmAbs val="0"/>
                                  </p:iterate>
                                  <p:childTnLst>
                                    <p:set>
                                      <p:cBhvr>
                                        <p:cTn id="16" fill="hold"/>
                                        <p:tgtEl>
                                          <p:spTgt spid="775"/>
                                        </p:tgtEl>
                                        <p:attrNameLst>
                                          <p:attrName>style.visibility</p:attrName>
                                        </p:attrNameLst>
                                      </p:cBhvr>
                                      <p:to>
                                        <p:strVal val="visible"/>
                                      </p:to>
                                    </p:set>
                                    <p:animEffect transition="in" filter="fade">
                                      <p:cBhvr>
                                        <p:cTn id="17" dur="1000"/>
                                        <p:tgtEl>
                                          <p:spTgt spid="775"/>
                                        </p:tgtEl>
                                      </p:cBhvr>
                                    </p:animEffect>
                                  </p:childTnLst>
                                </p:cTn>
                              </p:par>
                            </p:childTnLst>
                          </p:cTn>
                        </p:par>
                        <p:par>
                          <p:cTn id="18" fill="hold">
                            <p:stCondLst>
                              <p:cond delay="1000"/>
                            </p:stCondLst>
                            <p:childTnLst>
                              <p:par>
                                <p:cTn id="19" presetID="10" presetClass="entr" fill="hold" grpId="8" nodeType="afterEffect">
                                  <p:stCondLst>
                                    <p:cond delay="0"/>
                                  </p:stCondLst>
                                  <p:iterate>
                                    <p:tmAbs val="0"/>
                                  </p:iterate>
                                  <p:childTnLst>
                                    <p:set>
                                      <p:cBhvr>
                                        <p:cTn id="20" fill="hold"/>
                                        <p:tgtEl>
                                          <p:spTgt spid="773"/>
                                        </p:tgtEl>
                                        <p:attrNameLst>
                                          <p:attrName>style.visibility</p:attrName>
                                        </p:attrNameLst>
                                      </p:cBhvr>
                                      <p:to>
                                        <p:strVal val="visible"/>
                                      </p:to>
                                    </p:set>
                                    <p:animEffect transition="in" filter="fade">
                                      <p:cBhvr>
                                        <p:cTn id="21" dur="1000"/>
                                        <p:tgtEl>
                                          <p:spTgt spid="773"/>
                                        </p:tgtEl>
                                      </p:cBhvr>
                                    </p:animEffect>
                                  </p:childTnLst>
                                </p:cTn>
                              </p:par>
                            </p:childTnLst>
                          </p:cTn>
                        </p:par>
                        <p:par>
                          <p:cTn id="22" fill="hold">
                            <p:stCondLst>
                              <p:cond delay="2000"/>
                            </p:stCondLst>
                            <p:childTnLst>
                              <p:par>
                                <p:cTn id="23" presetID="10" presetClass="entr" fill="hold" grpId="9" nodeType="afterEffect">
                                  <p:stCondLst>
                                    <p:cond delay="0"/>
                                  </p:stCondLst>
                                  <p:iterate>
                                    <p:tmAbs val="0"/>
                                  </p:iterate>
                                  <p:childTnLst>
                                    <p:set>
                                      <p:cBhvr>
                                        <p:cTn id="24" fill="hold"/>
                                        <p:tgtEl>
                                          <p:spTgt spid="776"/>
                                        </p:tgtEl>
                                        <p:attrNameLst>
                                          <p:attrName>style.visibility</p:attrName>
                                        </p:attrNameLst>
                                      </p:cBhvr>
                                      <p:to>
                                        <p:strVal val="visible"/>
                                      </p:to>
                                    </p:set>
                                    <p:animEffect transition="in" filter="fade">
                                      <p:cBhvr>
                                        <p:cTn id="25" dur="1000"/>
                                        <p:tgtEl>
                                          <p:spTgt spid="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 grpId="7" animBg="1" advAuto="0"/>
      <p:bldP spid="773" grpId="8" animBg="1" advAuto="0"/>
      <p:bldP spid="776" grpId="9" animBg="1" advAuto="0"/>
      <p:bldP spid="778"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6" name="pasted-image.pdf" descr="pasted-image.pdf"/>
          <p:cNvPicPr>
            <a:picLocks noChangeAspect="1"/>
          </p:cNvPicPr>
          <p:nvPr/>
        </p:nvPicPr>
        <p:blipFill>
          <a:blip r:embed="rId2"/>
          <a:stretch>
            <a:fillRect/>
          </a:stretch>
        </p:blipFill>
        <p:spPr>
          <a:xfrm>
            <a:off x="4228732" y="1821921"/>
            <a:ext cx="7454901" cy="2581718"/>
          </a:xfrm>
          <a:prstGeom prst="rect">
            <a:avLst/>
          </a:prstGeom>
          <a:ln w="12700">
            <a:miter lim="400000"/>
          </a:ln>
        </p:spPr>
      </p:pic>
      <p:sp>
        <p:nvSpPr>
          <p:cNvPr id="780" name="Numer slajdu"/>
          <p:cNvSpPr txBox="1">
            <a:spLocks noGrp="1"/>
          </p:cNvSpPr>
          <p:nvPr>
            <p:ph type="sldNum" sz="quarter" idx="4294967295"/>
          </p:nvPr>
        </p:nvSpPr>
        <p:spPr>
          <a:xfrm>
            <a:off x="312738" y="6436043"/>
            <a:ext cx="262417"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12</a:t>
            </a:fld>
            <a:endParaRPr/>
          </a:p>
        </p:txBody>
      </p:sp>
      <p:sp>
        <p:nvSpPr>
          <p:cNvPr id="784" name="pole tekstowe 66"/>
          <p:cNvSpPr txBox="1"/>
          <p:nvPr/>
        </p:nvSpPr>
        <p:spPr>
          <a:xfrm>
            <a:off x="4296699" y="1929616"/>
            <a:ext cx="7318965" cy="356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nSpc>
                <a:spcPct val="114000"/>
              </a:lnSpc>
              <a:spcBef>
                <a:spcPts val="600"/>
              </a:spcBef>
              <a:buSzPct val="100000"/>
              <a:defRPr sz="1600" b="1">
                <a:solidFill>
                  <a:schemeClr val="accent2">
                    <a:lumOff val="-6196"/>
                  </a:schemeClr>
                </a:solidFill>
                <a:latin typeface="+mj-lt"/>
                <a:ea typeface="+mj-ea"/>
                <a:cs typeface="+mj-cs"/>
                <a:sym typeface="Source Sans Pro"/>
              </a:defRPr>
            </a:pPr>
            <a:endParaRPr lang="pl-PL" sz="1600" dirty="0">
              <a:sym typeface="Source Sans Pro"/>
            </a:endParaRPr>
          </a:p>
        </p:txBody>
      </p:sp>
      <p:sp>
        <p:nvSpPr>
          <p:cNvPr id="785" name="Symbol zastępczy tekstu 27"/>
          <p:cNvSpPr txBox="1"/>
          <p:nvPr/>
        </p:nvSpPr>
        <p:spPr>
          <a:xfrm>
            <a:off x="4274155" y="515679"/>
            <a:ext cx="6887165" cy="872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lang="pl-PL" dirty="0"/>
              <a:t>DYSKUSJA W PODGRUPACH: </a:t>
            </a:r>
            <a:r>
              <a:rPr dirty="0" err="1"/>
              <a:t>Pytanie</a:t>
            </a:r>
            <a:r>
              <a:rPr dirty="0"/>
              <a:t> 2</a:t>
            </a:r>
          </a:p>
          <a:p>
            <a:pPr>
              <a:lnSpc>
                <a:spcPts val="2800"/>
              </a:lnSpc>
              <a:defRPr sz="2000">
                <a:solidFill>
                  <a:schemeClr val="accent1"/>
                </a:solidFill>
                <a:latin typeface="+mj-lt"/>
                <a:ea typeface="+mj-ea"/>
                <a:cs typeface="+mj-cs"/>
                <a:sym typeface="Source Sans Pro"/>
              </a:defRPr>
            </a:pPr>
            <a:r>
              <a:rPr dirty="0"/>
              <a:t>(1 </a:t>
            </a:r>
            <a:r>
              <a:rPr dirty="0" err="1"/>
              <a:t>minuta</a:t>
            </a:r>
            <a:r>
              <a:rPr dirty="0"/>
              <a:t> </a:t>
            </a:r>
            <a:r>
              <a:rPr dirty="0" err="1"/>
              <a:t>refleksji</a:t>
            </a:r>
            <a:r>
              <a:rPr dirty="0"/>
              <a:t> + 8 </a:t>
            </a:r>
            <a:r>
              <a:rPr dirty="0" err="1"/>
              <a:t>minut</a:t>
            </a:r>
            <a:r>
              <a:rPr dirty="0"/>
              <a:t> </a:t>
            </a:r>
            <a:r>
              <a:rPr dirty="0" err="1"/>
              <a:t>dialogu</a:t>
            </a:r>
            <a:r>
              <a:rPr dirty="0"/>
              <a:t>)</a:t>
            </a:r>
            <a:r>
              <a:rPr sz="2800" dirty="0"/>
              <a:t> </a:t>
            </a:r>
            <a:endParaRPr lang="pl-PL" sz="2800" dirty="0"/>
          </a:p>
        </p:txBody>
      </p:sp>
      <p:pic>
        <p:nvPicPr>
          <p:cNvPr id="787" name="03-ikona-swiatelka.png" descr="03-ikona-swiatelka.png"/>
          <p:cNvPicPr>
            <a:picLocks noChangeAspect="1"/>
          </p:cNvPicPr>
          <p:nvPr/>
        </p:nvPicPr>
        <p:blipFill>
          <a:blip r:embed="rId3"/>
          <a:stretch>
            <a:fillRect/>
          </a:stretch>
        </p:blipFill>
        <p:spPr>
          <a:xfrm>
            <a:off x="10687760" y="473788"/>
            <a:ext cx="378061" cy="378061"/>
          </a:xfrm>
          <a:prstGeom prst="rect">
            <a:avLst/>
          </a:prstGeom>
          <a:ln w="12700">
            <a:miter lim="400000"/>
          </a:ln>
        </p:spPr>
      </p:pic>
      <p:pic>
        <p:nvPicPr>
          <p:cNvPr id="791" name="02-ikona-strzalek.png" descr="02-ikona-strzalek.png"/>
          <p:cNvPicPr>
            <a:picLocks noChangeAspect="1"/>
          </p:cNvPicPr>
          <p:nvPr/>
        </p:nvPicPr>
        <p:blipFill>
          <a:blip r:embed="rId4"/>
          <a:stretch>
            <a:fillRect/>
          </a:stretch>
        </p:blipFill>
        <p:spPr>
          <a:xfrm>
            <a:off x="10299506" y="492739"/>
            <a:ext cx="378061" cy="378061"/>
          </a:xfrm>
          <a:prstGeom prst="rect">
            <a:avLst/>
          </a:prstGeom>
          <a:ln w="12700">
            <a:miter lim="400000"/>
          </a:ln>
        </p:spPr>
      </p:pic>
      <p:sp>
        <p:nvSpPr>
          <p:cNvPr id="4" name="pole tekstowe 66">
            <a:extLst>
              <a:ext uri="{FF2B5EF4-FFF2-40B4-BE49-F238E27FC236}">
                <a16:creationId xmlns:a16="http://schemas.microsoft.com/office/drawing/2014/main" id="{0C1657F7-BEE9-7914-9863-6D0CB2E8EDAD}"/>
              </a:ext>
            </a:extLst>
          </p:cNvPr>
          <p:cNvSpPr txBox="1"/>
          <p:nvPr/>
        </p:nvSpPr>
        <p:spPr>
          <a:xfrm>
            <a:off x="4416907" y="1833560"/>
            <a:ext cx="7114108" cy="2601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nSpc>
                <a:spcPct val="120000"/>
              </a:lnSpc>
              <a:spcBef>
                <a:spcPts val="800"/>
              </a:spcBef>
              <a:defRPr sz="1600">
                <a:solidFill>
                  <a:schemeClr val="accent2">
                    <a:lumOff val="-6196"/>
                  </a:schemeClr>
                </a:solidFill>
                <a:latin typeface="+mj-lt"/>
                <a:ea typeface="+mj-ea"/>
                <a:cs typeface="+mj-cs"/>
                <a:sym typeface="Source Sans Pro"/>
              </a:defRPr>
            </a:pPr>
            <a:r>
              <a:rPr lang="pl-PL" dirty="0"/>
              <a:t>Zaangażowanie w zespole może być wzmacniane, ale też osłabiane przez określone zachowania.</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Które postacie w opowiadaniu wykazywały niski poziom zaangażowania we wspólne działania lub wręcz je blokowały? Jakie konkretne zachowania na to wskazywały?</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Które z tych postaw były dla Ciebie najbardziej frustrujące lub najmniej zrozumiałe? Dlaczego?</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endParaRPr lang="pl-PL" dirty="0"/>
          </a:p>
        </p:txBody>
      </p:sp>
      <p:grpSp>
        <p:nvGrpSpPr>
          <p:cNvPr id="2" name="Grupa 1">
            <a:extLst>
              <a:ext uri="{FF2B5EF4-FFF2-40B4-BE49-F238E27FC236}">
                <a16:creationId xmlns:a16="http://schemas.microsoft.com/office/drawing/2014/main" id="{5FF87618-18B2-EC0C-A828-9FF2E439C1A2}"/>
              </a:ext>
            </a:extLst>
          </p:cNvPr>
          <p:cNvGrpSpPr/>
          <p:nvPr/>
        </p:nvGrpSpPr>
        <p:grpSpPr>
          <a:xfrm>
            <a:off x="4212099" y="4409091"/>
            <a:ext cx="7488165" cy="2092747"/>
            <a:chOff x="4212099" y="4409091"/>
            <a:chExt cx="7488165" cy="2092747"/>
          </a:xfrm>
        </p:grpSpPr>
        <p:pic>
          <p:nvPicPr>
            <p:cNvPr id="781" name="01-ikona-dloni.png" descr="01-ikona-dloni.png"/>
            <p:cNvPicPr>
              <a:picLocks noChangeAspect="1"/>
            </p:cNvPicPr>
            <p:nvPr/>
          </p:nvPicPr>
          <p:blipFill>
            <a:blip r:embed="rId5"/>
            <a:stretch>
              <a:fillRect/>
            </a:stretch>
          </p:blipFill>
          <p:spPr>
            <a:xfrm>
              <a:off x="4222022" y="6006359"/>
              <a:ext cx="378061" cy="378061"/>
            </a:xfrm>
            <a:prstGeom prst="rect">
              <a:avLst/>
            </a:prstGeom>
            <a:ln w="12700">
              <a:miter lim="400000"/>
            </a:ln>
          </p:spPr>
        </p:pic>
        <p:pic>
          <p:nvPicPr>
            <p:cNvPr id="782" name="01-ikona-dloni.png" descr="01-ikona-dloni.png"/>
            <p:cNvPicPr>
              <a:picLocks noChangeAspect="1"/>
            </p:cNvPicPr>
            <p:nvPr/>
          </p:nvPicPr>
          <p:blipFill>
            <a:blip r:embed="rId5"/>
            <a:stretch>
              <a:fillRect/>
            </a:stretch>
          </p:blipFill>
          <p:spPr>
            <a:xfrm>
              <a:off x="4222022" y="4957009"/>
              <a:ext cx="378061" cy="378061"/>
            </a:xfrm>
            <a:prstGeom prst="rect">
              <a:avLst/>
            </a:prstGeom>
            <a:ln w="12700">
              <a:miter lim="400000"/>
            </a:ln>
          </p:spPr>
        </p:pic>
        <p:sp>
          <p:nvSpPr>
            <p:cNvPr id="783" name="Symbol zastępczy tekstu 39"/>
            <p:cNvSpPr txBox="1"/>
            <p:nvPr/>
          </p:nvSpPr>
          <p:spPr>
            <a:xfrm>
              <a:off x="4728498" y="4819198"/>
              <a:ext cx="6887166" cy="1682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2700"/>
                </a:lnSpc>
                <a:defRPr sz="1300"/>
              </a:pPr>
              <a:r>
                <a:rPr lang="pl-PL" sz="1300" dirty="0"/>
                <a:t>W podgrupie rolę moderatora przejmuje pierwsza osoba po lewej stronie wcześniejszego moderatora.</a:t>
              </a:r>
            </a:p>
            <a:p>
              <a:pPr>
                <a:lnSpc>
                  <a:spcPts val="2700"/>
                </a:lnSpc>
                <a:defRPr sz="1300"/>
              </a:pPr>
              <a:r>
                <a:rPr lang="pl-PL" sz="1300" dirty="0"/>
                <a:t>Przestrzegajcie zasady o aktywnym słuchaniu i komunikacji „ja”.</a:t>
              </a:r>
            </a:p>
            <a:p>
              <a:pPr>
                <a:lnSpc>
                  <a:spcPts val="2700"/>
                </a:lnSpc>
                <a:defRPr sz="1300"/>
              </a:pPr>
              <a:r>
                <a:rPr lang="pl-PL" sz="1300" dirty="0"/>
                <a:t>Prowadzący ćwiczenie po przeczytaniu pytania dołącza do swojej grupy dyskusyjnej. Równocześnie mierzy czas i informuje o jego upływie. </a:t>
              </a:r>
            </a:p>
          </p:txBody>
        </p:sp>
        <p:sp>
          <p:nvSpPr>
            <p:cNvPr id="788" name="Prostokąt"/>
            <p:cNvSpPr/>
            <p:nvPr/>
          </p:nvSpPr>
          <p:spPr>
            <a:xfrm>
              <a:off x="4212099" y="4409091"/>
              <a:ext cx="7488165" cy="333735"/>
            </a:xfrm>
            <a:prstGeom prst="rect">
              <a:avLst/>
            </a:prstGeom>
            <a:solidFill>
              <a:srgbClr val="F3F3F3"/>
            </a:solidFill>
            <a:ln w="12700">
              <a:miter lim="400000"/>
            </a:ln>
          </p:spPr>
          <p:txBody>
            <a:bodyPr lIns="45718" tIns="45718" rIns="45718" bIns="45718" anchor="ctr"/>
            <a:lstStyle/>
            <a:p>
              <a:pPr>
                <a:defRPr>
                  <a:latin typeface="+mj-lt"/>
                  <a:ea typeface="+mj-ea"/>
                  <a:cs typeface="+mj-cs"/>
                  <a:sym typeface="Source Sans Pro"/>
                </a:defRPr>
              </a:pPr>
              <a:endParaRPr/>
            </a:p>
          </p:txBody>
        </p:sp>
        <p:sp>
          <p:nvSpPr>
            <p:cNvPr id="789" name="Uwaga"/>
            <p:cNvSpPr txBox="1"/>
            <p:nvPr/>
          </p:nvSpPr>
          <p:spPr>
            <a:xfrm>
              <a:off x="4335623" y="4419918"/>
              <a:ext cx="974304" cy="307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400" b="1">
                  <a:solidFill>
                    <a:schemeClr val="accent1"/>
                  </a:solidFill>
                  <a:latin typeface="+mj-lt"/>
                  <a:ea typeface="+mj-ea"/>
                  <a:cs typeface="+mj-cs"/>
                  <a:sym typeface="Source Sans Pro"/>
                </a:defRPr>
              </a:lvl1pPr>
            </a:lstStyle>
            <a:p>
              <a:r>
                <a:rPr dirty="0" err="1"/>
                <a:t>Uwaga</a:t>
              </a:r>
              <a:endParaRPr dirty="0"/>
            </a:p>
          </p:txBody>
        </p:sp>
        <p:pic>
          <p:nvPicPr>
            <p:cNvPr id="6" name="01-ikona-dloni.png" descr="01-ikona-dloni.png">
              <a:extLst>
                <a:ext uri="{FF2B5EF4-FFF2-40B4-BE49-F238E27FC236}">
                  <a16:creationId xmlns:a16="http://schemas.microsoft.com/office/drawing/2014/main" id="{3C744EA4-87E0-E91F-3124-373DEA88F1F0}"/>
                </a:ext>
              </a:extLst>
            </p:cNvPr>
            <p:cNvPicPr>
              <a:picLocks noChangeAspect="1"/>
            </p:cNvPicPr>
            <p:nvPr/>
          </p:nvPicPr>
          <p:blipFill>
            <a:blip r:embed="rId5"/>
            <a:stretch>
              <a:fillRect/>
            </a:stretch>
          </p:blipFill>
          <p:spPr>
            <a:xfrm>
              <a:off x="4222022" y="5478117"/>
              <a:ext cx="378061" cy="378061"/>
            </a:xfrm>
            <a:prstGeom prst="rect">
              <a:avLst/>
            </a:prstGeom>
            <a:ln w="12700">
              <a:miter lim="400000"/>
            </a:ln>
          </p:spPr>
        </p:pic>
      </p:grpSp>
      <p:pic>
        <p:nvPicPr>
          <p:cNvPr id="3" name="group-of-people-during-the-psychological-therapy-i-2025-03-15-09-46-00-utc.jpeg" descr="group-of-people-during-the-psychological-therapy-i-2025-03-15-09-46-00-utc.jpeg">
            <a:extLst>
              <a:ext uri="{FF2B5EF4-FFF2-40B4-BE49-F238E27FC236}">
                <a16:creationId xmlns:a16="http://schemas.microsoft.com/office/drawing/2014/main" id="{A7E338B8-8CE1-024B-85AC-1AC21C3A260B}"/>
              </a:ext>
            </a:extLst>
          </p:cNvPr>
          <p:cNvPicPr>
            <a:picLocks noChangeAspect="1"/>
          </p:cNvPicPr>
          <p:nvPr/>
        </p:nvPicPr>
        <p:blipFill>
          <a:blip r:embed="rId6"/>
          <a:srcRect l="45596" t="347" r="19671" b="7297"/>
          <a:stretch>
            <a:fillRect/>
          </a:stretch>
        </p:blipFill>
        <p:spPr>
          <a:xfrm flipH="1">
            <a:off x="-3919" y="-1"/>
            <a:ext cx="3864590" cy="685800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791"/>
                                        </p:tgtEl>
                                        <p:attrNameLst>
                                          <p:attrName>style.visibility</p:attrName>
                                        </p:attrNameLst>
                                      </p:cBhvr>
                                      <p:to>
                                        <p:strVal val="visible"/>
                                      </p:to>
                                    </p:set>
                                    <p:animEffect transition="in" filter="fade">
                                      <p:cBhvr>
                                        <p:cTn id="7" dur="1500"/>
                                        <p:tgtEl>
                                          <p:spTgt spid="7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7" nodeType="clickEffect">
                                  <p:stCondLst>
                                    <p:cond delay="0"/>
                                  </p:stCondLst>
                                  <p:iterate>
                                    <p:tmAbs val="0"/>
                                  </p:iterate>
                                  <p:childTnLst>
                                    <p:set>
                                      <p:cBhvr>
                                        <p:cTn id="16" fill="hold"/>
                                        <p:tgtEl>
                                          <p:spTgt spid="786"/>
                                        </p:tgtEl>
                                        <p:attrNameLst>
                                          <p:attrName>style.visibility</p:attrName>
                                        </p:attrNameLst>
                                      </p:cBhvr>
                                      <p:to>
                                        <p:strVal val="visible"/>
                                      </p:to>
                                    </p:set>
                                    <p:animEffect transition="in" filter="fade">
                                      <p:cBhvr>
                                        <p:cTn id="17" dur="1000"/>
                                        <p:tgtEl>
                                          <p:spTgt spid="78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childTnLst>
                          </p:cTn>
                        </p:par>
                        <p:par>
                          <p:cTn id="22" fill="hold">
                            <p:stCondLst>
                              <p:cond delay="2000"/>
                            </p:stCondLst>
                            <p:childTnLst>
                              <p:par>
                                <p:cTn id="23" presetID="10" presetClass="entr" fill="hold" grpId="9" nodeType="afterEffect">
                                  <p:stCondLst>
                                    <p:cond delay="0"/>
                                  </p:stCondLst>
                                  <p:iterate>
                                    <p:tmAbs val="0"/>
                                  </p:iterate>
                                  <p:childTnLst>
                                    <p:set>
                                      <p:cBhvr>
                                        <p:cTn id="24" fill="hold"/>
                                        <p:tgtEl>
                                          <p:spTgt spid="787"/>
                                        </p:tgtEl>
                                        <p:attrNameLst>
                                          <p:attrName>style.visibility</p:attrName>
                                        </p:attrNameLst>
                                      </p:cBhvr>
                                      <p:to>
                                        <p:strVal val="visible"/>
                                      </p:to>
                                    </p:set>
                                    <p:animEffect transition="in" filter="fade">
                                      <p:cBhvr>
                                        <p:cTn id="25" dur="1000"/>
                                        <p:tgtEl>
                                          <p:spTgt spid="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 grpId="7" animBg="1" advAuto="0"/>
      <p:bldP spid="787" grpId="9" animBg="1" advAuto="0"/>
      <p:bldP spid="791" grpId="1" animBg="1" advAuto="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13</a:t>
            </a:fld>
            <a:endParaRPr/>
          </a:p>
        </p:txBody>
      </p:sp>
      <p:sp>
        <p:nvSpPr>
          <p:cNvPr id="794" name="Symbol zastępczy tekstu 27"/>
          <p:cNvSpPr txBox="1"/>
          <p:nvPr/>
        </p:nvSpPr>
        <p:spPr>
          <a:xfrm>
            <a:off x="4274155" y="515679"/>
            <a:ext cx="6701722" cy="8023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896111">
              <a:lnSpc>
                <a:spcPts val="2700"/>
              </a:lnSpc>
              <a:defRPr sz="2700" b="1">
                <a:solidFill>
                  <a:schemeClr val="accent1"/>
                </a:solidFill>
                <a:latin typeface="+mj-lt"/>
                <a:ea typeface="+mj-ea"/>
                <a:cs typeface="+mj-cs"/>
                <a:sym typeface="Source Sans Pro"/>
              </a:defRPr>
            </a:pPr>
            <a:r>
              <a:rPr lang="pl-PL" dirty="0"/>
              <a:t>DYSKUSJA GRUPOWA: </a:t>
            </a:r>
            <a:r>
              <a:rPr dirty="0" err="1"/>
              <a:t>Pytanie</a:t>
            </a:r>
            <a:r>
              <a:rPr dirty="0"/>
              <a:t> 3</a:t>
            </a:r>
          </a:p>
          <a:p>
            <a:pPr defTabSz="896111">
              <a:lnSpc>
                <a:spcPts val="2700"/>
              </a:lnSpc>
              <a:defRPr sz="1900">
                <a:solidFill>
                  <a:schemeClr val="accent1"/>
                </a:solidFill>
                <a:latin typeface="+mj-lt"/>
                <a:ea typeface="+mj-ea"/>
                <a:cs typeface="+mj-cs"/>
                <a:sym typeface="Source Sans Pro"/>
              </a:defRPr>
            </a:pPr>
            <a:r>
              <a:rPr dirty="0"/>
              <a:t>(1 </a:t>
            </a:r>
            <a:r>
              <a:rPr dirty="0" err="1"/>
              <a:t>minuta</a:t>
            </a:r>
            <a:r>
              <a:rPr dirty="0"/>
              <a:t> </a:t>
            </a:r>
            <a:r>
              <a:rPr dirty="0" err="1"/>
              <a:t>refleksji</a:t>
            </a:r>
            <a:r>
              <a:rPr dirty="0"/>
              <a:t> + 8 </a:t>
            </a:r>
            <a:r>
              <a:rPr dirty="0" err="1"/>
              <a:t>minut</a:t>
            </a:r>
            <a:r>
              <a:rPr dirty="0"/>
              <a:t> </a:t>
            </a:r>
            <a:r>
              <a:rPr dirty="0" err="1"/>
              <a:t>dialogu</a:t>
            </a:r>
            <a:r>
              <a:rPr dirty="0"/>
              <a:t>)</a:t>
            </a:r>
            <a:r>
              <a:rPr sz="2700" dirty="0"/>
              <a:t> </a:t>
            </a:r>
          </a:p>
        </p:txBody>
      </p:sp>
      <p:pic>
        <p:nvPicPr>
          <p:cNvPr id="796" name="pasted-image.pdf" descr="pasted-image.pdf"/>
          <p:cNvPicPr>
            <a:picLocks noChangeAspect="1"/>
          </p:cNvPicPr>
          <p:nvPr/>
        </p:nvPicPr>
        <p:blipFill>
          <a:blip r:embed="rId2"/>
          <a:stretch>
            <a:fillRect/>
          </a:stretch>
        </p:blipFill>
        <p:spPr>
          <a:xfrm>
            <a:off x="4246510" y="1588517"/>
            <a:ext cx="7454902" cy="2832764"/>
          </a:xfrm>
          <a:prstGeom prst="rect">
            <a:avLst/>
          </a:prstGeom>
          <a:ln w="12700" cap="flat">
            <a:noFill/>
            <a:miter lim="400000"/>
          </a:ln>
          <a:effectLst/>
        </p:spPr>
      </p:pic>
      <p:sp>
        <p:nvSpPr>
          <p:cNvPr id="795" name="pole tekstowe 66"/>
          <p:cNvSpPr txBox="1"/>
          <p:nvPr/>
        </p:nvSpPr>
        <p:spPr>
          <a:xfrm>
            <a:off x="4416907" y="1726949"/>
            <a:ext cx="7114108" cy="22530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nSpc>
                <a:spcPct val="120000"/>
              </a:lnSpc>
              <a:spcBef>
                <a:spcPts val="800"/>
              </a:spcBef>
              <a:defRPr sz="1600">
                <a:solidFill>
                  <a:schemeClr val="accent2">
                    <a:lumOff val="-6196"/>
                  </a:schemeClr>
                </a:solidFill>
                <a:latin typeface="+mj-lt"/>
                <a:ea typeface="+mj-ea"/>
                <a:cs typeface="+mj-cs"/>
                <a:sym typeface="Source Sans Pro"/>
              </a:defRPr>
            </a:pPr>
            <a:r>
              <a:rPr lang="pl-PL" dirty="0"/>
              <a:t>Zaangażowanie to nie tylko entuzjazm, ale także gotowość do podejmowania trudnych zadań, pomagania innym lub proszenia o wsparcie, gdy jest to potrzebne.</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Które postawy i działania bohaterów wspierały zaangażowanie i pomagały w realizacji celu?</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Czego w tej historii zabrakło według Ciebie, aby projekt przebiegał sprawniej unikając niekonstruktywnych konfliktów?</a:t>
            </a:r>
          </a:p>
        </p:txBody>
      </p:sp>
      <p:pic>
        <p:nvPicPr>
          <p:cNvPr id="798" name="03-ikona-swiatelka.png" descr="03-ikona-swiatelka.png"/>
          <p:cNvPicPr>
            <a:picLocks noChangeAspect="1"/>
          </p:cNvPicPr>
          <p:nvPr/>
        </p:nvPicPr>
        <p:blipFill>
          <a:blip r:embed="rId3"/>
          <a:stretch>
            <a:fillRect/>
          </a:stretch>
        </p:blipFill>
        <p:spPr>
          <a:xfrm>
            <a:off x="9548805" y="453535"/>
            <a:ext cx="378061" cy="378061"/>
          </a:xfrm>
          <a:prstGeom prst="rect">
            <a:avLst/>
          </a:prstGeom>
          <a:ln w="12700">
            <a:miter lim="400000"/>
          </a:ln>
        </p:spPr>
      </p:pic>
      <p:pic>
        <p:nvPicPr>
          <p:cNvPr id="806" name="02-ikona-strzalek.png" descr="02-ikona-strzalek.png"/>
          <p:cNvPicPr>
            <a:picLocks noChangeAspect="1"/>
          </p:cNvPicPr>
          <p:nvPr/>
        </p:nvPicPr>
        <p:blipFill>
          <a:blip r:embed="rId4"/>
          <a:stretch>
            <a:fillRect/>
          </a:stretch>
        </p:blipFill>
        <p:spPr>
          <a:xfrm>
            <a:off x="9136817" y="453535"/>
            <a:ext cx="378061" cy="378061"/>
          </a:xfrm>
          <a:prstGeom prst="rect">
            <a:avLst/>
          </a:prstGeom>
          <a:ln w="12700">
            <a:miter lim="400000"/>
          </a:ln>
        </p:spPr>
      </p:pic>
      <p:grpSp>
        <p:nvGrpSpPr>
          <p:cNvPr id="5" name="Grupuj">
            <a:extLst>
              <a:ext uri="{FF2B5EF4-FFF2-40B4-BE49-F238E27FC236}">
                <a16:creationId xmlns:a16="http://schemas.microsoft.com/office/drawing/2014/main" id="{26FA16A3-9AFA-0E05-34A9-AE026A22C78D}"/>
              </a:ext>
            </a:extLst>
          </p:cNvPr>
          <p:cNvGrpSpPr/>
          <p:nvPr/>
        </p:nvGrpSpPr>
        <p:grpSpPr>
          <a:xfrm>
            <a:off x="4213247" y="4470441"/>
            <a:ext cx="7488165" cy="2082276"/>
            <a:chOff x="0" y="0"/>
            <a:chExt cx="7488164" cy="2082274"/>
          </a:xfrm>
        </p:grpSpPr>
        <p:pic>
          <p:nvPicPr>
            <p:cNvPr id="6" name="01-ikona-dloni.png" descr="01-ikona-dloni.png">
              <a:extLst>
                <a:ext uri="{FF2B5EF4-FFF2-40B4-BE49-F238E27FC236}">
                  <a16:creationId xmlns:a16="http://schemas.microsoft.com/office/drawing/2014/main" id="{ECEAD325-63D6-8092-458C-F1CDA15428C2}"/>
                </a:ext>
              </a:extLst>
            </p:cNvPr>
            <p:cNvPicPr>
              <a:picLocks noChangeAspect="1"/>
            </p:cNvPicPr>
            <p:nvPr/>
          </p:nvPicPr>
          <p:blipFill>
            <a:blip r:embed="rId5"/>
            <a:stretch>
              <a:fillRect/>
            </a:stretch>
          </p:blipFill>
          <p:spPr>
            <a:xfrm>
              <a:off x="9923" y="1157043"/>
              <a:ext cx="378060" cy="378060"/>
            </a:xfrm>
            <a:prstGeom prst="rect">
              <a:avLst/>
            </a:prstGeom>
            <a:ln w="12700" cap="flat">
              <a:noFill/>
              <a:miter lim="400000"/>
            </a:ln>
            <a:effectLst/>
          </p:spPr>
        </p:pic>
        <p:pic>
          <p:nvPicPr>
            <p:cNvPr id="7" name="01-ikona-dloni.png" descr="01-ikona-dloni.png">
              <a:extLst>
                <a:ext uri="{FF2B5EF4-FFF2-40B4-BE49-F238E27FC236}">
                  <a16:creationId xmlns:a16="http://schemas.microsoft.com/office/drawing/2014/main" id="{EBD90710-7E5B-4C1F-6031-D953A892430F}"/>
                </a:ext>
              </a:extLst>
            </p:cNvPr>
            <p:cNvPicPr>
              <a:picLocks noChangeAspect="1"/>
            </p:cNvPicPr>
            <p:nvPr/>
          </p:nvPicPr>
          <p:blipFill>
            <a:blip r:embed="rId5"/>
            <a:stretch>
              <a:fillRect/>
            </a:stretch>
          </p:blipFill>
          <p:spPr>
            <a:xfrm>
              <a:off x="9923" y="609871"/>
              <a:ext cx="378060" cy="378060"/>
            </a:xfrm>
            <a:prstGeom prst="rect">
              <a:avLst/>
            </a:prstGeom>
            <a:ln w="12700" cap="flat">
              <a:noFill/>
              <a:miter lim="400000"/>
            </a:ln>
            <a:effectLst/>
          </p:spPr>
        </p:pic>
        <p:sp>
          <p:nvSpPr>
            <p:cNvPr id="8" name="Symbol zastępczy tekstu 39">
              <a:extLst>
                <a:ext uri="{FF2B5EF4-FFF2-40B4-BE49-F238E27FC236}">
                  <a16:creationId xmlns:a16="http://schemas.microsoft.com/office/drawing/2014/main" id="{FB585CBE-ABAE-729B-2AE7-1EDA1759DA27}"/>
                </a:ext>
              </a:extLst>
            </p:cNvPr>
            <p:cNvSpPr/>
            <p:nvPr/>
          </p:nvSpPr>
          <p:spPr>
            <a:xfrm>
              <a:off x="528422" y="520180"/>
              <a:ext cx="6887166" cy="14197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nSpc>
                  <a:spcPts val="2700"/>
                </a:lnSpc>
                <a:defRPr sz="1300"/>
              </a:pPr>
              <a:r>
                <a:rPr sz="1300" dirty="0"/>
                <a:t>W </a:t>
              </a:r>
              <a:r>
                <a:rPr sz="1300" dirty="0" err="1"/>
                <a:t>podgrupie</a:t>
              </a:r>
              <a:r>
                <a:rPr sz="1300" dirty="0"/>
                <a:t> </a:t>
              </a:r>
              <a:r>
                <a:rPr sz="1300" dirty="0" err="1"/>
                <a:t>rolę</a:t>
              </a:r>
              <a:r>
                <a:rPr sz="1300" dirty="0"/>
                <a:t> </a:t>
              </a:r>
              <a:r>
                <a:rPr sz="1300" dirty="0" err="1"/>
                <a:t>moderatora</a:t>
              </a:r>
              <a:r>
                <a:rPr sz="1300" dirty="0"/>
                <a:t> </a:t>
              </a:r>
              <a:r>
                <a:rPr sz="1300" dirty="0" err="1"/>
                <a:t>przejmuje</a:t>
              </a:r>
              <a:r>
                <a:rPr sz="1300" dirty="0"/>
                <a:t> </a:t>
              </a:r>
              <a:r>
                <a:rPr sz="1300" dirty="0" err="1"/>
                <a:t>pierwsza</a:t>
              </a:r>
              <a:r>
                <a:rPr sz="1300" dirty="0"/>
                <a:t> </a:t>
              </a:r>
              <a:r>
                <a:rPr sz="1300" dirty="0" err="1"/>
                <a:t>osoba</a:t>
              </a:r>
              <a:r>
                <a:rPr sz="1300" dirty="0"/>
                <a:t> po </a:t>
              </a:r>
              <a:r>
                <a:rPr sz="1300" dirty="0" err="1"/>
                <a:t>lewej</a:t>
              </a:r>
              <a:r>
                <a:rPr sz="1300" dirty="0"/>
                <a:t> </a:t>
              </a:r>
              <a:r>
                <a:rPr sz="1300" dirty="0" err="1"/>
                <a:t>stronie</a:t>
              </a:r>
              <a:r>
                <a:rPr sz="1300" dirty="0"/>
                <a:t> </a:t>
              </a:r>
              <a:r>
                <a:rPr sz="1300" dirty="0" err="1"/>
                <a:t>wcześniejszego</a:t>
              </a:r>
              <a:r>
                <a:rPr sz="1300" dirty="0"/>
                <a:t> </a:t>
              </a:r>
              <a:r>
                <a:rPr sz="1300" dirty="0" err="1"/>
                <a:t>moderatora</a:t>
              </a:r>
              <a:r>
                <a:rPr sz="1300" dirty="0"/>
                <a:t>.</a:t>
              </a:r>
            </a:p>
            <a:p>
              <a:pPr>
                <a:lnSpc>
                  <a:spcPts val="2700"/>
                </a:lnSpc>
                <a:defRPr sz="1300"/>
              </a:pPr>
              <a:r>
                <a:rPr sz="1300" dirty="0" err="1"/>
                <a:t>Przestrzegajcie</a:t>
              </a:r>
              <a:r>
                <a:rPr sz="1300" dirty="0"/>
                <a:t> </a:t>
              </a:r>
              <a:r>
                <a:rPr sz="1300" dirty="0" err="1"/>
                <a:t>zasady</a:t>
              </a:r>
              <a:r>
                <a:rPr sz="1300" dirty="0"/>
                <a:t> o </a:t>
              </a:r>
              <a:r>
                <a:rPr sz="1300" dirty="0" err="1"/>
                <a:t>aktywnym</a:t>
              </a:r>
              <a:r>
                <a:rPr sz="1300" dirty="0"/>
                <a:t> </a:t>
              </a:r>
              <a:r>
                <a:rPr sz="1300" dirty="0" err="1"/>
                <a:t>słuchaniu</a:t>
              </a:r>
              <a:r>
                <a:rPr sz="1300" dirty="0"/>
                <a:t> </a:t>
              </a:r>
              <a:r>
                <a:rPr sz="1300" dirty="0" err="1"/>
                <a:t>i</a:t>
              </a:r>
              <a:r>
                <a:rPr sz="1300" dirty="0"/>
                <a:t> </a:t>
              </a:r>
              <a:r>
                <a:rPr sz="1300" dirty="0" err="1"/>
                <a:t>komunikacji</a:t>
              </a:r>
              <a:r>
                <a:rPr sz="1300" dirty="0"/>
                <a:t> „ja”.</a:t>
              </a:r>
            </a:p>
            <a:p>
              <a:pPr>
                <a:lnSpc>
                  <a:spcPts val="2700"/>
                </a:lnSpc>
                <a:defRPr sz="1300"/>
              </a:pPr>
              <a:r>
                <a:rPr sz="1300" dirty="0" err="1"/>
                <a:t>Prowadzący</a:t>
              </a:r>
              <a:r>
                <a:rPr sz="1300" dirty="0"/>
                <a:t> </a:t>
              </a:r>
              <a:r>
                <a:rPr sz="1300" dirty="0" err="1"/>
                <a:t>ćwiczenie</a:t>
              </a:r>
              <a:r>
                <a:rPr sz="1300" dirty="0"/>
                <a:t> po </a:t>
              </a:r>
              <a:r>
                <a:rPr sz="1300" dirty="0" err="1"/>
                <a:t>przeczytaniu</a:t>
              </a:r>
              <a:r>
                <a:rPr sz="1300" dirty="0"/>
                <a:t> </a:t>
              </a:r>
              <a:r>
                <a:rPr sz="1300" dirty="0" err="1"/>
                <a:t>pytania</a:t>
              </a:r>
              <a:r>
                <a:rPr sz="1300" dirty="0"/>
                <a:t> </a:t>
              </a:r>
              <a:r>
                <a:rPr sz="1300" dirty="0" err="1"/>
                <a:t>dołącza</a:t>
              </a:r>
              <a:r>
                <a:rPr sz="1300" dirty="0"/>
                <a:t> do </a:t>
              </a:r>
              <a:r>
                <a:rPr sz="1300" dirty="0" err="1"/>
                <a:t>swojej</a:t>
              </a:r>
              <a:r>
                <a:rPr sz="1300" dirty="0"/>
                <a:t> </a:t>
              </a:r>
              <a:r>
                <a:rPr sz="1300" dirty="0" err="1"/>
                <a:t>grupy</a:t>
              </a:r>
              <a:r>
                <a:rPr sz="1300" dirty="0"/>
                <a:t> </a:t>
              </a:r>
              <a:r>
                <a:rPr sz="1300" dirty="0" err="1"/>
                <a:t>dyskusyjnej</a:t>
              </a:r>
              <a:r>
                <a:rPr sz="1300" dirty="0"/>
                <a:t>. </a:t>
              </a:r>
              <a:r>
                <a:rPr sz="1300" dirty="0" err="1"/>
                <a:t>Równocześnie</a:t>
              </a:r>
              <a:r>
                <a:rPr sz="1300" dirty="0"/>
                <a:t> </a:t>
              </a:r>
              <a:r>
                <a:rPr sz="1300" dirty="0" err="1"/>
                <a:t>mierzy</a:t>
              </a:r>
              <a:r>
                <a:rPr sz="1300" dirty="0"/>
                <a:t> </a:t>
              </a:r>
              <a:r>
                <a:rPr sz="1300" dirty="0" err="1"/>
                <a:t>czas</a:t>
              </a:r>
              <a:r>
                <a:rPr sz="1300" dirty="0"/>
                <a:t> </a:t>
              </a:r>
              <a:r>
                <a:rPr sz="1300" dirty="0" err="1"/>
                <a:t>i</a:t>
              </a:r>
              <a:r>
                <a:rPr sz="1300" dirty="0"/>
                <a:t> </a:t>
              </a:r>
              <a:r>
                <a:rPr sz="1300" dirty="0" err="1"/>
                <a:t>informuje</a:t>
              </a:r>
              <a:r>
                <a:rPr sz="1300" dirty="0"/>
                <a:t> o </a:t>
              </a:r>
              <a:r>
                <a:rPr sz="1300" dirty="0" err="1"/>
                <a:t>jego</a:t>
              </a:r>
              <a:r>
                <a:rPr sz="1300" dirty="0"/>
                <a:t> </a:t>
              </a:r>
              <a:r>
                <a:rPr sz="1300" dirty="0" err="1"/>
                <a:t>upływie</a:t>
              </a:r>
              <a:r>
                <a:rPr sz="1300" dirty="0"/>
                <a:t>. </a:t>
              </a:r>
            </a:p>
          </p:txBody>
        </p:sp>
        <p:pic>
          <p:nvPicPr>
            <p:cNvPr id="9" name="01-ikona-dloni.png" descr="01-ikona-dloni.png">
              <a:extLst>
                <a:ext uri="{FF2B5EF4-FFF2-40B4-BE49-F238E27FC236}">
                  <a16:creationId xmlns:a16="http://schemas.microsoft.com/office/drawing/2014/main" id="{D17B0A5F-82EF-D1D7-71F2-94C85F713AFA}"/>
                </a:ext>
              </a:extLst>
            </p:cNvPr>
            <p:cNvPicPr>
              <a:picLocks noChangeAspect="1"/>
            </p:cNvPicPr>
            <p:nvPr/>
          </p:nvPicPr>
          <p:blipFill>
            <a:blip r:embed="rId5"/>
            <a:stretch>
              <a:fillRect/>
            </a:stretch>
          </p:blipFill>
          <p:spPr>
            <a:xfrm>
              <a:off x="9923" y="1704214"/>
              <a:ext cx="378060" cy="378060"/>
            </a:xfrm>
            <a:prstGeom prst="rect">
              <a:avLst/>
            </a:prstGeom>
            <a:ln w="12700" cap="flat">
              <a:noFill/>
              <a:miter lim="400000"/>
            </a:ln>
            <a:effectLst/>
          </p:spPr>
        </p:pic>
        <p:sp>
          <p:nvSpPr>
            <p:cNvPr id="10" name="Prostokąt">
              <a:extLst>
                <a:ext uri="{FF2B5EF4-FFF2-40B4-BE49-F238E27FC236}">
                  <a16:creationId xmlns:a16="http://schemas.microsoft.com/office/drawing/2014/main" id="{FCCAB5BF-71B0-F2D4-F775-D2174DFE8DF3}"/>
                </a:ext>
              </a:extLst>
            </p:cNvPr>
            <p:cNvSpPr/>
            <p:nvPr/>
          </p:nvSpPr>
          <p:spPr>
            <a:xfrm>
              <a:off x="0" y="0"/>
              <a:ext cx="7488164"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11" name="Uwaga">
              <a:extLst>
                <a:ext uri="{FF2B5EF4-FFF2-40B4-BE49-F238E27FC236}">
                  <a16:creationId xmlns:a16="http://schemas.microsoft.com/office/drawing/2014/main" id="{78B339E1-FA52-D024-4D7C-0910476579F8}"/>
                </a:ext>
              </a:extLst>
            </p:cNvPr>
            <p:cNvSpPr txBox="1"/>
            <p:nvPr/>
          </p:nvSpPr>
          <p:spPr>
            <a:xfrm>
              <a:off x="123524" y="992"/>
              <a:ext cx="974303"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1400" b="1">
                  <a:solidFill>
                    <a:schemeClr val="accent1"/>
                  </a:solidFill>
                </a:defRPr>
              </a:lvl1pPr>
            </a:lstStyle>
            <a:p>
              <a:r>
                <a:rPr dirty="0" err="1">
                  <a:latin typeface="+mj-lt"/>
                </a:rPr>
                <a:t>Uwaga</a:t>
              </a:r>
              <a:endParaRPr dirty="0">
                <a:latin typeface="+mj-lt"/>
              </a:endParaRPr>
            </a:p>
          </p:txBody>
        </p:sp>
      </p:grpSp>
      <p:pic>
        <p:nvPicPr>
          <p:cNvPr id="2" name="speaker-at-business-meeting-in-the-conference-hall-2024-10-11-09-38-44-utc.jpeg" descr="speaker-at-business-meeting-in-the-conference-hall-2024-10-11-09-38-44-utc.jpeg">
            <a:extLst>
              <a:ext uri="{FF2B5EF4-FFF2-40B4-BE49-F238E27FC236}">
                <a16:creationId xmlns:a16="http://schemas.microsoft.com/office/drawing/2014/main" id="{F48E0988-B918-0DEB-2165-6881E7D59B74}"/>
              </a:ext>
            </a:extLst>
          </p:cNvPr>
          <p:cNvPicPr>
            <a:picLocks noChangeAspect="1"/>
          </p:cNvPicPr>
          <p:nvPr/>
        </p:nvPicPr>
        <p:blipFill>
          <a:blip r:embed="rId6"/>
          <a:srcRect l="51575" t="4015" r="12550" b="705"/>
          <a:stretch>
            <a:fillRect/>
          </a:stretch>
        </p:blipFill>
        <p:spPr>
          <a:xfrm>
            <a:off x="-11769" y="9831"/>
            <a:ext cx="3873650" cy="685800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806"/>
                                        </p:tgtEl>
                                        <p:attrNameLst>
                                          <p:attrName>style.visibility</p:attrName>
                                        </p:attrNameLst>
                                      </p:cBhvr>
                                      <p:to>
                                        <p:strVal val="visible"/>
                                      </p:to>
                                    </p:set>
                                    <p:animEffect transition="in" filter="fade">
                                      <p:cBhvr>
                                        <p:cTn id="7" dur="1500"/>
                                        <p:tgtEl>
                                          <p:spTgt spid="80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5"/>
                                        </p:tgtEl>
                                        <p:attrNameLst>
                                          <p:attrName>style.visibility</p:attrName>
                                        </p:attrNameLst>
                                      </p:cBhvr>
                                      <p:to>
                                        <p:strVal val="visible"/>
                                      </p:to>
                                    </p:set>
                                    <p:animEffect transition="in" filter="dissolv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6"/>
                                        </p:tgtEl>
                                        <p:attrNameLst>
                                          <p:attrName>style.visibility</p:attrName>
                                        </p:attrNameLst>
                                      </p:cBhvr>
                                      <p:to>
                                        <p:strVal val="visible"/>
                                      </p:to>
                                    </p:set>
                                    <p:animEffect transition="in" filter="fade">
                                      <p:cBhvr>
                                        <p:cTn id="17" dur="1000"/>
                                        <p:tgtEl>
                                          <p:spTgt spid="79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95"/>
                                        </p:tgtEl>
                                        <p:attrNameLst>
                                          <p:attrName>style.visibility</p:attrName>
                                        </p:attrNameLst>
                                      </p:cBhvr>
                                      <p:to>
                                        <p:strVal val="visible"/>
                                      </p:to>
                                    </p:set>
                                    <p:animEffect transition="in" filter="fade">
                                      <p:cBhvr>
                                        <p:cTn id="21" dur="1000"/>
                                        <p:tgtEl>
                                          <p:spTgt spid="795"/>
                                        </p:tgtEl>
                                      </p:cBhvr>
                                    </p:animEffect>
                                  </p:childTnLst>
                                </p:cTn>
                              </p:par>
                            </p:childTnLst>
                          </p:cTn>
                        </p:par>
                        <p:par>
                          <p:cTn id="22" fill="hold">
                            <p:stCondLst>
                              <p:cond delay="2000"/>
                            </p:stCondLst>
                            <p:childTnLst>
                              <p:par>
                                <p:cTn id="23" presetID="10" presetClass="entr" fill="hold" grpId="4" nodeType="afterEffect">
                                  <p:stCondLst>
                                    <p:cond delay="0"/>
                                  </p:stCondLst>
                                  <p:iterate>
                                    <p:tmAbs val="0"/>
                                  </p:iterate>
                                  <p:childTnLst>
                                    <p:set>
                                      <p:cBhvr>
                                        <p:cTn id="24" fill="hold"/>
                                        <p:tgtEl>
                                          <p:spTgt spid="798"/>
                                        </p:tgtEl>
                                        <p:attrNameLst>
                                          <p:attrName>style.visibility</p:attrName>
                                        </p:attrNameLst>
                                      </p:cBhvr>
                                      <p:to>
                                        <p:strVal val="visible"/>
                                      </p:to>
                                    </p:set>
                                    <p:animEffect transition="in" filter="fade">
                                      <p:cBhvr>
                                        <p:cTn id="25" dur="1000"/>
                                        <p:tgtEl>
                                          <p:spTgt spid="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 grpId="0"/>
      <p:bldP spid="798" grpId="4" animBg="1" advAuto="0"/>
      <p:bldP spid="806" grpId="1" animBg="1" advAuto="0"/>
      <p:bldP spid="5"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14</a:t>
            </a:fld>
            <a:endParaRPr/>
          </a:p>
        </p:txBody>
      </p:sp>
      <p:sp>
        <p:nvSpPr>
          <p:cNvPr id="809" name="Symbol zastępczy tekstu 27"/>
          <p:cNvSpPr txBox="1"/>
          <p:nvPr/>
        </p:nvSpPr>
        <p:spPr>
          <a:xfrm>
            <a:off x="4274155" y="515679"/>
            <a:ext cx="6014781" cy="8023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804672">
              <a:lnSpc>
                <a:spcPts val="2400"/>
              </a:lnSpc>
              <a:defRPr sz="2400" b="1">
                <a:solidFill>
                  <a:schemeClr val="accent1"/>
                </a:solidFill>
                <a:latin typeface="+mj-lt"/>
                <a:ea typeface="+mj-ea"/>
                <a:cs typeface="+mj-cs"/>
                <a:sym typeface="Source Sans Pro"/>
              </a:defRPr>
            </a:pPr>
            <a:r>
              <a:rPr lang="pl-PL" sz="2700" dirty="0"/>
              <a:t>DYSKUSJA W PODGRUPACH: </a:t>
            </a:r>
            <a:r>
              <a:rPr sz="2700" dirty="0" err="1"/>
              <a:t>Pytanie</a:t>
            </a:r>
            <a:r>
              <a:rPr sz="2700" dirty="0"/>
              <a:t> 4</a:t>
            </a:r>
          </a:p>
          <a:p>
            <a:pPr defTabSz="804672">
              <a:lnSpc>
                <a:spcPts val="2400"/>
              </a:lnSpc>
              <a:defRPr sz="1700">
                <a:solidFill>
                  <a:schemeClr val="accent1"/>
                </a:solidFill>
                <a:latin typeface="+mj-lt"/>
                <a:ea typeface="+mj-ea"/>
                <a:cs typeface="+mj-cs"/>
                <a:sym typeface="Source Sans Pro"/>
              </a:defRPr>
            </a:pPr>
            <a:r>
              <a:rPr sz="1900" dirty="0"/>
              <a:t>(1 </a:t>
            </a:r>
            <a:r>
              <a:rPr sz="1900" dirty="0" err="1"/>
              <a:t>minuta</a:t>
            </a:r>
            <a:r>
              <a:rPr sz="1900" dirty="0"/>
              <a:t> </a:t>
            </a:r>
            <a:r>
              <a:rPr sz="1900" dirty="0" err="1"/>
              <a:t>refleksji</a:t>
            </a:r>
            <a:r>
              <a:rPr sz="1900" dirty="0"/>
              <a:t> + 8 </a:t>
            </a:r>
            <a:r>
              <a:rPr sz="1900" dirty="0" err="1"/>
              <a:t>minut</a:t>
            </a:r>
            <a:r>
              <a:rPr sz="1900" dirty="0"/>
              <a:t> </a:t>
            </a:r>
            <a:r>
              <a:rPr sz="1900" dirty="0" err="1"/>
              <a:t>dialogu</a:t>
            </a:r>
            <a:r>
              <a:rPr sz="1900" dirty="0"/>
              <a:t>) </a:t>
            </a:r>
          </a:p>
        </p:txBody>
      </p:sp>
      <p:pic>
        <p:nvPicPr>
          <p:cNvPr id="811" name="pasted-image.pdf" descr="pasted-image.pdf"/>
          <p:cNvPicPr>
            <a:picLocks noChangeAspect="1"/>
          </p:cNvPicPr>
          <p:nvPr/>
        </p:nvPicPr>
        <p:blipFill>
          <a:blip r:embed="rId2"/>
          <a:stretch>
            <a:fillRect/>
          </a:stretch>
        </p:blipFill>
        <p:spPr>
          <a:xfrm>
            <a:off x="4228729" y="1720646"/>
            <a:ext cx="7490463" cy="2631463"/>
          </a:xfrm>
          <a:prstGeom prst="rect">
            <a:avLst/>
          </a:prstGeom>
          <a:ln w="12700" cap="flat">
            <a:noFill/>
            <a:miter lim="400000"/>
          </a:ln>
          <a:effectLst/>
        </p:spPr>
      </p:pic>
      <p:pic>
        <p:nvPicPr>
          <p:cNvPr id="813" name="03-ikona-swiatelka.png" descr="03-ikona-swiatelka.png"/>
          <p:cNvPicPr>
            <a:picLocks noChangeAspect="1"/>
          </p:cNvPicPr>
          <p:nvPr/>
        </p:nvPicPr>
        <p:blipFill>
          <a:blip r:embed="rId3"/>
          <a:stretch>
            <a:fillRect/>
          </a:stretch>
        </p:blipFill>
        <p:spPr>
          <a:xfrm>
            <a:off x="10499668" y="448618"/>
            <a:ext cx="378061" cy="378061"/>
          </a:xfrm>
          <a:prstGeom prst="rect">
            <a:avLst/>
          </a:prstGeom>
          <a:ln w="12700">
            <a:miter lim="400000"/>
          </a:ln>
        </p:spPr>
      </p:pic>
      <p:pic>
        <p:nvPicPr>
          <p:cNvPr id="821" name="02-ikona-strzalek.png" descr="02-ikona-strzalek.png"/>
          <p:cNvPicPr>
            <a:picLocks noChangeAspect="1"/>
          </p:cNvPicPr>
          <p:nvPr/>
        </p:nvPicPr>
        <p:blipFill>
          <a:blip r:embed="rId4"/>
          <a:stretch>
            <a:fillRect/>
          </a:stretch>
        </p:blipFill>
        <p:spPr>
          <a:xfrm>
            <a:off x="10118900" y="448618"/>
            <a:ext cx="378061" cy="378061"/>
          </a:xfrm>
          <a:prstGeom prst="rect">
            <a:avLst/>
          </a:prstGeom>
          <a:ln w="12700">
            <a:miter lim="400000"/>
          </a:ln>
        </p:spPr>
      </p:pic>
      <p:sp>
        <p:nvSpPr>
          <p:cNvPr id="2" name="pole tekstowe 66">
            <a:extLst>
              <a:ext uri="{FF2B5EF4-FFF2-40B4-BE49-F238E27FC236}">
                <a16:creationId xmlns:a16="http://schemas.microsoft.com/office/drawing/2014/main" id="{3A46B78A-6697-8062-D7D3-A56D8BB8A41F}"/>
              </a:ext>
            </a:extLst>
          </p:cNvPr>
          <p:cNvSpPr txBox="1"/>
          <p:nvPr/>
        </p:nvSpPr>
        <p:spPr>
          <a:xfrm>
            <a:off x="4416907" y="1833560"/>
            <a:ext cx="7114108" cy="19575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nSpc>
                <a:spcPct val="120000"/>
              </a:lnSpc>
              <a:spcBef>
                <a:spcPts val="800"/>
              </a:spcBef>
              <a:defRPr sz="1600">
                <a:solidFill>
                  <a:schemeClr val="accent2">
                    <a:lumOff val="-6196"/>
                  </a:schemeClr>
                </a:solidFill>
                <a:latin typeface="+mj-lt"/>
                <a:ea typeface="+mj-ea"/>
                <a:cs typeface="+mj-cs"/>
                <a:sym typeface="Source Sans Pro"/>
              </a:defRPr>
            </a:pPr>
            <a:r>
              <a:rPr lang="pl-PL" dirty="0"/>
              <a:t>Aby skutecznie angażować się w projekty i wspólne działania, potrzebujemy odpowiedniego środowiska pracy i wsparcia ze strony zespołu.</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Jak na podstawie opowiadania rozumiesz zaangażowanie w pracę zespołową?</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Czego potrzebujesz od innych, aby czuć większą motywację i zaangażowanie w realizację wspólnych celów?</a:t>
            </a:r>
          </a:p>
        </p:txBody>
      </p:sp>
      <p:grpSp>
        <p:nvGrpSpPr>
          <p:cNvPr id="12" name="Grupuj">
            <a:extLst>
              <a:ext uri="{FF2B5EF4-FFF2-40B4-BE49-F238E27FC236}">
                <a16:creationId xmlns:a16="http://schemas.microsoft.com/office/drawing/2014/main" id="{1D990DB0-E4BF-97B4-09EA-90E5B4CF39CF}"/>
              </a:ext>
            </a:extLst>
          </p:cNvPr>
          <p:cNvGrpSpPr/>
          <p:nvPr/>
        </p:nvGrpSpPr>
        <p:grpSpPr>
          <a:xfrm>
            <a:off x="4229879" y="4393094"/>
            <a:ext cx="7488165" cy="2082276"/>
            <a:chOff x="0" y="0"/>
            <a:chExt cx="7488164" cy="2082274"/>
          </a:xfrm>
        </p:grpSpPr>
        <p:pic>
          <p:nvPicPr>
            <p:cNvPr id="13" name="01-ikona-dloni.png" descr="01-ikona-dloni.png">
              <a:extLst>
                <a:ext uri="{FF2B5EF4-FFF2-40B4-BE49-F238E27FC236}">
                  <a16:creationId xmlns:a16="http://schemas.microsoft.com/office/drawing/2014/main" id="{758E533E-B831-30F2-8A64-E0042FBE03AB}"/>
                </a:ext>
              </a:extLst>
            </p:cNvPr>
            <p:cNvPicPr>
              <a:picLocks noChangeAspect="1"/>
            </p:cNvPicPr>
            <p:nvPr/>
          </p:nvPicPr>
          <p:blipFill>
            <a:blip r:embed="rId5"/>
            <a:stretch>
              <a:fillRect/>
            </a:stretch>
          </p:blipFill>
          <p:spPr>
            <a:xfrm>
              <a:off x="9923" y="1157043"/>
              <a:ext cx="378060" cy="378060"/>
            </a:xfrm>
            <a:prstGeom prst="rect">
              <a:avLst/>
            </a:prstGeom>
            <a:ln w="12700" cap="flat">
              <a:noFill/>
              <a:miter lim="400000"/>
            </a:ln>
            <a:effectLst/>
          </p:spPr>
        </p:pic>
        <p:pic>
          <p:nvPicPr>
            <p:cNvPr id="14" name="01-ikona-dloni.png" descr="01-ikona-dloni.png">
              <a:extLst>
                <a:ext uri="{FF2B5EF4-FFF2-40B4-BE49-F238E27FC236}">
                  <a16:creationId xmlns:a16="http://schemas.microsoft.com/office/drawing/2014/main" id="{36ADB42A-C779-637C-4C21-52E19FB1CBF5}"/>
                </a:ext>
              </a:extLst>
            </p:cNvPr>
            <p:cNvPicPr>
              <a:picLocks noChangeAspect="1"/>
            </p:cNvPicPr>
            <p:nvPr/>
          </p:nvPicPr>
          <p:blipFill>
            <a:blip r:embed="rId5"/>
            <a:stretch>
              <a:fillRect/>
            </a:stretch>
          </p:blipFill>
          <p:spPr>
            <a:xfrm>
              <a:off x="9923" y="609871"/>
              <a:ext cx="378060" cy="378060"/>
            </a:xfrm>
            <a:prstGeom prst="rect">
              <a:avLst/>
            </a:prstGeom>
            <a:ln w="12700" cap="flat">
              <a:noFill/>
              <a:miter lim="400000"/>
            </a:ln>
            <a:effectLst/>
          </p:spPr>
        </p:pic>
        <p:sp>
          <p:nvSpPr>
            <p:cNvPr id="15" name="Symbol zastępczy tekstu 39">
              <a:extLst>
                <a:ext uri="{FF2B5EF4-FFF2-40B4-BE49-F238E27FC236}">
                  <a16:creationId xmlns:a16="http://schemas.microsoft.com/office/drawing/2014/main" id="{EF134FD4-4386-B697-9524-5002A1DCC994}"/>
                </a:ext>
              </a:extLst>
            </p:cNvPr>
            <p:cNvSpPr/>
            <p:nvPr/>
          </p:nvSpPr>
          <p:spPr>
            <a:xfrm>
              <a:off x="528422" y="520180"/>
              <a:ext cx="6887166" cy="14197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nSpc>
                  <a:spcPts val="2700"/>
                </a:lnSpc>
                <a:defRPr sz="1300"/>
              </a:pPr>
              <a:r>
                <a:rPr sz="1300" dirty="0"/>
                <a:t>W </a:t>
              </a:r>
              <a:r>
                <a:rPr sz="1300" dirty="0" err="1"/>
                <a:t>podgrupie</a:t>
              </a:r>
              <a:r>
                <a:rPr sz="1300" dirty="0"/>
                <a:t> </a:t>
              </a:r>
              <a:r>
                <a:rPr sz="1300" dirty="0" err="1"/>
                <a:t>rolę</a:t>
              </a:r>
              <a:r>
                <a:rPr sz="1300" dirty="0"/>
                <a:t> </a:t>
              </a:r>
              <a:r>
                <a:rPr sz="1300" dirty="0" err="1"/>
                <a:t>moderatora</a:t>
              </a:r>
              <a:r>
                <a:rPr sz="1300" dirty="0"/>
                <a:t> </a:t>
              </a:r>
              <a:r>
                <a:rPr sz="1300" dirty="0" err="1"/>
                <a:t>przejmuje</a:t>
              </a:r>
              <a:r>
                <a:rPr sz="1300" dirty="0"/>
                <a:t> </a:t>
              </a:r>
              <a:r>
                <a:rPr sz="1300" dirty="0" err="1"/>
                <a:t>pierwsza</a:t>
              </a:r>
              <a:r>
                <a:rPr sz="1300" dirty="0"/>
                <a:t> </a:t>
              </a:r>
              <a:r>
                <a:rPr sz="1300" dirty="0" err="1"/>
                <a:t>osoba</a:t>
              </a:r>
              <a:r>
                <a:rPr sz="1300" dirty="0"/>
                <a:t> po </a:t>
              </a:r>
              <a:r>
                <a:rPr sz="1300" dirty="0" err="1"/>
                <a:t>lewej</a:t>
              </a:r>
              <a:r>
                <a:rPr sz="1300" dirty="0"/>
                <a:t> </a:t>
              </a:r>
              <a:r>
                <a:rPr sz="1300" dirty="0" err="1"/>
                <a:t>stronie</a:t>
              </a:r>
              <a:r>
                <a:rPr sz="1300" dirty="0"/>
                <a:t> </a:t>
              </a:r>
              <a:r>
                <a:rPr sz="1300" dirty="0" err="1"/>
                <a:t>wcześniejszego</a:t>
              </a:r>
              <a:r>
                <a:rPr sz="1300" dirty="0"/>
                <a:t> </a:t>
              </a:r>
              <a:r>
                <a:rPr sz="1300" dirty="0" err="1"/>
                <a:t>moderatora</a:t>
              </a:r>
              <a:r>
                <a:rPr sz="1300" dirty="0"/>
                <a:t>.</a:t>
              </a:r>
            </a:p>
            <a:p>
              <a:pPr>
                <a:lnSpc>
                  <a:spcPts val="2700"/>
                </a:lnSpc>
                <a:defRPr sz="1300"/>
              </a:pPr>
              <a:r>
                <a:rPr sz="1300" dirty="0" err="1"/>
                <a:t>Przestrzegajcie</a:t>
              </a:r>
              <a:r>
                <a:rPr sz="1300" dirty="0"/>
                <a:t> </a:t>
              </a:r>
              <a:r>
                <a:rPr sz="1300" dirty="0" err="1"/>
                <a:t>zasady</a:t>
              </a:r>
              <a:r>
                <a:rPr sz="1300" dirty="0"/>
                <a:t> o </a:t>
              </a:r>
              <a:r>
                <a:rPr sz="1300" dirty="0" err="1"/>
                <a:t>aktywnym</a:t>
              </a:r>
              <a:r>
                <a:rPr sz="1300" dirty="0"/>
                <a:t> </a:t>
              </a:r>
              <a:r>
                <a:rPr sz="1300" dirty="0" err="1"/>
                <a:t>słuchaniu</a:t>
              </a:r>
              <a:r>
                <a:rPr sz="1300" dirty="0"/>
                <a:t> </a:t>
              </a:r>
              <a:r>
                <a:rPr sz="1300" dirty="0" err="1"/>
                <a:t>i</a:t>
              </a:r>
              <a:r>
                <a:rPr sz="1300" dirty="0"/>
                <a:t> </a:t>
              </a:r>
              <a:r>
                <a:rPr sz="1300" dirty="0" err="1"/>
                <a:t>komunikacji</a:t>
              </a:r>
              <a:r>
                <a:rPr sz="1300" dirty="0"/>
                <a:t> „ja”.</a:t>
              </a:r>
            </a:p>
            <a:p>
              <a:pPr>
                <a:lnSpc>
                  <a:spcPts val="2700"/>
                </a:lnSpc>
                <a:defRPr sz="1300"/>
              </a:pPr>
              <a:r>
                <a:rPr sz="1300" dirty="0" err="1"/>
                <a:t>Prowadzący</a:t>
              </a:r>
              <a:r>
                <a:rPr sz="1300" dirty="0"/>
                <a:t> </a:t>
              </a:r>
              <a:r>
                <a:rPr sz="1300" dirty="0" err="1"/>
                <a:t>ćwiczenie</a:t>
              </a:r>
              <a:r>
                <a:rPr sz="1300" dirty="0"/>
                <a:t> po </a:t>
              </a:r>
              <a:r>
                <a:rPr sz="1300" dirty="0" err="1"/>
                <a:t>przeczytaniu</a:t>
              </a:r>
              <a:r>
                <a:rPr sz="1300" dirty="0"/>
                <a:t> </a:t>
              </a:r>
              <a:r>
                <a:rPr sz="1300" dirty="0" err="1"/>
                <a:t>pytania</a:t>
              </a:r>
              <a:r>
                <a:rPr sz="1300" dirty="0"/>
                <a:t> </a:t>
              </a:r>
              <a:r>
                <a:rPr sz="1300" dirty="0" err="1"/>
                <a:t>dołącza</a:t>
              </a:r>
              <a:r>
                <a:rPr sz="1300" dirty="0"/>
                <a:t> do </a:t>
              </a:r>
              <a:r>
                <a:rPr sz="1300" dirty="0" err="1"/>
                <a:t>swojej</a:t>
              </a:r>
              <a:r>
                <a:rPr sz="1300" dirty="0"/>
                <a:t> </a:t>
              </a:r>
              <a:r>
                <a:rPr sz="1300" dirty="0" err="1"/>
                <a:t>grupy</a:t>
              </a:r>
              <a:r>
                <a:rPr sz="1300" dirty="0"/>
                <a:t> </a:t>
              </a:r>
              <a:r>
                <a:rPr sz="1300" dirty="0" err="1"/>
                <a:t>dyskusyjnej</a:t>
              </a:r>
              <a:r>
                <a:rPr sz="1300" dirty="0"/>
                <a:t>. </a:t>
              </a:r>
              <a:r>
                <a:rPr sz="1300" dirty="0" err="1"/>
                <a:t>Równocześnie</a:t>
              </a:r>
              <a:r>
                <a:rPr sz="1300" dirty="0"/>
                <a:t> </a:t>
              </a:r>
              <a:r>
                <a:rPr sz="1300" dirty="0" err="1"/>
                <a:t>mierzy</a:t>
              </a:r>
              <a:r>
                <a:rPr sz="1300" dirty="0"/>
                <a:t> </a:t>
              </a:r>
              <a:r>
                <a:rPr sz="1300" dirty="0" err="1"/>
                <a:t>czas</a:t>
              </a:r>
              <a:r>
                <a:rPr sz="1300" dirty="0"/>
                <a:t> </a:t>
              </a:r>
              <a:r>
                <a:rPr sz="1300" dirty="0" err="1"/>
                <a:t>i</a:t>
              </a:r>
              <a:r>
                <a:rPr sz="1300" dirty="0"/>
                <a:t> </a:t>
              </a:r>
              <a:r>
                <a:rPr sz="1300" dirty="0" err="1"/>
                <a:t>informuje</a:t>
              </a:r>
              <a:r>
                <a:rPr sz="1300" dirty="0"/>
                <a:t> o </a:t>
              </a:r>
              <a:r>
                <a:rPr sz="1300" dirty="0" err="1"/>
                <a:t>jego</a:t>
              </a:r>
              <a:r>
                <a:rPr sz="1300" dirty="0"/>
                <a:t> </a:t>
              </a:r>
              <a:r>
                <a:rPr sz="1300" dirty="0" err="1"/>
                <a:t>upływie</a:t>
              </a:r>
              <a:r>
                <a:rPr sz="1300" dirty="0"/>
                <a:t>. </a:t>
              </a:r>
            </a:p>
          </p:txBody>
        </p:sp>
        <p:pic>
          <p:nvPicPr>
            <p:cNvPr id="16" name="01-ikona-dloni.png" descr="01-ikona-dloni.png">
              <a:extLst>
                <a:ext uri="{FF2B5EF4-FFF2-40B4-BE49-F238E27FC236}">
                  <a16:creationId xmlns:a16="http://schemas.microsoft.com/office/drawing/2014/main" id="{C3ED5B02-0A1D-64BB-1A99-2E1B9B63CE6A}"/>
                </a:ext>
              </a:extLst>
            </p:cNvPr>
            <p:cNvPicPr>
              <a:picLocks noChangeAspect="1"/>
            </p:cNvPicPr>
            <p:nvPr/>
          </p:nvPicPr>
          <p:blipFill>
            <a:blip r:embed="rId5"/>
            <a:stretch>
              <a:fillRect/>
            </a:stretch>
          </p:blipFill>
          <p:spPr>
            <a:xfrm>
              <a:off x="9923" y="1704214"/>
              <a:ext cx="378060" cy="378060"/>
            </a:xfrm>
            <a:prstGeom prst="rect">
              <a:avLst/>
            </a:prstGeom>
            <a:ln w="12700" cap="flat">
              <a:noFill/>
              <a:miter lim="400000"/>
            </a:ln>
            <a:effectLst/>
          </p:spPr>
        </p:pic>
        <p:sp>
          <p:nvSpPr>
            <p:cNvPr id="17" name="Prostokąt">
              <a:extLst>
                <a:ext uri="{FF2B5EF4-FFF2-40B4-BE49-F238E27FC236}">
                  <a16:creationId xmlns:a16="http://schemas.microsoft.com/office/drawing/2014/main" id="{80AE4584-89D0-1D17-FA4A-BF6AB6920801}"/>
                </a:ext>
              </a:extLst>
            </p:cNvPr>
            <p:cNvSpPr/>
            <p:nvPr/>
          </p:nvSpPr>
          <p:spPr>
            <a:xfrm>
              <a:off x="0" y="0"/>
              <a:ext cx="7488164"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18" name="Uwaga">
              <a:extLst>
                <a:ext uri="{FF2B5EF4-FFF2-40B4-BE49-F238E27FC236}">
                  <a16:creationId xmlns:a16="http://schemas.microsoft.com/office/drawing/2014/main" id="{963BA6B3-77BE-CD91-3B7D-8F3CBFF0DCC1}"/>
                </a:ext>
              </a:extLst>
            </p:cNvPr>
            <p:cNvSpPr txBox="1"/>
            <p:nvPr/>
          </p:nvSpPr>
          <p:spPr>
            <a:xfrm>
              <a:off x="123524" y="992"/>
              <a:ext cx="974303"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1400" b="1">
                  <a:solidFill>
                    <a:schemeClr val="accent1"/>
                  </a:solidFill>
                </a:defRPr>
              </a:lvl1pPr>
            </a:lstStyle>
            <a:p>
              <a:r>
                <a:rPr dirty="0" err="1">
                  <a:latin typeface="+mj-lt"/>
                </a:rPr>
                <a:t>Uwaga</a:t>
              </a:r>
              <a:endParaRPr dirty="0">
                <a:latin typeface="+mj-lt"/>
              </a:endParaRPr>
            </a:p>
          </p:txBody>
        </p:sp>
      </p:grpSp>
      <p:pic>
        <p:nvPicPr>
          <p:cNvPr id="3" name="group-of-people-during-the-psychological-therapy-i-2025-03-16-04-32-22-utc.jpeg" descr="group-of-people-during-the-psychological-therapy-i-2025-03-16-04-32-22-utc.jpeg">
            <a:extLst>
              <a:ext uri="{FF2B5EF4-FFF2-40B4-BE49-F238E27FC236}">
                <a16:creationId xmlns:a16="http://schemas.microsoft.com/office/drawing/2014/main" id="{05B17CF2-2E7F-FCE1-210A-27C41F928FE5}"/>
              </a:ext>
            </a:extLst>
          </p:cNvPr>
          <p:cNvPicPr>
            <a:picLocks noChangeAspect="1"/>
          </p:cNvPicPr>
          <p:nvPr/>
        </p:nvPicPr>
        <p:blipFill>
          <a:blip r:embed="rId6"/>
          <a:srcRect l="7537" t="1090" r="54703" b="330"/>
          <a:stretch>
            <a:fillRect/>
          </a:stretch>
        </p:blipFill>
        <p:spPr>
          <a:xfrm>
            <a:off x="-33458" y="0"/>
            <a:ext cx="3936120" cy="685800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821"/>
                                        </p:tgtEl>
                                        <p:attrNameLst>
                                          <p:attrName>style.visibility</p:attrName>
                                        </p:attrNameLst>
                                      </p:cBhvr>
                                      <p:to>
                                        <p:strVal val="visible"/>
                                      </p:to>
                                    </p:set>
                                    <p:animEffect transition="in" filter="fade">
                                      <p:cBhvr>
                                        <p:cTn id="7" dur="1500"/>
                                        <p:tgtEl>
                                          <p:spTgt spid="8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12"/>
                                        </p:tgtEl>
                                        <p:attrNameLst>
                                          <p:attrName>style.visibility</p:attrName>
                                        </p:attrNameLst>
                                      </p:cBhvr>
                                      <p:to>
                                        <p:strVal val="visible"/>
                                      </p:to>
                                    </p:set>
                                    <p:animEffect transition="in" filter="dissolv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1"/>
                                        </p:tgtEl>
                                        <p:attrNameLst>
                                          <p:attrName>style.visibility</p:attrName>
                                        </p:attrNameLst>
                                      </p:cBhvr>
                                      <p:to>
                                        <p:strVal val="visible"/>
                                      </p:to>
                                    </p:set>
                                    <p:animEffect transition="in" filter="fade">
                                      <p:cBhvr>
                                        <p:cTn id="17" dur="1000"/>
                                        <p:tgtEl>
                                          <p:spTgt spid="81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childTnLst>
                          </p:cTn>
                        </p:par>
                        <p:par>
                          <p:cTn id="22" fill="hold">
                            <p:stCondLst>
                              <p:cond delay="2000"/>
                            </p:stCondLst>
                            <p:childTnLst>
                              <p:par>
                                <p:cTn id="23" presetID="10" presetClass="entr" fill="hold" grpId="4" nodeType="afterEffect">
                                  <p:stCondLst>
                                    <p:cond delay="0"/>
                                  </p:stCondLst>
                                  <p:iterate>
                                    <p:tmAbs val="0"/>
                                  </p:iterate>
                                  <p:childTnLst>
                                    <p:set>
                                      <p:cBhvr>
                                        <p:cTn id="24" fill="hold"/>
                                        <p:tgtEl>
                                          <p:spTgt spid="813"/>
                                        </p:tgtEl>
                                        <p:attrNameLst>
                                          <p:attrName>style.visibility</p:attrName>
                                        </p:attrNameLst>
                                      </p:cBhvr>
                                      <p:to>
                                        <p:strVal val="visible"/>
                                      </p:to>
                                    </p:set>
                                    <p:animEffect transition="in" filter="fade">
                                      <p:cBhvr>
                                        <p:cTn id="25" dur="1000"/>
                                        <p:tgtEl>
                                          <p:spTgt spid="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 grpId="4" animBg="1" advAuto="0"/>
      <p:bldP spid="821" grpId="1" animBg="1" advAuto="0"/>
      <p:bldP spid="2" grpId="0"/>
      <p:bldP spid="12"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6" name="pasted-image.pdf" descr="pasted-image.pdf"/>
          <p:cNvPicPr>
            <a:picLocks noChangeAspect="1"/>
          </p:cNvPicPr>
          <p:nvPr/>
        </p:nvPicPr>
        <p:blipFill>
          <a:blip r:embed="rId2"/>
          <a:stretch>
            <a:fillRect/>
          </a:stretch>
        </p:blipFill>
        <p:spPr>
          <a:xfrm>
            <a:off x="4227583" y="1458644"/>
            <a:ext cx="7490462" cy="2483468"/>
          </a:xfrm>
          <a:prstGeom prst="rect">
            <a:avLst/>
          </a:prstGeom>
          <a:ln w="12700" cap="flat">
            <a:noFill/>
            <a:miter lim="400000"/>
          </a:ln>
          <a:effectLst/>
        </p:spPr>
      </p:pic>
      <p:sp>
        <p:nvSpPr>
          <p:cNvPr id="823"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15</a:t>
            </a:fld>
            <a:endParaRPr/>
          </a:p>
        </p:txBody>
      </p:sp>
      <p:sp>
        <p:nvSpPr>
          <p:cNvPr id="824" name="Symbol zastępczy tekstu 27"/>
          <p:cNvSpPr txBox="1"/>
          <p:nvPr/>
        </p:nvSpPr>
        <p:spPr>
          <a:xfrm>
            <a:off x="4274155" y="515679"/>
            <a:ext cx="6014781" cy="8023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804672">
              <a:lnSpc>
                <a:spcPts val="2400"/>
              </a:lnSpc>
              <a:defRPr sz="2400" b="1">
                <a:solidFill>
                  <a:schemeClr val="accent1"/>
                </a:solidFill>
                <a:latin typeface="+mj-lt"/>
                <a:ea typeface="+mj-ea"/>
                <a:cs typeface="+mj-cs"/>
                <a:sym typeface="Source Sans Pro"/>
              </a:defRPr>
            </a:pPr>
            <a:r>
              <a:rPr lang="pl-PL" dirty="0"/>
              <a:t>DYSKUSJA W PODGRUPACH: </a:t>
            </a:r>
            <a:r>
              <a:rPr dirty="0" err="1"/>
              <a:t>Pytanie</a:t>
            </a:r>
            <a:r>
              <a:rPr dirty="0"/>
              <a:t> 5</a:t>
            </a:r>
          </a:p>
          <a:p>
            <a:pPr defTabSz="804672">
              <a:lnSpc>
                <a:spcPts val="2400"/>
              </a:lnSpc>
              <a:defRPr sz="1700">
                <a:solidFill>
                  <a:schemeClr val="accent1"/>
                </a:solidFill>
                <a:latin typeface="+mj-lt"/>
                <a:ea typeface="+mj-ea"/>
                <a:cs typeface="+mj-cs"/>
                <a:sym typeface="Source Sans Pro"/>
              </a:defRPr>
            </a:pPr>
            <a:r>
              <a:rPr dirty="0"/>
              <a:t>(2 min</a:t>
            </a:r>
            <a:r>
              <a:rPr lang="pl-PL" dirty="0" err="1"/>
              <a:t>uty</a:t>
            </a:r>
            <a:r>
              <a:rPr dirty="0"/>
              <a:t> </a:t>
            </a:r>
            <a:r>
              <a:rPr dirty="0" err="1"/>
              <a:t>refleksji</a:t>
            </a:r>
            <a:r>
              <a:rPr dirty="0"/>
              <a:t> + 8 min</a:t>
            </a:r>
            <a:r>
              <a:rPr lang="pl-PL" dirty="0" err="1"/>
              <a:t>ut</a:t>
            </a:r>
            <a:r>
              <a:rPr dirty="0"/>
              <a:t> </a:t>
            </a:r>
            <a:r>
              <a:rPr dirty="0" err="1"/>
              <a:t>dialogu</a:t>
            </a:r>
            <a:r>
              <a:rPr dirty="0"/>
              <a:t>)</a:t>
            </a:r>
            <a:r>
              <a:rPr sz="2400" dirty="0"/>
              <a:t> </a:t>
            </a:r>
          </a:p>
        </p:txBody>
      </p:sp>
      <p:pic>
        <p:nvPicPr>
          <p:cNvPr id="828" name="03-ikona-swiatelka.png" descr="03-ikona-swiatelka.png"/>
          <p:cNvPicPr>
            <a:picLocks noChangeAspect="1"/>
          </p:cNvPicPr>
          <p:nvPr/>
        </p:nvPicPr>
        <p:blipFill>
          <a:blip r:embed="rId3"/>
          <a:stretch>
            <a:fillRect/>
          </a:stretch>
        </p:blipFill>
        <p:spPr>
          <a:xfrm>
            <a:off x="9804015" y="446301"/>
            <a:ext cx="378061" cy="378061"/>
          </a:xfrm>
          <a:prstGeom prst="rect">
            <a:avLst/>
          </a:prstGeom>
          <a:ln w="12700">
            <a:miter lim="400000"/>
          </a:ln>
        </p:spPr>
      </p:pic>
      <p:pic>
        <p:nvPicPr>
          <p:cNvPr id="837" name="02-ikona-strzalek.png" descr="02-ikona-strzalek.png"/>
          <p:cNvPicPr>
            <a:picLocks noChangeAspect="1"/>
          </p:cNvPicPr>
          <p:nvPr/>
        </p:nvPicPr>
        <p:blipFill>
          <a:blip r:embed="rId4"/>
          <a:stretch>
            <a:fillRect/>
          </a:stretch>
        </p:blipFill>
        <p:spPr>
          <a:xfrm>
            <a:off x="9433112" y="451583"/>
            <a:ext cx="378061" cy="378061"/>
          </a:xfrm>
          <a:prstGeom prst="rect">
            <a:avLst/>
          </a:prstGeom>
          <a:ln w="12700">
            <a:miter lim="400000"/>
          </a:ln>
        </p:spPr>
      </p:pic>
      <p:sp>
        <p:nvSpPr>
          <p:cNvPr id="2" name="pole tekstowe 66">
            <a:extLst>
              <a:ext uri="{FF2B5EF4-FFF2-40B4-BE49-F238E27FC236}">
                <a16:creationId xmlns:a16="http://schemas.microsoft.com/office/drawing/2014/main" id="{8C6D423A-335B-7FA7-4204-F426384D4C4E}"/>
              </a:ext>
            </a:extLst>
          </p:cNvPr>
          <p:cNvSpPr txBox="1"/>
          <p:nvPr/>
        </p:nvSpPr>
        <p:spPr>
          <a:xfrm>
            <a:off x="4353402" y="1594162"/>
            <a:ext cx="7114108" cy="19575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nSpc>
                <a:spcPct val="120000"/>
              </a:lnSpc>
              <a:spcBef>
                <a:spcPts val="800"/>
              </a:spcBef>
              <a:defRPr sz="1600">
                <a:solidFill>
                  <a:schemeClr val="accent2">
                    <a:lumOff val="-6196"/>
                  </a:schemeClr>
                </a:solidFill>
                <a:latin typeface="+mj-lt"/>
                <a:ea typeface="+mj-ea"/>
                <a:cs typeface="+mj-cs"/>
                <a:sym typeface="Source Sans Pro"/>
              </a:defRPr>
            </a:pPr>
            <a:r>
              <a:rPr lang="pl-PL" dirty="0"/>
              <a:t>Mateusz podszedł do realizacji projektu z dużym entuzjazmem, ale zabrakło mu wsparcia i zaangażowania reszty zespołu.</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Jakich </a:t>
            </a:r>
            <a:r>
              <a:rPr lang="pl-PL" dirty="0" err="1"/>
              <a:t>zachowań</a:t>
            </a:r>
            <a:r>
              <a:rPr lang="pl-PL" dirty="0"/>
              <a:t> potrzebujecie od siebie nawzajem, aby wspierać zaangażowanie i skutecznie realizować wspólne cele?</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Stwórzcie jedno lub dwa krótkie hasła, które najlepiej oddadzą Wasze wnioski z tej historii.</a:t>
            </a:r>
          </a:p>
        </p:txBody>
      </p:sp>
      <p:grpSp>
        <p:nvGrpSpPr>
          <p:cNvPr id="4" name="Grupuj">
            <a:extLst>
              <a:ext uri="{FF2B5EF4-FFF2-40B4-BE49-F238E27FC236}">
                <a16:creationId xmlns:a16="http://schemas.microsoft.com/office/drawing/2014/main" id="{2CAD8B26-2704-9490-CD79-991CE708FDB8}"/>
              </a:ext>
            </a:extLst>
          </p:cNvPr>
          <p:cNvGrpSpPr/>
          <p:nvPr/>
        </p:nvGrpSpPr>
        <p:grpSpPr>
          <a:xfrm>
            <a:off x="4229879" y="4353766"/>
            <a:ext cx="7488165" cy="2082276"/>
            <a:chOff x="0" y="0"/>
            <a:chExt cx="7488164" cy="2082274"/>
          </a:xfrm>
        </p:grpSpPr>
        <p:pic>
          <p:nvPicPr>
            <p:cNvPr id="5" name="01-ikona-dloni.png" descr="01-ikona-dloni.png">
              <a:extLst>
                <a:ext uri="{FF2B5EF4-FFF2-40B4-BE49-F238E27FC236}">
                  <a16:creationId xmlns:a16="http://schemas.microsoft.com/office/drawing/2014/main" id="{5E47317E-06CD-7FC3-57D3-B456AFA84C5C}"/>
                </a:ext>
              </a:extLst>
            </p:cNvPr>
            <p:cNvPicPr>
              <a:picLocks noChangeAspect="1"/>
            </p:cNvPicPr>
            <p:nvPr/>
          </p:nvPicPr>
          <p:blipFill>
            <a:blip r:embed="rId5"/>
            <a:stretch>
              <a:fillRect/>
            </a:stretch>
          </p:blipFill>
          <p:spPr>
            <a:xfrm>
              <a:off x="9923" y="1157043"/>
              <a:ext cx="378060" cy="378060"/>
            </a:xfrm>
            <a:prstGeom prst="rect">
              <a:avLst/>
            </a:prstGeom>
            <a:ln w="12700" cap="flat">
              <a:noFill/>
              <a:miter lim="400000"/>
            </a:ln>
            <a:effectLst/>
          </p:spPr>
        </p:pic>
        <p:pic>
          <p:nvPicPr>
            <p:cNvPr id="6" name="01-ikona-dloni.png" descr="01-ikona-dloni.png">
              <a:extLst>
                <a:ext uri="{FF2B5EF4-FFF2-40B4-BE49-F238E27FC236}">
                  <a16:creationId xmlns:a16="http://schemas.microsoft.com/office/drawing/2014/main" id="{4DEA2FC4-128D-99F3-0610-FB2C9C59DE05}"/>
                </a:ext>
              </a:extLst>
            </p:cNvPr>
            <p:cNvPicPr>
              <a:picLocks noChangeAspect="1"/>
            </p:cNvPicPr>
            <p:nvPr/>
          </p:nvPicPr>
          <p:blipFill>
            <a:blip r:embed="rId5"/>
            <a:stretch>
              <a:fillRect/>
            </a:stretch>
          </p:blipFill>
          <p:spPr>
            <a:xfrm>
              <a:off x="9923" y="609871"/>
              <a:ext cx="378060" cy="378060"/>
            </a:xfrm>
            <a:prstGeom prst="rect">
              <a:avLst/>
            </a:prstGeom>
            <a:ln w="12700" cap="flat">
              <a:noFill/>
              <a:miter lim="400000"/>
            </a:ln>
            <a:effectLst/>
          </p:spPr>
        </p:pic>
        <p:sp>
          <p:nvSpPr>
            <p:cNvPr id="7" name="Symbol zastępczy tekstu 39">
              <a:extLst>
                <a:ext uri="{FF2B5EF4-FFF2-40B4-BE49-F238E27FC236}">
                  <a16:creationId xmlns:a16="http://schemas.microsoft.com/office/drawing/2014/main" id="{69461D74-65DE-20CA-7A88-92FF58F98976}"/>
                </a:ext>
              </a:extLst>
            </p:cNvPr>
            <p:cNvSpPr/>
            <p:nvPr/>
          </p:nvSpPr>
          <p:spPr>
            <a:xfrm>
              <a:off x="528422" y="520180"/>
              <a:ext cx="6887166" cy="14197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nSpc>
                  <a:spcPts val="2700"/>
                </a:lnSpc>
                <a:defRPr sz="1300"/>
              </a:pPr>
              <a:r>
                <a:rPr sz="1300" dirty="0"/>
                <a:t>W </a:t>
              </a:r>
              <a:r>
                <a:rPr sz="1300" dirty="0" err="1"/>
                <a:t>podgrupie</a:t>
              </a:r>
              <a:r>
                <a:rPr sz="1300" dirty="0"/>
                <a:t> </a:t>
              </a:r>
              <a:r>
                <a:rPr sz="1300" dirty="0" err="1"/>
                <a:t>rolę</a:t>
              </a:r>
              <a:r>
                <a:rPr sz="1300" dirty="0"/>
                <a:t> </a:t>
              </a:r>
              <a:r>
                <a:rPr sz="1300" dirty="0" err="1"/>
                <a:t>moderatora</a:t>
              </a:r>
              <a:r>
                <a:rPr sz="1300" dirty="0"/>
                <a:t> </a:t>
              </a:r>
              <a:r>
                <a:rPr sz="1300" dirty="0" err="1"/>
                <a:t>przejmuje</a:t>
              </a:r>
              <a:r>
                <a:rPr sz="1300" dirty="0"/>
                <a:t> </a:t>
              </a:r>
              <a:r>
                <a:rPr sz="1300" dirty="0" err="1"/>
                <a:t>pierwsza</a:t>
              </a:r>
              <a:r>
                <a:rPr sz="1300" dirty="0"/>
                <a:t> </a:t>
              </a:r>
              <a:r>
                <a:rPr sz="1300" dirty="0" err="1"/>
                <a:t>osoba</a:t>
              </a:r>
              <a:r>
                <a:rPr sz="1300" dirty="0"/>
                <a:t> po </a:t>
              </a:r>
              <a:r>
                <a:rPr sz="1300" dirty="0" err="1"/>
                <a:t>lewej</a:t>
              </a:r>
              <a:r>
                <a:rPr sz="1300" dirty="0"/>
                <a:t> </a:t>
              </a:r>
              <a:r>
                <a:rPr sz="1300" dirty="0" err="1"/>
                <a:t>stronie</a:t>
              </a:r>
              <a:r>
                <a:rPr sz="1300" dirty="0"/>
                <a:t> </a:t>
              </a:r>
              <a:r>
                <a:rPr sz="1300" dirty="0" err="1"/>
                <a:t>wcześniejszego</a:t>
              </a:r>
              <a:r>
                <a:rPr sz="1300" dirty="0"/>
                <a:t> </a:t>
              </a:r>
              <a:r>
                <a:rPr sz="1300" dirty="0" err="1"/>
                <a:t>moderatora</a:t>
              </a:r>
              <a:r>
                <a:rPr sz="1300" dirty="0"/>
                <a:t>.</a:t>
              </a:r>
            </a:p>
            <a:p>
              <a:pPr>
                <a:lnSpc>
                  <a:spcPts val="2700"/>
                </a:lnSpc>
                <a:defRPr sz="1300"/>
              </a:pPr>
              <a:r>
                <a:rPr sz="1300" dirty="0" err="1"/>
                <a:t>Przestrzegajcie</a:t>
              </a:r>
              <a:r>
                <a:rPr sz="1300" dirty="0"/>
                <a:t> </a:t>
              </a:r>
              <a:r>
                <a:rPr sz="1300" dirty="0" err="1"/>
                <a:t>zasady</a:t>
              </a:r>
              <a:r>
                <a:rPr sz="1300" dirty="0"/>
                <a:t> o </a:t>
              </a:r>
              <a:r>
                <a:rPr sz="1300" dirty="0" err="1"/>
                <a:t>aktywnym</a:t>
              </a:r>
              <a:r>
                <a:rPr sz="1300" dirty="0"/>
                <a:t> </a:t>
              </a:r>
              <a:r>
                <a:rPr sz="1300" dirty="0" err="1"/>
                <a:t>słuchaniu</a:t>
              </a:r>
              <a:r>
                <a:rPr sz="1300" dirty="0"/>
                <a:t> </a:t>
              </a:r>
              <a:r>
                <a:rPr sz="1300" dirty="0" err="1"/>
                <a:t>i</a:t>
              </a:r>
              <a:r>
                <a:rPr sz="1300" dirty="0"/>
                <a:t> </a:t>
              </a:r>
              <a:r>
                <a:rPr sz="1300" dirty="0" err="1"/>
                <a:t>komunikacji</a:t>
              </a:r>
              <a:r>
                <a:rPr sz="1300" dirty="0"/>
                <a:t> „ja”.</a:t>
              </a:r>
            </a:p>
            <a:p>
              <a:pPr>
                <a:lnSpc>
                  <a:spcPts val="2700"/>
                </a:lnSpc>
                <a:defRPr sz="1300"/>
              </a:pPr>
              <a:r>
                <a:rPr sz="1300" dirty="0" err="1"/>
                <a:t>Prowadzący</a:t>
              </a:r>
              <a:r>
                <a:rPr sz="1300" dirty="0"/>
                <a:t> </a:t>
              </a:r>
              <a:r>
                <a:rPr sz="1300" dirty="0" err="1"/>
                <a:t>ćwiczenie</a:t>
              </a:r>
              <a:r>
                <a:rPr sz="1300" dirty="0"/>
                <a:t> po </a:t>
              </a:r>
              <a:r>
                <a:rPr sz="1300" dirty="0" err="1"/>
                <a:t>przeczytaniu</a:t>
              </a:r>
              <a:r>
                <a:rPr sz="1300" dirty="0"/>
                <a:t> </a:t>
              </a:r>
              <a:r>
                <a:rPr sz="1300" dirty="0" err="1"/>
                <a:t>pytania</a:t>
              </a:r>
              <a:r>
                <a:rPr sz="1300" dirty="0"/>
                <a:t> </a:t>
              </a:r>
              <a:r>
                <a:rPr sz="1300" dirty="0" err="1"/>
                <a:t>dołącza</a:t>
              </a:r>
              <a:r>
                <a:rPr sz="1300" dirty="0"/>
                <a:t> do </a:t>
              </a:r>
              <a:r>
                <a:rPr sz="1300" dirty="0" err="1"/>
                <a:t>swojej</a:t>
              </a:r>
              <a:r>
                <a:rPr sz="1300" dirty="0"/>
                <a:t> </a:t>
              </a:r>
              <a:r>
                <a:rPr sz="1300" dirty="0" err="1"/>
                <a:t>grupy</a:t>
              </a:r>
              <a:r>
                <a:rPr sz="1300" dirty="0"/>
                <a:t> </a:t>
              </a:r>
              <a:r>
                <a:rPr sz="1300" dirty="0" err="1"/>
                <a:t>dyskusyjnej</a:t>
              </a:r>
              <a:r>
                <a:rPr sz="1300" dirty="0"/>
                <a:t>. </a:t>
              </a:r>
              <a:r>
                <a:rPr sz="1300" dirty="0" err="1"/>
                <a:t>Równocześnie</a:t>
              </a:r>
              <a:r>
                <a:rPr sz="1300" dirty="0"/>
                <a:t> </a:t>
              </a:r>
              <a:r>
                <a:rPr sz="1300" dirty="0" err="1"/>
                <a:t>mierzy</a:t>
              </a:r>
              <a:r>
                <a:rPr sz="1300" dirty="0"/>
                <a:t> </a:t>
              </a:r>
              <a:r>
                <a:rPr sz="1300" dirty="0" err="1"/>
                <a:t>czas</a:t>
              </a:r>
              <a:r>
                <a:rPr sz="1300" dirty="0"/>
                <a:t> </a:t>
              </a:r>
              <a:r>
                <a:rPr sz="1300" dirty="0" err="1"/>
                <a:t>i</a:t>
              </a:r>
              <a:r>
                <a:rPr sz="1300" dirty="0"/>
                <a:t> </a:t>
              </a:r>
              <a:r>
                <a:rPr sz="1300" dirty="0" err="1"/>
                <a:t>informuje</a:t>
              </a:r>
              <a:r>
                <a:rPr sz="1300" dirty="0"/>
                <a:t> o </a:t>
              </a:r>
              <a:r>
                <a:rPr sz="1300" dirty="0" err="1"/>
                <a:t>jego</a:t>
              </a:r>
              <a:r>
                <a:rPr sz="1300" dirty="0"/>
                <a:t> </a:t>
              </a:r>
              <a:r>
                <a:rPr sz="1300" dirty="0" err="1"/>
                <a:t>upływie</a:t>
              </a:r>
              <a:r>
                <a:rPr sz="1300" dirty="0"/>
                <a:t>. </a:t>
              </a:r>
            </a:p>
          </p:txBody>
        </p:sp>
        <p:pic>
          <p:nvPicPr>
            <p:cNvPr id="8" name="01-ikona-dloni.png" descr="01-ikona-dloni.png">
              <a:extLst>
                <a:ext uri="{FF2B5EF4-FFF2-40B4-BE49-F238E27FC236}">
                  <a16:creationId xmlns:a16="http://schemas.microsoft.com/office/drawing/2014/main" id="{4848D736-15A1-7863-C9AD-14126A9E6F18}"/>
                </a:ext>
              </a:extLst>
            </p:cNvPr>
            <p:cNvPicPr>
              <a:picLocks noChangeAspect="1"/>
            </p:cNvPicPr>
            <p:nvPr/>
          </p:nvPicPr>
          <p:blipFill>
            <a:blip r:embed="rId5"/>
            <a:stretch>
              <a:fillRect/>
            </a:stretch>
          </p:blipFill>
          <p:spPr>
            <a:xfrm>
              <a:off x="9923" y="1704214"/>
              <a:ext cx="378060" cy="378060"/>
            </a:xfrm>
            <a:prstGeom prst="rect">
              <a:avLst/>
            </a:prstGeom>
            <a:ln w="12700" cap="flat">
              <a:noFill/>
              <a:miter lim="400000"/>
            </a:ln>
            <a:effectLst/>
          </p:spPr>
        </p:pic>
        <p:sp>
          <p:nvSpPr>
            <p:cNvPr id="9" name="Prostokąt">
              <a:extLst>
                <a:ext uri="{FF2B5EF4-FFF2-40B4-BE49-F238E27FC236}">
                  <a16:creationId xmlns:a16="http://schemas.microsoft.com/office/drawing/2014/main" id="{60DB7A78-B553-A7FF-F7C8-E3E3ACFC4BAC}"/>
                </a:ext>
              </a:extLst>
            </p:cNvPr>
            <p:cNvSpPr/>
            <p:nvPr/>
          </p:nvSpPr>
          <p:spPr>
            <a:xfrm>
              <a:off x="0" y="0"/>
              <a:ext cx="7488164"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10" name="Uwaga">
              <a:extLst>
                <a:ext uri="{FF2B5EF4-FFF2-40B4-BE49-F238E27FC236}">
                  <a16:creationId xmlns:a16="http://schemas.microsoft.com/office/drawing/2014/main" id="{0B24718B-C254-7DC4-8BE7-5C167684054B}"/>
                </a:ext>
              </a:extLst>
            </p:cNvPr>
            <p:cNvSpPr txBox="1"/>
            <p:nvPr/>
          </p:nvSpPr>
          <p:spPr>
            <a:xfrm>
              <a:off x="123524" y="992"/>
              <a:ext cx="974303"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1400" b="1">
                  <a:solidFill>
                    <a:schemeClr val="accent1"/>
                  </a:solidFill>
                </a:defRPr>
              </a:lvl1pPr>
            </a:lstStyle>
            <a:p>
              <a:r>
                <a:t>Uwaga</a:t>
              </a:r>
            </a:p>
          </p:txBody>
        </p:sp>
      </p:grpSp>
      <p:pic>
        <p:nvPicPr>
          <p:cNvPr id="3" name="group-of-people-during-the-psychological-therapy-i-2025-03-15-23-09-35-utc.jpeg" descr="group-of-people-during-the-psychological-therapy-i-2025-03-15-23-09-35-utc.jpeg">
            <a:extLst>
              <a:ext uri="{FF2B5EF4-FFF2-40B4-BE49-F238E27FC236}">
                <a16:creationId xmlns:a16="http://schemas.microsoft.com/office/drawing/2014/main" id="{CFF015BC-43BB-CDCC-CF2F-AA5D51C21F14}"/>
              </a:ext>
            </a:extLst>
          </p:cNvPr>
          <p:cNvPicPr>
            <a:picLocks noChangeAspect="1"/>
          </p:cNvPicPr>
          <p:nvPr/>
        </p:nvPicPr>
        <p:blipFill>
          <a:blip r:embed="rId6"/>
          <a:srcRect t="7199" r="62298"/>
          <a:stretch>
            <a:fillRect/>
          </a:stretch>
        </p:blipFill>
        <p:spPr>
          <a:xfrm>
            <a:off x="-312603" y="0"/>
            <a:ext cx="4174644" cy="6858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837"/>
                                        </p:tgtEl>
                                        <p:attrNameLst>
                                          <p:attrName>style.visibility</p:attrName>
                                        </p:attrNameLst>
                                      </p:cBhvr>
                                      <p:to>
                                        <p:strVal val="visible"/>
                                      </p:to>
                                    </p:set>
                                    <p:animEffect transition="in" filter="fade">
                                      <p:cBhvr>
                                        <p:cTn id="7" dur="1500"/>
                                        <p:tgtEl>
                                          <p:spTgt spid="83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4"/>
                                        </p:tgtEl>
                                        <p:attrNameLst>
                                          <p:attrName>style.visibility</p:attrName>
                                        </p:attrNameLst>
                                      </p:cBhvr>
                                      <p:to>
                                        <p:strVal val="visible"/>
                                      </p:to>
                                    </p:set>
                                    <p:animEffect transition="in" filter="dissolv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6"/>
                                        </p:tgtEl>
                                        <p:attrNameLst>
                                          <p:attrName>style.visibility</p:attrName>
                                        </p:attrNameLst>
                                      </p:cBhvr>
                                      <p:to>
                                        <p:strVal val="visible"/>
                                      </p:to>
                                    </p:set>
                                    <p:animEffect transition="in" filter="fade">
                                      <p:cBhvr>
                                        <p:cTn id="17" dur="1000"/>
                                        <p:tgtEl>
                                          <p:spTgt spid="82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childTnLst>
                          </p:cTn>
                        </p:par>
                        <p:par>
                          <p:cTn id="22" fill="hold">
                            <p:stCondLst>
                              <p:cond delay="2000"/>
                            </p:stCondLst>
                            <p:childTnLst>
                              <p:par>
                                <p:cTn id="23" presetID="10" presetClass="entr" fill="hold" grpId="4" nodeType="afterEffect">
                                  <p:stCondLst>
                                    <p:cond delay="0"/>
                                  </p:stCondLst>
                                  <p:iterate>
                                    <p:tmAbs val="0"/>
                                  </p:iterate>
                                  <p:childTnLst>
                                    <p:set>
                                      <p:cBhvr>
                                        <p:cTn id="24" fill="hold"/>
                                        <p:tgtEl>
                                          <p:spTgt spid="828"/>
                                        </p:tgtEl>
                                        <p:attrNameLst>
                                          <p:attrName>style.visibility</p:attrName>
                                        </p:attrNameLst>
                                      </p:cBhvr>
                                      <p:to>
                                        <p:strVal val="visible"/>
                                      </p:to>
                                    </p:set>
                                    <p:animEffect transition="in" filter="fade">
                                      <p:cBhvr>
                                        <p:cTn id="25" dur="1000"/>
                                        <p:tgtEl>
                                          <p:spTgt spid="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 grpId="4" animBg="1" advAuto="0"/>
      <p:bldP spid="837" grpId="1" animBg="1" advAuto="0"/>
      <p:bldP spid="2" grpId="0"/>
      <p:bldP spid="4"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Numer slajdu"/>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16</a:t>
            </a:fld>
            <a:endParaRPr/>
          </a:p>
        </p:txBody>
      </p:sp>
      <p:grpSp>
        <p:nvGrpSpPr>
          <p:cNvPr id="830" name="Grupuj"/>
          <p:cNvGrpSpPr/>
          <p:nvPr/>
        </p:nvGrpSpPr>
        <p:grpSpPr>
          <a:xfrm>
            <a:off x="466576" y="4142295"/>
            <a:ext cx="6520572" cy="2264141"/>
            <a:chOff x="-6805" y="0"/>
            <a:chExt cx="6520571" cy="2264139"/>
          </a:xfrm>
        </p:grpSpPr>
        <p:sp>
          <p:nvSpPr>
            <p:cNvPr id="824" name="Symbol zastępczy tekstu 39"/>
            <p:cNvSpPr/>
            <p:nvPr/>
          </p:nvSpPr>
          <p:spPr>
            <a:xfrm>
              <a:off x="551119" y="528110"/>
              <a:ext cx="5962647" cy="1529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defTabSz="859536">
                <a:lnSpc>
                  <a:spcPts val="2500"/>
                </a:lnSpc>
                <a:defRPr sz="1222"/>
              </a:pPr>
              <a:r>
                <a:rPr sz="1300" dirty="0"/>
                <a:t>W </a:t>
              </a:r>
              <a:r>
                <a:rPr sz="1300" dirty="0" err="1"/>
                <a:t>podgrupie</a:t>
              </a:r>
              <a:r>
                <a:rPr sz="1300" dirty="0"/>
                <a:t> </a:t>
              </a:r>
              <a:r>
                <a:rPr sz="1300" dirty="0" err="1"/>
                <a:t>rolę</a:t>
              </a:r>
              <a:r>
                <a:rPr sz="1300" dirty="0"/>
                <a:t> </a:t>
              </a:r>
              <a:r>
                <a:rPr sz="1300" dirty="0" err="1"/>
                <a:t>moderatora</a:t>
              </a:r>
              <a:r>
                <a:rPr sz="1300" dirty="0"/>
                <a:t> </a:t>
              </a:r>
              <a:r>
                <a:rPr sz="1300" dirty="0" err="1"/>
                <a:t>przejmuje</a:t>
              </a:r>
              <a:r>
                <a:rPr sz="1300" dirty="0"/>
                <a:t> </a:t>
              </a:r>
              <a:r>
                <a:rPr sz="1300" dirty="0" err="1"/>
                <a:t>pierwsza</a:t>
              </a:r>
              <a:r>
                <a:rPr sz="1300" dirty="0"/>
                <a:t> </a:t>
              </a:r>
              <a:r>
                <a:rPr sz="1300" dirty="0" err="1"/>
                <a:t>osoba</a:t>
              </a:r>
              <a:r>
                <a:rPr sz="1300" dirty="0"/>
                <a:t> po </a:t>
              </a:r>
              <a:r>
                <a:rPr sz="1300" dirty="0" err="1"/>
                <a:t>lewej</a:t>
              </a:r>
              <a:r>
                <a:rPr sz="1300" dirty="0"/>
                <a:t> </a:t>
              </a:r>
              <a:r>
                <a:rPr sz="1300" dirty="0" err="1"/>
                <a:t>stronie</a:t>
              </a:r>
              <a:r>
                <a:rPr sz="1300" dirty="0"/>
                <a:t> </a:t>
              </a:r>
              <a:r>
                <a:rPr sz="1300" dirty="0" err="1"/>
                <a:t>wcześniejszego</a:t>
              </a:r>
              <a:r>
                <a:rPr sz="1300" dirty="0"/>
                <a:t> </a:t>
              </a:r>
              <a:r>
                <a:rPr sz="1300" dirty="0" err="1"/>
                <a:t>moderatora</a:t>
              </a:r>
              <a:r>
                <a:rPr sz="1300" dirty="0"/>
                <a:t>. </a:t>
              </a:r>
            </a:p>
            <a:p>
              <a:pPr defTabSz="859536">
                <a:lnSpc>
                  <a:spcPts val="2500"/>
                </a:lnSpc>
                <a:defRPr sz="1222"/>
              </a:pPr>
              <a:r>
                <a:rPr sz="1300" dirty="0"/>
                <a:t>F</a:t>
              </a:r>
              <a:r>
                <a:rPr sz="1300" dirty="0">
                  <a:ea typeface="SourceSans3-Regular"/>
                  <a:cs typeface="SourceSans3-Regular"/>
                  <a:sym typeface="SourceSans3-Regular"/>
                </a:rPr>
                <a:t>orma </a:t>
              </a:r>
              <a:r>
                <a:rPr sz="1300" dirty="0" err="1">
                  <a:ea typeface="SourceSans3-Regular"/>
                  <a:cs typeface="SourceSans3-Regular"/>
                  <a:sym typeface="SourceSans3-Regular"/>
                </a:rPr>
                <a:t>prezentacji</a:t>
              </a:r>
              <a:r>
                <a:rPr sz="1300" dirty="0">
                  <a:ea typeface="SourceSans3-Regular"/>
                  <a:cs typeface="SourceSans3-Regular"/>
                  <a:sym typeface="SourceSans3-Regular"/>
                </a:rPr>
                <a:t> jest </a:t>
              </a:r>
              <a:r>
                <a:rPr sz="1300" dirty="0" err="1">
                  <a:ea typeface="SourceSans3-Regular"/>
                  <a:cs typeface="SourceSans3-Regular"/>
                  <a:sym typeface="SourceSans3-Regular"/>
                </a:rPr>
                <a:t>dowolna</a:t>
              </a:r>
              <a:r>
                <a:rPr sz="1300" dirty="0">
                  <a:ea typeface="SourceSans3-Regular"/>
                  <a:cs typeface="SourceSans3-Regular"/>
                  <a:sym typeface="SourceSans3-Regular"/>
                </a:rPr>
                <a:t> – </a:t>
              </a:r>
              <a:r>
                <a:rPr sz="1300" dirty="0" err="1">
                  <a:ea typeface="SourceSans3-Regular"/>
                  <a:cs typeface="SourceSans3-Regular"/>
                  <a:sym typeface="SourceSans3-Regular"/>
                </a:rPr>
                <a:t>możecie</a:t>
              </a:r>
              <a:r>
                <a:rPr sz="1300" dirty="0">
                  <a:ea typeface="SourceSans3-Regular"/>
                  <a:cs typeface="SourceSans3-Regular"/>
                  <a:sym typeface="SourceSans3-Regular"/>
                </a:rPr>
                <a:t> </a:t>
              </a:r>
              <a:r>
                <a:rPr sz="1300" dirty="0" err="1">
                  <a:ea typeface="SourceSans3-Regular"/>
                  <a:cs typeface="SourceSans3-Regular"/>
                  <a:sym typeface="SourceSans3-Regular"/>
                </a:rPr>
                <a:t>skorzystać</a:t>
              </a:r>
              <a:r>
                <a:rPr sz="1300" dirty="0">
                  <a:ea typeface="SourceSans3-Regular"/>
                  <a:cs typeface="SourceSans3-Regular"/>
                  <a:sym typeface="SourceSans3-Regular"/>
                </a:rPr>
                <a:t> z </a:t>
              </a:r>
              <a:r>
                <a:rPr sz="1300" dirty="0" err="1">
                  <a:ea typeface="SourceSans3-Regular"/>
                  <a:cs typeface="SourceSans3-Regular"/>
                  <a:sym typeface="SourceSans3-Regular"/>
                </a:rPr>
                <a:t>flipchartu</a:t>
              </a:r>
              <a:r>
                <a:rPr sz="1300" dirty="0">
                  <a:ea typeface="SourceSans3-Regular"/>
                  <a:cs typeface="SourceSans3-Regular"/>
                  <a:sym typeface="SourceSans3-Regular"/>
                </a:rPr>
                <a:t>, </a:t>
              </a:r>
              <a:r>
                <a:rPr sz="1300" dirty="0" err="1">
                  <a:ea typeface="SourceSans3-Regular"/>
                  <a:cs typeface="SourceSans3-Regular"/>
                  <a:sym typeface="SourceSans3-Regular"/>
                </a:rPr>
                <a:t>tablicy</a:t>
              </a:r>
              <a:r>
                <a:rPr sz="1300" dirty="0">
                  <a:ea typeface="SourceSans3-Regular"/>
                  <a:cs typeface="SourceSans3-Regular"/>
                  <a:sym typeface="SourceSans3-Regular"/>
                </a:rPr>
                <a:t> </a:t>
              </a:r>
              <a:r>
                <a:rPr sz="1300" dirty="0" err="1">
                  <a:ea typeface="SourceSans3-Regular"/>
                  <a:cs typeface="SourceSans3-Regular"/>
                  <a:sym typeface="SourceSans3-Regular"/>
                </a:rPr>
                <a:t>lub</a:t>
              </a:r>
              <a:r>
                <a:rPr sz="1300" dirty="0">
                  <a:ea typeface="SourceSans3-Regular"/>
                  <a:cs typeface="SourceSans3-Regular"/>
                  <a:sym typeface="SourceSans3-Regular"/>
                </a:rPr>
                <a:t> po </a:t>
              </a:r>
              <a:r>
                <a:rPr sz="1300" dirty="0" err="1">
                  <a:ea typeface="SourceSans3-Regular"/>
                  <a:cs typeface="SourceSans3-Regular"/>
                  <a:sym typeface="SourceSans3-Regular"/>
                </a:rPr>
                <a:t>prostu</a:t>
              </a:r>
              <a:r>
                <a:rPr sz="1300" dirty="0">
                  <a:ea typeface="SourceSans3-Regular"/>
                  <a:cs typeface="SourceSans3-Regular"/>
                  <a:sym typeface="SourceSans3-Regular"/>
                </a:rPr>
                <a:t> </a:t>
              </a:r>
              <a:r>
                <a:rPr sz="1300" dirty="0" err="1">
                  <a:ea typeface="SourceSans3-Regular"/>
                  <a:cs typeface="SourceSans3-Regular"/>
                  <a:sym typeface="SourceSans3-Regular"/>
                </a:rPr>
                <a:t>swobodnie</a:t>
              </a:r>
              <a:r>
                <a:rPr sz="1300" dirty="0">
                  <a:ea typeface="SourceSans3-Regular"/>
                  <a:cs typeface="SourceSans3-Regular"/>
                  <a:sym typeface="SourceSans3-Regular"/>
                </a:rPr>
                <a:t> o </a:t>
              </a:r>
              <a:r>
                <a:rPr sz="1300" dirty="0" err="1">
                  <a:ea typeface="SourceSans3-Regular"/>
                  <a:cs typeface="SourceSans3-Regular"/>
                  <a:sym typeface="SourceSans3-Regular"/>
                </a:rPr>
                <a:t>tym</a:t>
              </a:r>
              <a:r>
                <a:rPr sz="1300" dirty="0">
                  <a:ea typeface="SourceSans3-Regular"/>
                  <a:cs typeface="SourceSans3-Regular"/>
                  <a:sym typeface="SourceSans3-Regular"/>
                </a:rPr>
                <a:t> </a:t>
              </a:r>
              <a:r>
                <a:rPr sz="1300" dirty="0" err="1">
                  <a:ea typeface="SourceSans3-Regular"/>
                  <a:cs typeface="SourceSans3-Regular"/>
                  <a:sym typeface="SourceSans3-Regular"/>
                </a:rPr>
                <a:t>opowiedzieć</a:t>
              </a:r>
              <a:r>
                <a:rPr sz="1300" dirty="0">
                  <a:ea typeface="SourceSans3-Regular"/>
                  <a:cs typeface="SourceSans3-Regular"/>
                  <a:sym typeface="SourceSans3-Regular"/>
                </a:rPr>
                <a:t>.</a:t>
              </a:r>
            </a:p>
            <a:p>
              <a:pPr defTabSz="859536">
                <a:lnSpc>
                  <a:spcPts val="2500"/>
                </a:lnSpc>
                <a:defRPr sz="1222"/>
              </a:pPr>
              <a:r>
                <a:rPr sz="1300" dirty="0" err="1"/>
                <a:t>Prowadzący</a:t>
              </a:r>
              <a:r>
                <a:rPr sz="1300" dirty="0"/>
                <a:t> </a:t>
              </a:r>
              <a:r>
                <a:rPr sz="1300" dirty="0" err="1"/>
                <a:t>ćwiczenie</a:t>
              </a:r>
              <a:r>
                <a:rPr sz="1300" dirty="0"/>
                <a:t> po </a:t>
              </a:r>
              <a:r>
                <a:rPr sz="1300" dirty="0" err="1"/>
                <a:t>przeczytaniu</a:t>
              </a:r>
              <a:r>
                <a:rPr sz="1300" dirty="0"/>
                <a:t> </a:t>
              </a:r>
              <a:r>
                <a:rPr sz="1300" dirty="0" err="1"/>
                <a:t>pytania</a:t>
              </a:r>
              <a:r>
                <a:rPr sz="1300" dirty="0"/>
                <a:t> </a:t>
              </a:r>
              <a:r>
                <a:rPr sz="1300" dirty="0" err="1"/>
                <a:t>dołącza</a:t>
              </a:r>
              <a:r>
                <a:rPr sz="1300" dirty="0"/>
                <a:t> do </a:t>
              </a:r>
              <a:r>
                <a:rPr sz="1300" dirty="0" err="1"/>
                <a:t>swojej</a:t>
              </a:r>
              <a:r>
                <a:rPr sz="1300" dirty="0"/>
                <a:t> </a:t>
              </a:r>
              <a:r>
                <a:rPr sz="1300" dirty="0" err="1"/>
                <a:t>grupy</a:t>
              </a:r>
              <a:r>
                <a:rPr sz="1300" dirty="0"/>
                <a:t> </a:t>
              </a:r>
              <a:r>
                <a:rPr sz="1300" dirty="0" err="1"/>
                <a:t>dyskusyjnej</a:t>
              </a:r>
              <a:r>
                <a:rPr sz="1300" dirty="0"/>
                <a:t>. </a:t>
              </a:r>
              <a:r>
                <a:rPr sz="1300" dirty="0" err="1"/>
                <a:t>Równocześnie</a:t>
              </a:r>
              <a:r>
                <a:rPr sz="1300" dirty="0"/>
                <a:t> </a:t>
              </a:r>
              <a:r>
                <a:rPr sz="1300" dirty="0" err="1"/>
                <a:t>mierzy</a:t>
              </a:r>
              <a:r>
                <a:rPr sz="1300" dirty="0"/>
                <a:t> </a:t>
              </a:r>
              <a:r>
                <a:rPr sz="1300" dirty="0" err="1"/>
                <a:t>czas</a:t>
              </a:r>
              <a:r>
                <a:rPr sz="1300" dirty="0"/>
                <a:t> </a:t>
              </a:r>
              <a:r>
                <a:rPr sz="1300" dirty="0" err="1"/>
                <a:t>i</a:t>
              </a:r>
              <a:r>
                <a:rPr sz="1300" dirty="0"/>
                <a:t> </a:t>
              </a:r>
              <a:r>
                <a:rPr sz="1300" dirty="0" err="1"/>
                <a:t>informuje</a:t>
              </a:r>
              <a:r>
                <a:rPr sz="1300" dirty="0"/>
                <a:t> o </a:t>
              </a:r>
              <a:r>
                <a:rPr sz="1300" dirty="0" err="1"/>
                <a:t>jego</a:t>
              </a:r>
              <a:r>
                <a:rPr sz="1300" dirty="0"/>
                <a:t> </a:t>
              </a:r>
              <a:r>
                <a:rPr sz="1300" dirty="0" err="1"/>
                <a:t>upływie</a:t>
              </a:r>
              <a:r>
                <a:rPr sz="1300" dirty="0"/>
                <a:t>. </a:t>
              </a:r>
            </a:p>
          </p:txBody>
        </p:sp>
        <p:pic>
          <p:nvPicPr>
            <p:cNvPr id="825" name="01-ikona-dloni.png" descr="01-ikona-dloni.png"/>
            <p:cNvPicPr>
              <a:picLocks noChangeAspect="1"/>
            </p:cNvPicPr>
            <p:nvPr/>
          </p:nvPicPr>
          <p:blipFill>
            <a:blip r:embed="rId2"/>
            <a:stretch>
              <a:fillRect/>
            </a:stretch>
          </p:blipFill>
          <p:spPr>
            <a:xfrm>
              <a:off x="-6805" y="604960"/>
              <a:ext cx="378060" cy="378060"/>
            </a:xfrm>
            <a:prstGeom prst="rect">
              <a:avLst/>
            </a:prstGeom>
            <a:ln w="12700" cap="flat">
              <a:noFill/>
              <a:miter lim="400000"/>
            </a:ln>
            <a:effectLst/>
          </p:spPr>
        </p:pic>
        <p:sp>
          <p:nvSpPr>
            <p:cNvPr id="826" name="Prostokąt"/>
            <p:cNvSpPr/>
            <p:nvPr/>
          </p:nvSpPr>
          <p:spPr>
            <a:xfrm>
              <a:off x="0" y="0"/>
              <a:ext cx="6414674"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827" name="Uwaga"/>
            <p:cNvSpPr txBox="1"/>
            <p:nvPr/>
          </p:nvSpPr>
          <p:spPr>
            <a:xfrm>
              <a:off x="20574" y="992"/>
              <a:ext cx="677216"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b="1">
                  <a:solidFill>
                    <a:schemeClr val="accent1"/>
                  </a:solidFill>
                </a:defRPr>
              </a:lvl1pPr>
            </a:lstStyle>
            <a:p>
              <a:r>
                <a:t>Uwaga</a:t>
              </a:r>
            </a:p>
          </p:txBody>
        </p:sp>
        <p:pic>
          <p:nvPicPr>
            <p:cNvPr id="828" name="01-ikona-dloni.png" descr="01-ikona-dloni.png"/>
            <p:cNvPicPr>
              <a:picLocks noChangeAspect="1"/>
            </p:cNvPicPr>
            <p:nvPr/>
          </p:nvPicPr>
          <p:blipFill>
            <a:blip r:embed="rId2"/>
            <a:stretch>
              <a:fillRect/>
            </a:stretch>
          </p:blipFill>
          <p:spPr>
            <a:xfrm>
              <a:off x="6417" y="1292747"/>
              <a:ext cx="378060" cy="378060"/>
            </a:xfrm>
            <a:prstGeom prst="rect">
              <a:avLst/>
            </a:prstGeom>
            <a:ln w="12700" cap="flat">
              <a:noFill/>
              <a:miter lim="400000"/>
            </a:ln>
            <a:effectLst/>
          </p:spPr>
        </p:pic>
        <p:pic>
          <p:nvPicPr>
            <p:cNvPr id="829" name="01-ikona-dloni.png" descr="01-ikona-dloni.png"/>
            <p:cNvPicPr>
              <a:picLocks noChangeAspect="1"/>
            </p:cNvPicPr>
            <p:nvPr/>
          </p:nvPicPr>
          <p:blipFill>
            <a:blip r:embed="rId2"/>
            <a:stretch>
              <a:fillRect/>
            </a:stretch>
          </p:blipFill>
          <p:spPr>
            <a:xfrm>
              <a:off x="6417" y="1886079"/>
              <a:ext cx="378060" cy="378060"/>
            </a:xfrm>
            <a:prstGeom prst="rect">
              <a:avLst/>
            </a:prstGeom>
            <a:ln w="12700" cap="flat">
              <a:noFill/>
              <a:miter lim="400000"/>
            </a:ln>
            <a:effectLst/>
          </p:spPr>
        </p:pic>
      </p:grpSp>
      <p:sp>
        <p:nvSpPr>
          <p:cNvPr id="831" name="Symbol zastępczy tekstu 27"/>
          <p:cNvSpPr txBox="1"/>
          <p:nvPr/>
        </p:nvSpPr>
        <p:spPr>
          <a:xfrm>
            <a:off x="413355" y="515680"/>
            <a:ext cx="6123376" cy="751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92500"/>
          </a:bodyPr>
          <a:lstStyle/>
          <a:p>
            <a:pPr defTabSz="877823">
              <a:lnSpc>
                <a:spcPts val="2600"/>
              </a:lnSpc>
              <a:defRPr sz="2688" b="1">
                <a:solidFill>
                  <a:schemeClr val="accent1"/>
                </a:solidFill>
              </a:defRPr>
            </a:pPr>
            <a:r>
              <a:rPr dirty="0"/>
              <a:t>PRZYGOTOWANIE W PODGRUPACH:</a:t>
            </a:r>
          </a:p>
          <a:p>
            <a:pPr defTabSz="877823">
              <a:lnSpc>
                <a:spcPts val="2600"/>
              </a:lnSpc>
              <a:defRPr sz="2688" b="1">
                <a:solidFill>
                  <a:schemeClr val="accent1"/>
                </a:solidFill>
              </a:defRPr>
            </a:pPr>
            <a:r>
              <a:rPr b="0" dirty="0" err="1"/>
              <a:t>Prezentacja</a:t>
            </a:r>
            <a:r>
              <a:rPr b="0" dirty="0"/>
              <a:t> </a:t>
            </a:r>
            <a:r>
              <a:rPr b="0" dirty="0" err="1"/>
              <a:t>efektów</a:t>
            </a:r>
            <a:r>
              <a:rPr b="0" dirty="0"/>
              <a:t> </a:t>
            </a:r>
            <a:r>
              <a:rPr b="0" dirty="0" err="1"/>
              <a:t>dyskusji</a:t>
            </a:r>
            <a:r>
              <a:rPr b="0" dirty="0"/>
              <a:t>: </a:t>
            </a:r>
            <a:r>
              <a:rPr sz="1919" b="0" dirty="0"/>
              <a:t>(5 </a:t>
            </a:r>
            <a:r>
              <a:rPr sz="1919" b="0" dirty="0" err="1"/>
              <a:t>minut</a:t>
            </a:r>
            <a:r>
              <a:rPr sz="1919" b="0" dirty="0"/>
              <a:t>)</a:t>
            </a:r>
          </a:p>
        </p:txBody>
      </p:sp>
      <p:sp>
        <p:nvSpPr>
          <p:cNvPr id="832" name="Symbol zastępczy tekstu 39"/>
          <p:cNvSpPr/>
          <p:nvPr/>
        </p:nvSpPr>
        <p:spPr>
          <a:xfrm>
            <a:off x="466576" y="1481619"/>
            <a:ext cx="6231655" cy="9192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defRPr sz="1600">
                <a:solidFill>
                  <a:schemeClr val="accent1"/>
                </a:solidFill>
              </a:defRPr>
            </a:pPr>
            <a:r>
              <a:rPr dirty="0"/>
              <a:t>Po </a:t>
            </a:r>
            <a:r>
              <a:rPr dirty="0" err="1"/>
              <a:t>przerwie</a:t>
            </a:r>
            <a:r>
              <a:rPr dirty="0"/>
              <a:t> </a:t>
            </a:r>
            <a:r>
              <a:rPr dirty="0" err="1"/>
              <a:t>każdy</a:t>
            </a:r>
            <a:r>
              <a:rPr dirty="0"/>
              <a:t> </a:t>
            </a:r>
            <a:r>
              <a:rPr dirty="0" err="1"/>
              <a:t>zespół</a:t>
            </a:r>
            <a:r>
              <a:rPr dirty="0"/>
              <a:t> </a:t>
            </a:r>
            <a:r>
              <a:rPr dirty="0" err="1"/>
              <a:t>przeprowadzi</a:t>
            </a:r>
            <a:r>
              <a:rPr dirty="0"/>
              <a:t> 5-minutowe </a:t>
            </a:r>
            <a:r>
              <a:rPr dirty="0" err="1"/>
              <a:t>wystąpienie</a:t>
            </a:r>
            <a:r>
              <a:rPr dirty="0"/>
              <a:t>, </a:t>
            </a:r>
            <a:r>
              <a:rPr dirty="0" err="1"/>
              <a:t>podczas</a:t>
            </a:r>
            <a:r>
              <a:rPr dirty="0"/>
              <a:t> </a:t>
            </a:r>
            <a:r>
              <a:rPr dirty="0" err="1"/>
              <a:t>którego</a:t>
            </a:r>
            <a:r>
              <a:rPr dirty="0"/>
              <a:t> </a:t>
            </a:r>
            <a:r>
              <a:rPr dirty="0" err="1"/>
              <a:t>zaprezentuje</a:t>
            </a:r>
            <a:r>
              <a:rPr dirty="0"/>
              <a:t> </a:t>
            </a:r>
            <a:r>
              <a:rPr dirty="0" err="1"/>
              <a:t>wypracowane</a:t>
            </a:r>
            <a:r>
              <a:rPr dirty="0"/>
              <a:t> </a:t>
            </a:r>
            <a:r>
              <a:rPr dirty="0" err="1"/>
              <a:t>wnioski</a:t>
            </a:r>
            <a:r>
              <a:rPr dirty="0"/>
              <a:t> </a:t>
            </a:r>
            <a:r>
              <a:rPr dirty="0" err="1"/>
              <a:t>reszcie</a:t>
            </a:r>
            <a:r>
              <a:rPr dirty="0"/>
              <a:t> </a:t>
            </a:r>
            <a:r>
              <a:rPr dirty="0" err="1"/>
              <a:t>grupy</a:t>
            </a:r>
            <a:r>
              <a:rPr dirty="0"/>
              <a:t>. </a:t>
            </a:r>
            <a:r>
              <a:rPr b="1" dirty="0" err="1"/>
              <a:t>Podzielcie</a:t>
            </a:r>
            <a:r>
              <a:rPr b="1" dirty="0"/>
              <a:t> </a:t>
            </a:r>
            <a:r>
              <a:rPr b="1" dirty="0" err="1"/>
              <a:t>się</a:t>
            </a:r>
            <a:r>
              <a:rPr b="1" dirty="0"/>
              <a:t>:</a:t>
            </a:r>
          </a:p>
        </p:txBody>
      </p:sp>
      <p:pic>
        <p:nvPicPr>
          <p:cNvPr id="833" name="03-ikona-swiatelka.png" descr="03-ikona-swiatelka.png"/>
          <p:cNvPicPr>
            <a:picLocks noChangeAspect="1"/>
          </p:cNvPicPr>
          <p:nvPr/>
        </p:nvPicPr>
        <p:blipFill>
          <a:blip r:embed="rId3"/>
          <a:stretch>
            <a:fillRect/>
          </a:stretch>
        </p:blipFill>
        <p:spPr>
          <a:xfrm>
            <a:off x="6202488" y="463702"/>
            <a:ext cx="378060" cy="378060"/>
          </a:xfrm>
          <a:prstGeom prst="rect">
            <a:avLst/>
          </a:prstGeom>
          <a:ln w="12700">
            <a:miter lim="400000"/>
          </a:ln>
        </p:spPr>
      </p:pic>
      <p:grpSp>
        <p:nvGrpSpPr>
          <p:cNvPr id="840" name="Grupuj"/>
          <p:cNvGrpSpPr/>
          <p:nvPr/>
        </p:nvGrpSpPr>
        <p:grpSpPr>
          <a:xfrm>
            <a:off x="442826" y="2424722"/>
            <a:ext cx="6456937" cy="1492590"/>
            <a:chOff x="0" y="0"/>
            <a:chExt cx="6456935" cy="1492588"/>
          </a:xfrm>
        </p:grpSpPr>
        <p:sp>
          <p:nvSpPr>
            <p:cNvPr id="834" name="Jakich zachowań nie chcemy w codziennej pracy?…"/>
            <p:cNvSpPr txBox="1"/>
            <p:nvPr/>
          </p:nvSpPr>
          <p:spPr>
            <a:xfrm>
              <a:off x="152728" y="507706"/>
              <a:ext cx="3735315" cy="9848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marL="120315" indent="-120315">
                <a:spcBef>
                  <a:spcPts val="600"/>
                </a:spcBef>
                <a:buSzPct val="100000"/>
                <a:buChar char="•"/>
                <a:defRPr sz="1200"/>
              </a:pPr>
              <a:r>
                <a:rPr dirty="0" err="1"/>
                <a:t>Jakich</a:t>
              </a:r>
              <a:r>
                <a:rPr dirty="0"/>
                <a:t> </a:t>
              </a:r>
              <a:r>
                <a:rPr dirty="0" err="1"/>
                <a:t>zachowań</a:t>
              </a:r>
              <a:r>
                <a:rPr dirty="0"/>
                <a:t> </a:t>
              </a:r>
              <a:r>
                <a:rPr dirty="0" err="1"/>
                <a:t>nie</a:t>
              </a:r>
              <a:r>
                <a:rPr dirty="0"/>
                <a:t> </a:t>
              </a:r>
              <a:r>
                <a:rPr dirty="0" err="1"/>
                <a:t>chcemy</a:t>
              </a:r>
              <a:r>
                <a:rPr dirty="0"/>
                <a:t> w </a:t>
              </a:r>
              <a:r>
                <a:rPr dirty="0" err="1"/>
                <a:t>codziennej</a:t>
              </a:r>
              <a:r>
                <a:rPr dirty="0"/>
                <a:t> </a:t>
              </a:r>
              <a:r>
                <a:rPr dirty="0" err="1"/>
                <a:t>pracy</a:t>
              </a:r>
              <a:r>
                <a:rPr dirty="0"/>
                <a:t>? </a:t>
              </a:r>
            </a:p>
            <a:p>
              <a:pPr marL="120315" indent="-120315">
                <a:spcBef>
                  <a:spcPts val="600"/>
                </a:spcBef>
                <a:buSzPct val="100000"/>
                <a:buChar char="•"/>
                <a:defRPr sz="1200"/>
              </a:pPr>
              <a:r>
                <a:rPr dirty="0" err="1"/>
                <a:t>Jakich</a:t>
              </a:r>
              <a:r>
                <a:rPr dirty="0"/>
                <a:t> </a:t>
              </a:r>
              <a:r>
                <a:rPr dirty="0" err="1"/>
                <a:t>postaw</a:t>
              </a:r>
              <a:r>
                <a:rPr dirty="0"/>
                <a:t> </a:t>
              </a:r>
              <a:r>
                <a:rPr dirty="0" err="1"/>
                <a:t>i</a:t>
              </a:r>
              <a:r>
                <a:rPr dirty="0"/>
                <a:t> </a:t>
              </a:r>
              <a:r>
                <a:rPr dirty="0" err="1"/>
                <a:t>wsparcia</a:t>
              </a:r>
              <a:r>
                <a:rPr dirty="0"/>
                <a:t> </a:t>
              </a:r>
              <a:r>
                <a:rPr dirty="0" err="1"/>
                <a:t>potrzebujemy</a:t>
              </a:r>
              <a:r>
                <a:rPr dirty="0"/>
                <a:t> </a:t>
              </a:r>
              <a:br>
                <a:rPr dirty="0"/>
              </a:br>
              <a:r>
                <a:rPr dirty="0"/>
                <a:t>od </a:t>
              </a:r>
              <a:r>
                <a:rPr dirty="0" err="1"/>
                <a:t>współpracowników</a:t>
              </a:r>
              <a:r>
                <a:rPr dirty="0"/>
                <a:t>?</a:t>
              </a:r>
            </a:p>
            <a:p>
              <a:pPr marL="120315" indent="-120315">
                <a:spcBef>
                  <a:spcPts val="600"/>
                </a:spcBef>
                <a:buSzPct val="100000"/>
                <a:buChar char="•"/>
                <a:defRPr sz="1200"/>
              </a:pPr>
              <a:r>
                <a:rPr dirty="0"/>
                <a:t>Jak </a:t>
              </a:r>
              <a:r>
                <a:rPr dirty="0" err="1"/>
                <a:t>rozumiecie</a:t>
              </a:r>
              <a:r>
                <a:rPr dirty="0"/>
                <a:t> </a:t>
              </a:r>
              <a:r>
                <a:rPr lang="pl-PL" dirty="0"/>
                <a:t>zarządzanie konfliktem</a:t>
              </a:r>
              <a:r>
                <a:rPr dirty="0"/>
                <a:t> w </a:t>
              </a:r>
              <a:r>
                <a:rPr dirty="0" err="1"/>
                <a:t>zespole</a:t>
              </a:r>
              <a:r>
                <a:rPr dirty="0"/>
                <a:t>?  </a:t>
              </a:r>
            </a:p>
          </p:txBody>
        </p:sp>
        <p:sp>
          <p:nvSpPr>
            <p:cNvPr id="835" name="Wypracowanymi w pytaniu 5"/>
            <p:cNvSpPr txBox="1"/>
            <p:nvPr/>
          </p:nvSpPr>
          <p:spPr>
            <a:xfrm>
              <a:off x="4107710" y="501356"/>
              <a:ext cx="2154236" cy="269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marL="120315" indent="-120315">
                <a:spcBef>
                  <a:spcPts val="600"/>
                </a:spcBef>
                <a:buSzPct val="100000"/>
                <a:buChar char="•"/>
                <a:defRPr sz="1200"/>
              </a:lvl1pPr>
            </a:lstStyle>
            <a:p>
              <a:r>
                <a:t>Wypracowanymi w pytaniu 5</a:t>
              </a:r>
            </a:p>
          </p:txBody>
        </p:sp>
        <p:sp>
          <p:nvSpPr>
            <p:cNvPr id="836" name="Prostokąt"/>
            <p:cNvSpPr/>
            <p:nvPr/>
          </p:nvSpPr>
          <p:spPr>
            <a:xfrm>
              <a:off x="0" y="0"/>
              <a:ext cx="3969109" cy="437857"/>
            </a:xfrm>
            <a:prstGeom prst="rect">
              <a:avLst/>
            </a:prstGeom>
            <a:solidFill>
              <a:schemeClr val="accent3"/>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37" name="WNIOSKAMI"/>
            <p:cNvSpPr txBox="1"/>
            <p:nvPr/>
          </p:nvSpPr>
          <p:spPr>
            <a:xfrm>
              <a:off x="151567" y="65258"/>
              <a:ext cx="1432775"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400" b="1">
                  <a:solidFill>
                    <a:srgbClr val="FFFFFF"/>
                  </a:solidFill>
                </a:defRPr>
              </a:lvl1pPr>
            </a:lstStyle>
            <a:p>
              <a:r>
                <a:t>WNIOSKAMI</a:t>
              </a:r>
            </a:p>
          </p:txBody>
        </p:sp>
        <p:sp>
          <p:nvSpPr>
            <p:cNvPr id="838" name="Prostokąt"/>
            <p:cNvSpPr/>
            <p:nvPr/>
          </p:nvSpPr>
          <p:spPr>
            <a:xfrm>
              <a:off x="4037241" y="0"/>
              <a:ext cx="2407973" cy="437857"/>
            </a:xfrm>
            <a:prstGeom prst="rect">
              <a:avLst/>
            </a:prstGeom>
            <a:solidFill>
              <a:schemeClr val="accent1">
                <a:lumOff val="-4901"/>
              </a:scheme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39" name="HASŁEM LUB HASŁAMI"/>
            <p:cNvSpPr txBox="1"/>
            <p:nvPr/>
          </p:nvSpPr>
          <p:spPr>
            <a:xfrm>
              <a:off x="4164698" y="65258"/>
              <a:ext cx="2292237"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400" b="1">
                  <a:solidFill>
                    <a:srgbClr val="FFFFFF"/>
                  </a:solidFill>
                </a:defRPr>
              </a:lvl1pPr>
            </a:lstStyle>
            <a:p>
              <a:r>
                <a:t>HASŁEM LUB HASŁAMI</a:t>
              </a:r>
            </a:p>
          </p:txBody>
        </p:sp>
      </p:grpSp>
      <p:pic>
        <p:nvPicPr>
          <p:cNvPr id="2" name="asia-businesspeople-discussing-business-and-writin-2024-11-02-10-44-51-utc.jpeg" descr="asia-businesspeople-discussing-business-and-writin-2024-11-02-10-44-51-utc.jpeg">
            <a:extLst>
              <a:ext uri="{FF2B5EF4-FFF2-40B4-BE49-F238E27FC236}">
                <a16:creationId xmlns:a16="http://schemas.microsoft.com/office/drawing/2014/main" id="{94A6BA6E-B598-FE90-247D-F663A073883B}"/>
              </a:ext>
            </a:extLst>
          </p:cNvPr>
          <p:cNvPicPr>
            <a:picLocks noChangeAspect="1"/>
          </p:cNvPicPr>
          <p:nvPr/>
        </p:nvPicPr>
        <p:blipFill>
          <a:blip r:embed="rId4"/>
          <a:srcRect l="31120" t="5216" r="26765" b="606"/>
          <a:stretch>
            <a:fillRect/>
          </a:stretch>
        </p:blipFill>
        <p:spPr>
          <a:xfrm>
            <a:off x="7333869" y="3521"/>
            <a:ext cx="4860907" cy="611442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832"/>
                                        </p:tgtEl>
                                        <p:attrNameLst>
                                          <p:attrName>style.visibility</p:attrName>
                                        </p:attrNameLst>
                                      </p:cBhvr>
                                      <p:to>
                                        <p:strVal val="visible"/>
                                      </p:to>
                                    </p:set>
                                    <p:animEffect transition="in" filter="dissolve">
                                      <p:cBhvr>
                                        <p:cTn id="7" dur="1500"/>
                                        <p:tgtEl>
                                          <p:spTgt spid="8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840"/>
                                        </p:tgtEl>
                                        <p:attrNameLst>
                                          <p:attrName>style.visibility</p:attrName>
                                        </p:attrNameLst>
                                      </p:cBhvr>
                                      <p:to>
                                        <p:strVal val="visible"/>
                                      </p:to>
                                    </p:set>
                                    <p:animEffect transition="in" filter="dissolve">
                                      <p:cBhvr>
                                        <p:cTn id="12" dur="1500"/>
                                        <p:tgtEl>
                                          <p:spTgt spid="8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830"/>
                                        </p:tgtEl>
                                        <p:attrNameLst>
                                          <p:attrName>style.visibility</p:attrName>
                                        </p:attrNameLst>
                                      </p:cBhvr>
                                      <p:to>
                                        <p:strVal val="visible"/>
                                      </p:to>
                                    </p:set>
                                    <p:animEffect transition="in" filter="dissolve">
                                      <p:cBhvr>
                                        <p:cTn id="17" dur="1500"/>
                                        <p:tgtEl>
                                          <p:spTgt spid="830"/>
                                        </p:tgtEl>
                                      </p:cBhvr>
                                    </p:animEffect>
                                  </p:childTnLst>
                                </p:cTn>
                              </p:par>
                              <p:par>
                                <p:cTn id="18" presetID="9" presetClass="entr" fill="hold" grpId="0" nodeType="withEffect">
                                  <p:stCondLst>
                                    <p:cond delay="0"/>
                                  </p:stCondLst>
                                  <p:iterate>
                                    <p:tmAbs val="0"/>
                                  </p:iterate>
                                  <p:childTnLst>
                                    <p:set>
                                      <p:cBhvr>
                                        <p:cTn id="19" fill="hold"/>
                                        <p:tgtEl>
                                          <p:spTgt spid="833"/>
                                        </p:tgtEl>
                                        <p:attrNameLst>
                                          <p:attrName>style.visibility</p:attrName>
                                        </p:attrNameLst>
                                      </p:cBhvr>
                                      <p:to>
                                        <p:strVal val="visible"/>
                                      </p:to>
                                    </p:set>
                                    <p:animEffect transition="in" filter="dissolve">
                                      <p:cBhvr>
                                        <p:cTn id="20" dur="1500"/>
                                        <p:tgtEl>
                                          <p:spTgt spid="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 grpId="0" animBg="1" advAuto="0"/>
      <p:bldP spid="832" grpId="0" animBg="1" advAuto="0"/>
      <p:bldP spid="833" grpId="0" animBg="1" advAuto="0"/>
      <p:bldP spid="840"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Numer slajdu"/>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17</a:t>
            </a:fld>
            <a:endParaRPr/>
          </a:p>
        </p:txBody>
      </p:sp>
      <p:sp>
        <p:nvSpPr>
          <p:cNvPr id="844" name="pole tekstowe 66"/>
          <p:cNvSpPr txBox="1"/>
          <p:nvPr/>
        </p:nvSpPr>
        <p:spPr>
          <a:xfrm>
            <a:off x="4567633" y="1847168"/>
            <a:ext cx="5979364" cy="7437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14000"/>
              </a:lnSpc>
              <a:spcBef>
                <a:spcPts val="600"/>
              </a:spcBef>
              <a:defRPr sz="2000">
                <a:solidFill>
                  <a:schemeClr val="accent2">
                    <a:lumOff val="-6196"/>
                  </a:schemeClr>
                </a:solidFill>
              </a:defRPr>
            </a:lvl1pPr>
          </a:lstStyle>
          <a:p>
            <a:r>
              <a:rPr dirty="0" err="1"/>
              <a:t>Czas</a:t>
            </a:r>
            <a:r>
              <a:rPr dirty="0"/>
              <a:t> </a:t>
            </a:r>
            <a:r>
              <a:rPr dirty="0" err="1"/>
              <a:t>na</a:t>
            </a:r>
            <a:r>
              <a:rPr dirty="0"/>
              <a:t> </a:t>
            </a:r>
            <a:r>
              <a:rPr dirty="0" err="1"/>
              <a:t>chwilę</a:t>
            </a:r>
            <a:r>
              <a:rPr dirty="0"/>
              <a:t> </a:t>
            </a:r>
            <a:r>
              <a:rPr dirty="0" err="1"/>
              <a:t>odpoczynku</a:t>
            </a:r>
            <a:r>
              <a:rPr dirty="0"/>
              <a:t> </a:t>
            </a:r>
            <a:r>
              <a:rPr dirty="0" err="1"/>
              <a:t>i</a:t>
            </a:r>
            <a:r>
              <a:rPr dirty="0"/>
              <a:t> </a:t>
            </a:r>
            <a:r>
              <a:rPr dirty="0" err="1"/>
              <a:t>regenerację</a:t>
            </a:r>
            <a:r>
              <a:rPr dirty="0"/>
              <a:t>! </a:t>
            </a:r>
            <a:r>
              <a:rPr dirty="0" err="1"/>
              <a:t>Skorzystajcie</a:t>
            </a:r>
            <a:r>
              <a:rPr dirty="0"/>
              <a:t> z </a:t>
            </a:r>
            <a:r>
              <a:rPr dirty="0" err="1"/>
              <a:t>kawy</a:t>
            </a:r>
            <a:r>
              <a:rPr dirty="0"/>
              <a:t>, </a:t>
            </a:r>
            <a:r>
              <a:rPr dirty="0" err="1"/>
              <a:t>herbaty</a:t>
            </a:r>
            <a:r>
              <a:rPr dirty="0"/>
              <a:t> </a:t>
            </a:r>
            <a:r>
              <a:rPr dirty="0" err="1"/>
              <a:t>i</a:t>
            </a:r>
            <a:r>
              <a:rPr dirty="0"/>
              <a:t> </a:t>
            </a:r>
            <a:r>
              <a:rPr dirty="0" err="1"/>
              <a:t>swobodnej</a:t>
            </a:r>
            <a:r>
              <a:rPr dirty="0"/>
              <a:t> </a:t>
            </a:r>
            <a:r>
              <a:rPr dirty="0" err="1"/>
              <a:t>rozmowy</a:t>
            </a:r>
            <a:r>
              <a:rPr dirty="0"/>
              <a:t>.</a:t>
            </a:r>
          </a:p>
        </p:txBody>
      </p:sp>
      <p:grpSp>
        <p:nvGrpSpPr>
          <p:cNvPr id="851" name="Grupuj"/>
          <p:cNvGrpSpPr/>
          <p:nvPr/>
        </p:nvGrpSpPr>
        <p:grpSpPr>
          <a:xfrm>
            <a:off x="4625537" y="3409398"/>
            <a:ext cx="5849799" cy="1992780"/>
            <a:chOff x="0" y="0"/>
            <a:chExt cx="5849797" cy="1992779"/>
          </a:xfrm>
        </p:grpSpPr>
        <p:sp>
          <p:nvSpPr>
            <p:cNvPr id="845" name="Symbol zastępczy tekstu 39"/>
            <p:cNvSpPr/>
            <p:nvPr/>
          </p:nvSpPr>
          <p:spPr>
            <a:xfrm>
              <a:off x="537362" y="463504"/>
              <a:ext cx="5312435" cy="1529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nSpc>
                  <a:spcPts val="2700"/>
                </a:lnSpc>
                <a:defRPr sz="1300"/>
              </a:pPr>
              <a:r>
                <a:rPr sz="1300" dirty="0" err="1"/>
                <a:t>Prosimy</a:t>
              </a:r>
              <a:r>
                <a:rPr sz="1300" dirty="0"/>
                <a:t> o </a:t>
              </a:r>
              <a:r>
                <a:rPr sz="1300" dirty="0" err="1"/>
                <a:t>punktualny</a:t>
              </a:r>
              <a:r>
                <a:rPr sz="1300" dirty="0"/>
                <a:t> </a:t>
              </a:r>
              <a:r>
                <a:rPr sz="1300" dirty="0" err="1"/>
                <a:t>powrót</a:t>
              </a:r>
              <a:r>
                <a:rPr sz="1300" dirty="0"/>
                <a:t>, aby </a:t>
              </a:r>
              <a:r>
                <a:rPr sz="1300" dirty="0" err="1"/>
                <a:t>sprawnie</a:t>
              </a:r>
              <a:r>
                <a:rPr sz="1300" dirty="0"/>
                <a:t> </a:t>
              </a:r>
              <a:r>
                <a:rPr sz="1300" dirty="0" err="1"/>
                <a:t>kontynuować</a:t>
              </a:r>
              <a:r>
                <a:rPr sz="1300" dirty="0"/>
                <a:t> </a:t>
              </a:r>
              <a:r>
                <a:rPr sz="1300" dirty="0" err="1"/>
                <a:t>spotkanie</a:t>
              </a:r>
              <a:r>
                <a:rPr sz="1300" dirty="0"/>
                <a:t>. </a:t>
              </a:r>
            </a:p>
            <a:p>
              <a:pPr>
                <a:lnSpc>
                  <a:spcPts val="2700"/>
                </a:lnSpc>
                <a:defRPr sz="1300"/>
              </a:pPr>
              <a:r>
                <a:rPr sz="1300" dirty="0"/>
                <a:t>Po </a:t>
              </a:r>
              <a:r>
                <a:rPr sz="1300" dirty="0" err="1"/>
                <a:t>powrocie</a:t>
              </a:r>
              <a:r>
                <a:rPr sz="1300" dirty="0"/>
                <a:t> </a:t>
              </a:r>
              <a:r>
                <a:rPr sz="1300" dirty="0" err="1"/>
                <a:t>wszystkich</a:t>
              </a:r>
              <a:r>
                <a:rPr sz="1300" dirty="0"/>
                <a:t> </a:t>
              </a:r>
              <a:r>
                <a:rPr sz="1300" dirty="0" err="1"/>
                <a:t>uczestników</a:t>
              </a:r>
              <a:r>
                <a:rPr sz="1300" dirty="0"/>
                <a:t> </a:t>
              </a:r>
              <a:r>
                <a:rPr sz="1300" dirty="0" err="1"/>
                <a:t>przechodzimy</a:t>
              </a:r>
              <a:r>
                <a:rPr sz="1300" dirty="0"/>
                <a:t> do </a:t>
              </a:r>
              <a:r>
                <a:rPr sz="1300" dirty="0" err="1"/>
                <a:t>kolejnego</a:t>
              </a:r>
              <a:r>
                <a:rPr sz="1300" dirty="0"/>
                <a:t> </a:t>
              </a:r>
              <a:r>
                <a:rPr sz="1300" dirty="0" err="1"/>
                <a:t>slajdu</a:t>
              </a:r>
              <a:r>
                <a:rPr sz="1300" dirty="0"/>
                <a:t>. </a:t>
              </a:r>
              <a:r>
                <a:rPr sz="1300" dirty="0" err="1"/>
                <a:t>Czytanie</a:t>
              </a:r>
              <a:r>
                <a:rPr sz="1300" dirty="0"/>
                <a:t> </a:t>
              </a:r>
              <a:r>
                <a:rPr sz="1300" dirty="0" err="1"/>
                <a:t>rozpocznie</a:t>
              </a:r>
              <a:r>
                <a:rPr sz="1300" dirty="0"/>
                <a:t> </a:t>
              </a:r>
              <a:r>
                <a:rPr sz="1300" dirty="0" err="1"/>
                <a:t>osoba</a:t>
              </a:r>
              <a:r>
                <a:rPr sz="1300" dirty="0"/>
                <a:t> </a:t>
              </a:r>
              <a:r>
                <a:rPr sz="1300" dirty="0" err="1"/>
                <a:t>inicjująca</a:t>
              </a:r>
              <a:r>
                <a:rPr sz="1300" dirty="0"/>
                <a:t> </a:t>
              </a:r>
              <a:r>
                <a:rPr sz="1300" dirty="0" err="1"/>
                <a:t>spotkanie</a:t>
              </a:r>
              <a:r>
                <a:rPr sz="1300" dirty="0"/>
                <a:t> </a:t>
              </a:r>
              <a:r>
                <a:rPr sz="1300" dirty="0" err="1"/>
                <a:t>integracyjne</a:t>
              </a:r>
              <a:r>
                <a:rPr sz="1300" dirty="0"/>
                <a:t>.</a:t>
              </a:r>
            </a:p>
            <a:p>
              <a:pPr>
                <a:lnSpc>
                  <a:spcPts val="2700"/>
                </a:lnSpc>
                <a:defRPr sz="1300"/>
              </a:pPr>
              <a:r>
                <a:rPr sz="1300" dirty="0" err="1"/>
                <a:t>Prowadzący</a:t>
              </a:r>
              <a:r>
                <a:rPr sz="1300" dirty="0"/>
                <a:t> </a:t>
              </a:r>
              <a:r>
                <a:rPr sz="1300" dirty="0" err="1"/>
                <a:t>ćwiczenie</a:t>
              </a:r>
              <a:r>
                <a:rPr sz="1300" dirty="0"/>
                <a:t> od </a:t>
              </a:r>
              <a:r>
                <a:rPr sz="1300" dirty="0" err="1"/>
                <a:t>momentu</a:t>
              </a:r>
              <a:r>
                <a:rPr sz="1300" dirty="0"/>
                <a:t> </a:t>
              </a:r>
              <a:r>
                <a:rPr sz="1300" dirty="0" err="1"/>
                <a:t>przerwy</a:t>
              </a:r>
              <a:r>
                <a:rPr sz="1300" dirty="0"/>
                <a:t> </a:t>
              </a:r>
              <a:r>
                <a:rPr sz="1300" dirty="0" err="1"/>
                <a:t>kawowej</a:t>
              </a:r>
              <a:r>
                <a:rPr sz="1300" dirty="0"/>
                <a:t> </a:t>
              </a:r>
              <a:r>
                <a:rPr sz="1300" dirty="0" err="1"/>
                <a:t>wychodzi</a:t>
              </a:r>
              <a:r>
                <a:rPr sz="1300" dirty="0"/>
                <a:t> </a:t>
              </a:r>
              <a:r>
                <a:rPr sz="1300" dirty="0" err="1"/>
                <a:t>ze</a:t>
              </a:r>
              <a:r>
                <a:rPr sz="1300" dirty="0"/>
                <a:t> </a:t>
              </a:r>
              <a:r>
                <a:rPr sz="1300" dirty="0" err="1"/>
                <a:t>swojej</a:t>
              </a:r>
              <a:r>
                <a:rPr sz="1300" dirty="0"/>
                <a:t> </a:t>
              </a:r>
              <a:r>
                <a:rPr sz="1300" dirty="0" err="1"/>
                <a:t>roli</a:t>
              </a:r>
              <a:r>
                <a:rPr sz="1300" dirty="0"/>
                <a:t>. </a:t>
              </a:r>
              <a:r>
                <a:rPr sz="1300" dirty="0" err="1"/>
                <a:t>Dziękujemy</a:t>
              </a:r>
              <a:r>
                <a:rPr sz="1300" dirty="0"/>
                <a:t> za </a:t>
              </a:r>
              <a:r>
                <a:rPr sz="1300" dirty="0" err="1"/>
                <a:t>Twoje</a:t>
              </a:r>
              <a:r>
                <a:rPr sz="1300" dirty="0"/>
                <a:t> </a:t>
              </a:r>
              <a:r>
                <a:rPr sz="1300" dirty="0" err="1"/>
                <a:t>zaangażowanie</a:t>
              </a:r>
              <a:r>
                <a:rPr sz="1300" dirty="0"/>
                <a:t>!</a:t>
              </a:r>
            </a:p>
          </p:txBody>
        </p:sp>
        <p:pic>
          <p:nvPicPr>
            <p:cNvPr id="846" name="01-ikona-dloni.png" descr="01-ikona-dloni.png"/>
            <p:cNvPicPr>
              <a:picLocks noChangeAspect="1"/>
            </p:cNvPicPr>
            <p:nvPr/>
          </p:nvPicPr>
          <p:blipFill>
            <a:blip r:embed="rId2"/>
            <a:stretch>
              <a:fillRect/>
            </a:stretch>
          </p:blipFill>
          <p:spPr>
            <a:xfrm>
              <a:off x="6417" y="472941"/>
              <a:ext cx="378060" cy="378060"/>
            </a:xfrm>
            <a:prstGeom prst="rect">
              <a:avLst/>
            </a:prstGeom>
            <a:ln w="12700" cap="flat">
              <a:noFill/>
              <a:miter lim="400000"/>
            </a:ln>
            <a:effectLst/>
          </p:spPr>
        </p:pic>
        <p:sp>
          <p:nvSpPr>
            <p:cNvPr id="847" name="Prostokąt"/>
            <p:cNvSpPr/>
            <p:nvPr/>
          </p:nvSpPr>
          <p:spPr>
            <a:xfrm>
              <a:off x="0" y="0"/>
              <a:ext cx="5802759"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848" name="Uwaga"/>
            <p:cNvSpPr txBox="1"/>
            <p:nvPr/>
          </p:nvSpPr>
          <p:spPr>
            <a:xfrm>
              <a:off x="20574" y="992"/>
              <a:ext cx="677216"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b="1">
                  <a:solidFill>
                    <a:schemeClr val="accent1"/>
                  </a:solidFill>
                </a:defRPr>
              </a:lvl1pPr>
            </a:lstStyle>
            <a:p>
              <a:r>
                <a:t>Uwaga</a:t>
              </a:r>
            </a:p>
          </p:txBody>
        </p:sp>
        <p:pic>
          <p:nvPicPr>
            <p:cNvPr id="849" name="01-ikona-dloni.png" descr="01-ikona-dloni.png"/>
            <p:cNvPicPr>
              <a:picLocks noChangeAspect="1"/>
            </p:cNvPicPr>
            <p:nvPr/>
          </p:nvPicPr>
          <p:blipFill>
            <a:blip r:embed="rId2"/>
            <a:stretch>
              <a:fillRect/>
            </a:stretch>
          </p:blipFill>
          <p:spPr>
            <a:xfrm>
              <a:off x="6417" y="967201"/>
              <a:ext cx="378060" cy="378060"/>
            </a:xfrm>
            <a:prstGeom prst="rect">
              <a:avLst/>
            </a:prstGeom>
            <a:ln w="12700" cap="flat">
              <a:noFill/>
              <a:miter lim="400000"/>
            </a:ln>
            <a:effectLst/>
          </p:spPr>
        </p:pic>
        <p:pic>
          <p:nvPicPr>
            <p:cNvPr id="850" name="01-ikona-dloni.png" descr="01-ikona-dloni.png"/>
            <p:cNvPicPr>
              <a:picLocks noChangeAspect="1"/>
            </p:cNvPicPr>
            <p:nvPr/>
          </p:nvPicPr>
          <p:blipFill>
            <a:blip r:embed="rId2"/>
            <a:stretch>
              <a:fillRect/>
            </a:stretch>
          </p:blipFill>
          <p:spPr>
            <a:xfrm>
              <a:off x="6417" y="1558530"/>
              <a:ext cx="378060" cy="378060"/>
            </a:xfrm>
            <a:prstGeom prst="rect">
              <a:avLst/>
            </a:prstGeom>
            <a:ln w="12700" cap="flat">
              <a:noFill/>
              <a:miter lim="400000"/>
            </a:ln>
            <a:effectLst/>
          </p:spPr>
        </p:pic>
      </p:grpSp>
      <p:sp>
        <p:nvSpPr>
          <p:cNvPr id="852" name="Przerwa kawowa (10 minut)"/>
          <p:cNvSpPr txBox="1"/>
          <p:nvPr/>
        </p:nvSpPr>
        <p:spPr>
          <a:xfrm>
            <a:off x="4530420" y="549552"/>
            <a:ext cx="4797731" cy="4790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defRPr>
            </a:pPr>
            <a:r>
              <a:t>Przerwa kawowa </a:t>
            </a:r>
            <a:r>
              <a:rPr sz="2000" b="0"/>
              <a:t>(10 minut)</a:t>
            </a:r>
          </a:p>
        </p:txBody>
      </p:sp>
      <p:pic>
        <p:nvPicPr>
          <p:cNvPr id="855" name="03-ikona-swiatelka.png" descr="03-ikona-swiatelka.png"/>
          <p:cNvPicPr>
            <a:picLocks noChangeAspect="1"/>
          </p:cNvPicPr>
          <p:nvPr/>
        </p:nvPicPr>
        <p:blipFill>
          <a:blip r:embed="rId3"/>
          <a:stretch>
            <a:fillRect/>
          </a:stretch>
        </p:blipFill>
        <p:spPr>
          <a:xfrm>
            <a:off x="8621996" y="531165"/>
            <a:ext cx="378060" cy="378060"/>
          </a:xfrm>
          <a:prstGeom prst="rect">
            <a:avLst/>
          </a:prstGeom>
          <a:ln w="12700">
            <a:miter lim="400000"/>
          </a:ln>
        </p:spPr>
      </p:pic>
      <p:pic>
        <p:nvPicPr>
          <p:cNvPr id="2" name="hands-of-college-students-with-gadgets-and-drinks-2025-03-16-05-15-25-utc.jpeg" descr="hands-of-college-students-with-gadgets-and-drinks-2025-03-16-05-15-25-utc.jpeg">
            <a:extLst>
              <a:ext uri="{FF2B5EF4-FFF2-40B4-BE49-F238E27FC236}">
                <a16:creationId xmlns:a16="http://schemas.microsoft.com/office/drawing/2014/main" id="{F6FE60F3-D929-703C-5EBE-C32CF3383628}"/>
              </a:ext>
            </a:extLst>
          </p:cNvPr>
          <p:cNvPicPr>
            <a:picLocks noChangeAspect="1"/>
          </p:cNvPicPr>
          <p:nvPr/>
        </p:nvPicPr>
        <p:blipFill>
          <a:blip r:embed="rId4"/>
          <a:srcRect l="15879" r="43287"/>
          <a:stretch>
            <a:fillRect/>
          </a:stretch>
        </p:blipFill>
        <p:spPr>
          <a:xfrm>
            <a:off x="99" y="0"/>
            <a:ext cx="4200460" cy="6858001"/>
          </a:xfrm>
          <a:prstGeom prst="rect">
            <a:avLst/>
          </a:prstGeom>
          <a:ln w="12700">
            <a:miter lim="400000"/>
          </a:ln>
        </p:spPr>
      </p:pic>
      <p:pic>
        <p:nvPicPr>
          <p:cNvPr id="3" name="hands-of-college-students-with-gadgets-and-drinks-2025-03-16-05-15-25-utc.jpeg" descr="hands-of-college-students-with-gadgets-and-drinks-2025-03-16-05-15-25-utc.jpeg">
            <a:extLst>
              <a:ext uri="{FF2B5EF4-FFF2-40B4-BE49-F238E27FC236}">
                <a16:creationId xmlns:a16="http://schemas.microsoft.com/office/drawing/2014/main" id="{B7FA7DDD-4B4B-489D-9091-BF28074F4BCE}"/>
              </a:ext>
            </a:extLst>
          </p:cNvPr>
          <p:cNvPicPr>
            <a:picLocks noChangeAspect="1"/>
          </p:cNvPicPr>
          <p:nvPr/>
        </p:nvPicPr>
        <p:blipFill>
          <a:blip r:embed="rId4"/>
          <a:srcRect l="15879" r="43287"/>
          <a:stretch>
            <a:fillRect/>
          </a:stretch>
        </p:blipFill>
        <p:spPr>
          <a:xfrm>
            <a:off x="99" y="0"/>
            <a:ext cx="4200460" cy="6858001"/>
          </a:xfrm>
          <a:prstGeom prst="rect">
            <a:avLst/>
          </a:prstGeom>
          <a:ln w="12700">
            <a:miter lim="400000"/>
          </a:ln>
        </p:spPr>
      </p:pic>
      <p:pic>
        <p:nvPicPr>
          <p:cNvPr id="4" name="hands-of-college-students-with-gadgets-and-drinks-2025-03-16-05-15-25-utc.jpeg" descr="hands-of-college-students-with-gadgets-and-drinks-2025-03-16-05-15-25-utc.jpeg">
            <a:extLst>
              <a:ext uri="{FF2B5EF4-FFF2-40B4-BE49-F238E27FC236}">
                <a16:creationId xmlns:a16="http://schemas.microsoft.com/office/drawing/2014/main" id="{6E420AAE-BB94-B379-F6D5-8D7B94329191}"/>
              </a:ext>
            </a:extLst>
          </p:cNvPr>
          <p:cNvPicPr>
            <a:picLocks noChangeAspect="1"/>
          </p:cNvPicPr>
          <p:nvPr/>
        </p:nvPicPr>
        <p:blipFill>
          <a:blip r:embed="rId4"/>
          <a:srcRect l="57361" r="29213"/>
          <a:stretch>
            <a:fillRect/>
          </a:stretch>
        </p:blipFill>
        <p:spPr>
          <a:xfrm>
            <a:off x="10820498" y="0"/>
            <a:ext cx="1381060" cy="6858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844"/>
                                        </p:tgtEl>
                                        <p:attrNameLst>
                                          <p:attrName>style.visibility</p:attrName>
                                        </p:attrNameLst>
                                      </p:cBhvr>
                                      <p:to>
                                        <p:strVal val="visible"/>
                                      </p:to>
                                    </p:set>
                                    <p:animEffect transition="in" filter="dissolve">
                                      <p:cBhvr>
                                        <p:cTn id="7" dur="1500"/>
                                        <p:tgtEl>
                                          <p:spTgt spid="84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851"/>
                                        </p:tgtEl>
                                        <p:attrNameLst>
                                          <p:attrName>style.visibility</p:attrName>
                                        </p:attrNameLst>
                                      </p:cBhvr>
                                      <p:to>
                                        <p:strVal val="visible"/>
                                      </p:to>
                                    </p:set>
                                    <p:animEffect transition="in" filter="dissolve">
                                      <p:cBhvr>
                                        <p:cTn id="12" dur="1500"/>
                                        <p:tgtEl>
                                          <p:spTgt spid="851"/>
                                        </p:tgtEl>
                                      </p:cBhvr>
                                    </p:animEffect>
                                  </p:childTnLst>
                                </p:cTn>
                              </p:par>
                              <p:par>
                                <p:cTn id="13" presetID="9" presetClass="entr" fill="hold" grpId="0" nodeType="withEffect">
                                  <p:stCondLst>
                                    <p:cond delay="0"/>
                                  </p:stCondLst>
                                  <p:iterate>
                                    <p:tmAbs val="0"/>
                                  </p:iterate>
                                  <p:childTnLst>
                                    <p:set>
                                      <p:cBhvr>
                                        <p:cTn id="14" fill="hold"/>
                                        <p:tgtEl>
                                          <p:spTgt spid="855"/>
                                        </p:tgtEl>
                                        <p:attrNameLst>
                                          <p:attrName>style.visibility</p:attrName>
                                        </p:attrNameLst>
                                      </p:cBhvr>
                                      <p:to>
                                        <p:strVal val="visible"/>
                                      </p:to>
                                    </p:set>
                                    <p:animEffect transition="in" filter="dissolve">
                                      <p:cBhvr>
                                        <p:cTn id="15" dur="1500"/>
                                        <p:tgtEl>
                                          <p:spTgt spid="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 grpId="0" animBg="1" advAuto="0"/>
      <p:bldP spid="851" grpId="0" animBg="1" advAuto="0"/>
      <p:bldP spid="855"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 name="Numer slajdu"/>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18</a:t>
            </a:fld>
            <a:endParaRPr/>
          </a:p>
        </p:txBody>
      </p:sp>
      <p:sp>
        <p:nvSpPr>
          <p:cNvPr id="858" name="Symbol zastępczy tekstu 27"/>
          <p:cNvSpPr txBox="1"/>
          <p:nvPr/>
        </p:nvSpPr>
        <p:spPr>
          <a:xfrm>
            <a:off x="4274155" y="515680"/>
            <a:ext cx="7244448" cy="4378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defRPr>
            </a:pPr>
            <a:r>
              <a:t>Prezentacje przed zespołem - role </a:t>
            </a:r>
            <a:r>
              <a:rPr sz="2000" b="0"/>
              <a:t>(5 minut)</a:t>
            </a:r>
            <a:r>
              <a:rPr b="0"/>
              <a:t> </a:t>
            </a:r>
          </a:p>
        </p:txBody>
      </p:sp>
      <p:pic>
        <p:nvPicPr>
          <p:cNvPr id="859" name="03-ikona-swiatelka.png" descr="03-ikona-swiatelka.png"/>
          <p:cNvPicPr>
            <a:picLocks noChangeAspect="1"/>
          </p:cNvPicPr>
          <p:nvPr/>
        </p:nvPicPr>
        <p:blipFill>
          <a:blip r:embed="rId2"/>
          <a:stretch>
            <a:fillRect/>
          </a:stretch>
        </p:blipFill>
        <p:spPr>
          <a:xfrm>
            <a:off x="11127065" y="498089"/>
            <a:ext cx="378060" cy="378060"/>
          </a:xfrm>
          <a:prstGeom prst="rect">
            <a:avLst/>
          </a:prstGeom>
          <a:ln w="12700">
            <a:miter lim="400000"/>
          </a:ln>
        </p:spPr>
      </p:pic>
      <p:sp>
        <p:nvSpPr>
          <p:cNvPr id="860" name="Symbol zastępczy tekstu 39"/>
          <p:cNvSpPr/>
          <p:nvPr/>
        </p:nvSpPr>
        <p:spPr>
          <a:xfrm>
            <a:off x="4263876" y="1176819"/>
            <a:ext cx="7420169" cy="7949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600">
                <a:solidFill>
                  <a:schemeClr val="accent1"/>
                </a:solidFill>
              </a:defRPr>
            </a:lvl1pPr>
          </a:lstStyle>
          <a:p>
            <a:r>
              <a:t>Za chwilę wysłuchamy wyników pracy podgrup i wspólnie wybierzemy najbardziej nośne hasło. Aby przebiegło to sprawnie, najpierw wyznaczamy dwie osoby do kluczowych ról.</a:t>
            </a:r>
          </a:p>
        </p:txBody>
      </p:sp>
      <p:grpSp>
        <p:nvGrpSpPr>
          <p:cNvPr id="866" name="Grupuj"/>
          <p:cNvGrpSpPr/>
          <p:nvPr/>
        </p:nvGrpSpPr>
        <p:grpSpPr>
          <a:xfrm>
            <a:off x="4229879" y="4925266"/>
            <a:ext cx="7488165" cy="1444472"/>
            <a:chOff x="0" y="0"/>
            <a:chExt cx="7488164" cy="1444470"/>
          </a:xfrm>
        </p:grpSpPr>
        <p:pic>
          <p:nvPicPr>
            <p:cNvPr id="861" name="01-ikona-dloni.png" descr="01-ikona-dloni.png"/>
            <p:cNvPicPr>
              <a:picLocks noChangeAspect="1"/>
            </p:cNvPicPr>
            <p:nvPr/>
          </p:nvPicPr>
          <p:blipFill>
            <a:blip r:embed="rId3"/>
            <a:stretch>
              <a:fillRect/>
            </a:stretch>
          </p:blipFill>
          <p:spPr>
            <a:xfrm>
              <a:off x="9923" y="1066410"/>
              <a:ext cx="378060" cy="378060"/>
            </a:xfrm>
            <a:prstGeom prst="rect">
              <a:avLst/>
            </a:prstGeom>
            <a:ln w="12700" cap="flat">
              <a:noFill/>
              <a:miter lim="400000"/>
            </a:ln>
            <a:effectLst/>
          </p:spPr>
        </p:pic>
        <p:pic>
          <p:nvPicPr>
            <p:cNvPr id="862" name="01-ikona-dloni.png" descr="01-ikona-dloni.png"/>
            <p:cNvPicPr>
              <a:picLocks noChangeAspect="1"/>
            </p:cNvPicPr>
            <p:nvPr/>
          </p:nvPicPr>
          <p:blipFill>
            <a:blip r:embed="rId3"/>
            <a:stretch>
              <a:fillRect/>
            </a:stretch>
          </p:blipFill>
          <p:spPr>
            <a:xfrm>
              <a:off x="9923" y="566883"/>
              <a:ext cx="378060" cy="378060"/>
            </a:xfrm>
            <a:prstGeom prst="rect">
              <a:avLst/>
            </a:prstGeom>
            <a:ln w="12700" cap="flat">
              <a:noFill/>
              <a:miter lim="400000"/>
            </a:ln>
            <a:effectLst/>
          </p:spPr>
        </p:pic>
        <p:sp>
          <p:nvSpPr>
            <p:cNvPr id="863" name="Symbol zastępczy tekstu 39"/>
            <p:cNvSpPr/>
            <p:nvPr/>
          </p:nvSpPr>
          <p:spPr>
            <a:xfrm>
              <a:off x="528422" y="494780"/>
              <a:ext cx="6887166" cy="9177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nSpc>
                  <a:spcPts val="2700"/>
                </a:lnSpc>
                <a:defRPr sz="1300"/>
              </a:pPr>
              <a:r>
                <a:rPr sz="1300" b="1" dirty="0" err="1"/>
                <a:t>W</a:t>
              </a:r>
              <a:r>
                <a:rPr sz="1300" b="1" dirty="0" err="1">
                  <a:latin typeface="Helvetica Neue"/>
                  <a:ea typeface="Helvetica Neue"/>
                  <a:cs typeface="Helvetica Neue"/>
                  <a:sym typeface="Helvetica Neue"/>
                </a:rPr>
                <a:t>yznaczamy</a:t>
              </a:r>
              <a:r>
                <a:rPr sz="1300" b="1" dirty="0">
                  <a:latin typeface="Helvetica Neue"/>
                  <a:ea typeface="Helvetica Neue"/>
                  <a:cs typeface="Helvetica Neue"/>
                  <a:sym typeface="Helvetica Neue"/>
                </a:rPr>
                <a:t> </a:t>
              </a:r>
              <a:r>
                <a:rPr sz="1300" b="1" dirty="0" err="1">
                  <a:latin typeface="Helvetica Neue"/>
                  <a:ea typeface="Helvetica Neue"/>
                  <a:cs typeface="Helvetica Neue"/>
                  <a:sym typeface="Helvetica Neue"/>
                </a:rPr>
                <a:t>moderatora</a:t>
              </a:r>
              <a:r>
                <a:rPr sz="1300" b="1" dirty="0">
                  <a:latin typeface="Helvetica Neue"/>
                  <a:ea typeface="Helvetica Neue"/>
                  <a:cs typeface="Helvetica Neue"/>
                  <a:sym typeface="Helvetica Neue"/>
                </a:rPr>
                <a:t> </a:t>
              </a:r>
              <a:r>
                <a:rPr sz="1300" b="1" dirty="0" err="1">
                  <a:latin typeface="Helvetica Neue"/>
                  <a:ea typeface="Helvetica Neue"/>
                  <a:cs typeface="Helvetica Neue"/>
                  <a:sym typeface="Helvetica Neue"/>
                </a:rPr>
                <a:t>i</a:t>
              </a:r>
              <a:r>
                <a:rPr sz="1300" b="1" dirty="0">
                  <a:latin typeface="Helvetica Neue"/>
                  <a:ea typeface="Helvetica Neue"/>
                  <a:cs typeface="Helvetica Neue"/>
                  <a:sym typeface="Helvetica Neue"/>
                </a:rPr>
                <a:t> </a:t>
              </a:r>
              <a:r>
                <a:rPr sz="1300" b="1" dirty="0" err="1">
                  <a:latin typeface="Helvetica Neue"/>
                  <a:ea typeface="Helvetica Neue"/>
                  <a:cs typeface="Helvetica Neue"/>
                  <a:sym typeface="Helvetica Neue"/>
                </a:rPr>
                <a:t>sekretarza</a:t>
              </a:r>
              <a:r>
                <a:rPr sz="1300" dirty="0"/>
                <a:t> – </a:t>
              </a:r>
              <a:r>
                <a:rPr sz="1300" dirty="0" err="1"/>
                <a:t>najlepiej</a:t>
              </a:r>
              <a:r>
                <a:rPr sz="1300" dirty="0"/>
                <a:t> po </a:t>
              </a:r>
              <a:r>
                <a:rPr sz="1300" dirty="0" err="1"/>
                <a:t>zgłoszeniu</a:t>
              </a:r>
              <a:r>
                <a:rPr sz="1300" dirty="0"/>
                <a:t> </a:t>
              </a:r>
              <a:r>
                <a:rPr sz="1300" dirty="0" err="1"/>
                <a:t>się</a:t>
              </a:r>
              <a:r>
                <a:rPr sz="1300" dirty="0"/>
                <a:t> </a:t>
              </a:r>
              <a:r>
                <a:rPr sz="1300" dirty="0" err="1"/>
                <a:t>chętnych</a:t>
              </a:r>
              <a:r>
                <a:rPr sz="1300" dirty="0"/>
                <a:t>. Po </a:t>
              </a:r>
              <a:r>
                <a:rPr sz="1300" dirty="0" err="1"/>
                <a:t>przypisaniu</a:t>
              </a:r>
              <a:r>
                <a:rPr sz="1300" dirty="0"/>
                <a:t> </a:t>
              </a:r>
              <a:r>
                <a:rPr sz="1300" dirty="0" err="1"/>
                <a:t>ról</a:t>
              </a:r>
              <a:r>
                <a:rPr sz="1300" dirty="0"/>
                <a:t> </a:t>
              </a:r>
              <a:r>
                <a:rPr sz="1300" dirty="0" err="1"/>
                <a:t>przechodzimy</a:t>
              </a:r>
              <a:r>
                <a:rPr sz="1300" dirty="0"/>
                <a:t> do </a:t>
              </a:r>
              <a:r>
                <a:rPr sz="1300" dirty="0" err="1"/>
                <a:t>kolejnego</a:t>
              </a:r>
              <a:r>
                <a:rPr sz="1300" dirty="0"/>
                <a:t> </a:t>
              </a:r>
              <a:r>
                <a:rPr sz="1300" dirty="0" err="1"/>
                <a:t>slajdu</a:t>
              </a:r>
              <a:r>
                <a:rPr sz="1300" dirty="0"/>
                <a:t>.</a:t>
              </a:r>
            </a:p>
            <a:p>
              <a:pPr>
                <a:lnSpc>
                  <a:spcPts val="2700"/>
                </a:lnSpc>
                <a:defRPr sz="1300"/>
              </a:pPr>
              <a:r>
                <a:rPr sz="1300" dirty="0" err="1"/>
                <a:t>Treść</a:t>
              </a:r>
              <a:r>
                <a:rPr sz="1300" dirty="0"/>
                <a:t> </a:t>
              </a:r>
              <a:r>
                <a:rPr sz="1300" dirty="0" err="1"/>
                <a:t>kolejnego</a:t>
              </a:r>
              <a:r>
                <a:rPr sz="1300" dirty="0"/>
                <a:t> </a:t>
              </a:r>
              <a:r>
                <a:rPr sz="1300" dirty="0" err="1"/>
                <a:t>slajdu</a:t>
              </a:r>
              <a:r>
                <a:rPr sz="1300" dirty="0"/>
                <a:t> </a:t>
              </a:r>
              <a:r>
                <a:rPr sz="1300" dirty="0" err="1"/>
                <a:t>czyta</a:t>
              </a:r>
              <a:r>
                <a:rPr sz="1300" dirty="0"/>
                <a:t> </a:t>
              </a:r>
              <a:r>
                <a:rPr sz="1300" dirty="0" err="1"/>
                <a:t>wybrany</a:t>
              </a:r>
              <a:r>
                <a:rPr sz="1300" dirty="0"/>
                <a:t> moderator.</a:t>
              </a:r>
            </a:p>
          </p:txBody>
        </p:sp>
        <p:sp>
          <p:nvSpPr>
            <p:cNvPr id="864" name="Prostokąt"/>
            <p:cNvSpPr/>
            <p:nvPr/>
          </p:nvSpPr>
          <p:spPr>
            <a:xfrm>
              <a:off x="0" y="0"/>
              <a:ext cx="7488164"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865" name="Uwaga"/>
            <p:cNvSpPr txBox="1"/>
            <p:nvPr/>
          </p:nvSpPr>
          <p:spPr>
            <a:xfrm>
              <a:off x="123524" y="992"/>
              <a:ext cx="974303"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1400" b="1">
                  <a:solidFill>
                    <a:schemeClr val="accent1">
                      <a:lumOff val="-4901"/>
                    </a:schemeClr>
                  </a:solidFill>
                </a:defRPr>
              </a:lvl1pPr>
            </a:lstStyle>
            <a:p>
              <a:r>
                <a:t>Uwaga</a:t>
              </a:r>
            </a:p>
          </p:txBody>
        </p:sp>
      </p:grpSp>
      <p:grpSp>
        <p:nvGrpSpPr>
          <p:cNvPr id="873" name="Grupuj"/>
          <p:cNvGrpSpPr/>
          <p:nvPr/>
        </p:nvGrpSpPr>
        <p:grpSpPr>
          <a:xfrm>
            <a:off x="4272900" y="2311476"/>
            <a:ext cx="7154463" cy="3303041"/>
            <a:chOff x="0" y="0"/>
            <a:chExt cx="7154461" cy="3303040"/>
          </a:xfrm>
        </p:grpSpPr>
        <p:sp>
          <p:nvSpPr>
            <p:cNvPr id="867" name="Prostokąt"/>
            <p:cNvSpPr/>
            <p:nvPr/>
          </p:nvSpPr>
          <p:spPr>
            <a:xfrm>
              <a:off x="0" y="0"/>
              <a:ext cx="3493863" cy="437857"/>
            </a:xfrm>
            <a:prstGeom prst="rect">
              <a:avLst/>
            </a:prstGeom>
            <a:solidFill>
              <a:schemeClr val="accent3"/>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68" name="Moderator"/>
            <p:cNvSpPr txBox="1"/>
            <p:nvPr/>
          </p:nvSpPr>
          <p:spPr>
            <a:xfrm>
              <a:off x="151567" y="65258"/>
              <a:ext cx="1432775"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400" b="1">
                  <a:solidFill>
                    <a:srgbClr val="FFFFFF"/>
                  </a:solidFill>
                </a:defRPr>
              </a:lvl1pPr>
            </a:lstStyle>
            <a:p>
              <a:r>
                <a:rPr dirty="0"/>
                <a:t>Moderator</a:t>
              </a:r>
            </a:p>
          </p:txBody>
        </p:sp>
        <p:sp>
          <p:nvSpPr>
            <p:cNvPr id="869" name="Zaprasza zespoły do prezentacji i pilnuje czasu.…"/>
            <p:cNvSpPr txBox="1"/>
            <p:nvPr/>
          </p:nvSpPr>
          <p:spPr>
            <a:xfrm>
              <a:off x="28468" y="535123"/>
              <a:ext cx="3436927" cy="16387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marL="120315" indent="-120315">
                <a:spcBef>
                  <a:spcPts val="600"/>
                </a:spcBef>
                <a:buSzPct val="100000"/>
                <a:buChar char="•"/>
                <a:defRPr sz="1200"/>
              </a:pPr>
              <a:r>
                <a:rPr dirty="0" err="1"/>
                <a:t>Zaprasza</a:t>
              </a:r>
              <a:r>
                <a:rPr dirty="0"/>
                <a:t> </a:t>
              </a:r>
              <a:r>
                <a:rPr dirty="0" err="1"/>
                <a:t>zespoły</a:t>
              </a:r>
              <a:r>
                <a:rPr dirty="0"/>
                <a:t> do </a:t>
              </a:r>
              <a:r>
                <a:rPr dirty="0" err="1"/>
                <a:t>prezentacji</a:t>
              </a:r>
              <a:r>
                <a:rPr dirty="0"/>
                <a:t> </a:t>
              </a:r>
              <a:r>
                <a:rPr dirty="0" err="1"/>
                <a:t>i</a:t>
              </a:r>
              <a:r>
                <a:rPr dirty="0"/>
                <a:t> </a:t>
              </a:r>
              <a:r>
                <a:rPr b="1" dirty="0" err="1">
                  <a:latin typeface="Helvetica Neue"/>
                  <a:ea typeface="Helvetica Neue"/>
                  <a:cs typeface="Helvetica Neue"/>
                  <a:sym typeface="Helvetica Neue"/>
                </a:rPr>
                <a:t>pilnuje</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czasu</a:t>
              </a:r>
              <a:r>
                <a:rPr dirty="0"/>
                <a:t>. </a:t>
              </a:r>
              <a:endParaRPr sz="3000" dirty="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dirty="0" err="1"/>
                <a:t>Prowadzi</a:t>
              </a:r>
              <a:r>
                <a:rPr dirty="0"/>
                <a:t> </a:t>
              </a:r>
              <a:r>
                <a:rPr dirty="0" err="1"/>
                <a:t>dyskusję</a:t>
              </a:r>
              <a:r>
                <a:rPr dirty="0">
                  <a:latin typeface="Helvetica Neue UltraLight"/>
                  <a:ea typeface="Helvetica Neue UltraLight"/>
                  <a:cs typeface="Helvetica Neue UltraLight"/>
                  <a:sym typeface="Helvetica Neue UltraLight"/>
                </a:rPr>
                <a:t> </a:t>
              </a:r>
              <a:r>
                <a:rPr dirty="0" err="1">
                  <a:latin typeface="Helvetica Neue"/>
                  <a:ea typeface="Helvetica Neue"/>
                  <a:cs typeface="Helvetica Neue"/>
                  <a:sym typeface="Helvetica Neue"/>
                </a:rPr>
                <a:t>i</a:t>
              </a:r>
              <a:r>
                <a:rPr dirty="0">
                  <a:latin typeface="Helvetica Neue"/>
                  <a:ea typeface="Helvetica Neue"/>
                  <a:cs typeface="Helvetica Neue"/>
                  <a:sym typeface="Helvetica Neue"/>
                </a:rPr>
                <a:t> </a:t>
              </a:r>
              <a:r>
                <a:rPr b="1" dirty="0" err="1">
                  <a:latin typeface="Helvetica Neue"/>
                  <a:ea typeface="Helvetica Neue"/>
                  <a:cs typeface="Helvetica Neue"/>
                  <a:sym typeface="Helvetica Neue"/>
                </a:rPr>
                <a:t>zbiera</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refleksje</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zespołu</a:t>
              </a:r>
              <a:r>
                <a:rPr dirty="0">
                  <a:latin typeface="Helvetica Neue UltraLight"/>
                  <a:ea typeface="Helvetica Neue UltraLight"/>
                  <a:cs typeface="Helvetica Neue UltraLight"/>
                  <a:sym typeface="Helvetica Neue UltraLight"/>
                </a:rPr>
                <a:t>. </a:t>
              </a:r>
              <a:endParaRPr sz="3000" dirty="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dirty="0"/>
                <a:t>Dba o to, aby </a:t>
              </a:r>
              <a:r>
                <a:rPr b="1" dirty="0" err="1">
                  <a:latin typeface="Helvetica Neue"/>
                  <a:ea typeface="Helvetica Neue"/>
                  <a:cs typeface="Helvetica Neue"/>
                  <a:sym typeface="Helvetica Neue"/>
                </a:rPr>
                <a:t>każdy</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członek</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zespołu</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miał</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przestrzeń</a:t>
              </a:r>
              <a:r>
                <a:rPr b="1" dirty="0">
                  <a:latin typeface="Helvetica Neue"/>
                  <a:ea typeface="Helvetica Neue"/>
                  <a:cs typeface="Helvetica Neue"/>
                  <a:sym typeface="Helvetica Neue"/>
                </a:rPr>
                <a:t> </a:t>
              </a:r>
              <a:r>
                <a:rPr dirty="0" err="1"/>
                <a:t>na</a:t>
              </a:r>
              <a:r>
                <a:rPr dirty="0"/>
                <a:t> </a:t>
              </a:r>
              <a:r>
                <a:rPr dirty="0" err="1"/>
                <a:t>wypowiedź</a:t>
              </a:r>
              <a:r>
                <a:rPr dirty="0"/>
                <a:t>.</a:t>
              </a:r>
              <a:endParaRPr sz="3000" dirty="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dirty="0"/>
                <a:t>W </a:t>
              </a:r>
              <a:r>
                <a:rPr dirty="0" err="1"/>
                <a:t>dowolnej</a:t>
              </a:r>
              <a:r>
                <a:rPr dirty="0"/>
                <a:t> </a:t>
              </a:r>
              <a:r>
                <a:rPr dirty="0" err="1"/>
                <a:t>formie</a:t>
              </a:r>
              <a:r>
                <a:rPr dirty="0"/>
                <a:t> </a:t>
              </a:r>
              <a:r>
                <a:rPr b="1" dirty="0" err="1">
                  <a:latin typeface="Helvetica Neue"/>
                  <a:ea typeface="Helvetica Neue"/>
                  <a:cs typeface="Helvetica Neue"/>
                  <a:sym typeface="Helvetica Neue"/>
                </a:rPr>
                <a:t>wspiera</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wybór</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finalnego</a:t>
              </a:r>
              <a:r>
                <a:rPr b="1" dirty="0">
                  <a:latin typeface="Helvetica Neue"/>
                  <a:ea typeface="Helvetica Neue"/>
                  <a:cs typeface="Helvetica Neue"/>
                  <a:sym typeface="Helvetica Neue"/>
                </a:rPr>
                <a:t> </a:t>
              </a:r>
              <a:r>
                <a:rPr b="1" dirty="0" err="1">
                  <a:latin typeface="Helvetica Neue"/>
                  <a:ea typeface="Helvetica Neue"/>
                  <a:cs typeface="Helvetica Neue"/>
                  <a:sym typeface="Helvetica Neue"/>
                </a:rPr>
                <a:t>hasła</a:t>
              </a:r>
              <a:r>
                <a:rPr dirty="0"/>
                <a:t> </a:t>
              </a:r>
              <a:r>
                <a:rPr dirty="0" err="1"/>
                <a:t>lub</a:t>
              </a:r>
              <a:r>
                <a:rPr dirty="0"/>
                <a:t> </a:t>
              </a:r>
              <a:r>
                <a:rPr dirty="0" err="1"/>
                <a:t>haseł</a:t>
              </a:r>
              <a:r>
                <a:rPr dirty="0"/>
                <a:t>.</a:t>
              </a:r>
            </a:p>
          </p:txBody>
        </p:sp>
        <p:sp>
          <p:nvSpPr>
            <p:cNvPr id="870" name="Prostokąt"/>
            <p:cNvSpPr/>
            <p:nvPr/>
          </p:nvSpPr>
          <p:spPr>
            <a:xfrm>
              <a:off x="3632131" y="0"/>
              <a:ext cx="3493863" cy="437857"/>
            </a:xfrm>
            <a:prstGeom prst="rect">
              <a:avLst/>
            </a:prstGeom>
            <a:solidFill>
              <a:schemeClr val="accent1">
                <a:lumOff val="-4901"/>
              </a:schemeClr>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71" name="Sekretarz"/>
            <p:cNvSpPr txBox="1"/>
            <p:nvPr/>
          </p:nvSpPr>
          <p:spPr>
            <a:xfrm>
              <a:off x="3783698" y="65258"/>
              <a:ext cx="1432775"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400" b="1">
                  <a:solidFill>
                    <a:srgbClr val="FFFFFF"/>
                  </a:solidFill>
                </a:defRPr>
              </a:lvl1pPr>
            </a:lstStyle>
            <a:p>
              <a:r>
                <a:t>Sekretarz</a:t>
              </a:r>
            </a:p>
          </p:txBody>
        </p:sp>
        <p:sp>
          <p:nvSpPr>
            <p:cNvPr id="872" name="Podczas wystąpień notuje zachowania, których chcemy unikać, i postawy, których potrzebujemy (bez przypisywania do konkretnych osób lub podgrup).…"/>
            <p:cNvSpPr txBox="1"/>
            <p:nvPr/>
          </p:nvSpPr>
          <p:spPr>
            <a:xfrm>
              <a:off x="3660599" y="511504"/>
              <a:ext cx="3493863" cy="27915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marL="120315" indent="-120315">
                <a:spcBef>
                  <a:spcPts val="600"/>
                </a:spcBef>
                <a:buSzPct val="100000"/>
                <a:buChar char="•"/>
                <a:defRPr sz="1200"/>
              </a:pPr>
              <a:r>
                <a:t>Podczas wystąpień </a:t>
              </a:r>
              <a:r>
                <a:rPr b="1">
                  <a:latin typeface="Helvetica Neue"/>
                  <a:ea typeface="Helvetica Neue"/>
                  <a:cs typeface="Helvetica Neue"/>
                  <a:sym typeface="Helvetica Neue"/>
                </a:rPr>
                <a:t>notuje zachowania, których chcemy unikać, i postawy, których potrzebujemy </a:t>
              </a:r>
              <a:r>
                <a:t>(bez przypisywania do konkretnych osób lub podgrup).</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t>Zapisuje </a:t>
              </a:r>
              <a:r>
                <a:rPr b="1">
                  <a:latin typeface="Helvetica Neue"/>
                  <a:ea typeface="Helvetica Neue"/>
                  <a:cs typeface="Helvetica Neue"/>
                  <a:sym typeface="Helvetica Neue"/>
                </a:rPr>
                <a:t>wybrane wspólne hasło</a:t>
              </a:r>
              <a:r>
                <a:t> lub hasła zespołu.</a:t>
              </a:r>
            </a:p>
            <a:p>
              <a:pPr marL="120315" indent="-120315">
                <a:spcBef>
                  <a:spcPts val="600"/>
                </a:spcBef>
                <a:buSzPct val="100000"/>
                <a:buChar char="•"/>
                <a:defRPr sz="1200"/>
              </a:pPr>
              <a:r>
                <a:t>Po spotkaniu </a:t>
              </a:r>
              <a:r>
                <a:rPr b="1"/>
                <a:t>roz</a:t>
              </a:r>
              <a:r>
                <a:rPr b="1">
                  <a:latin typeface="Helvetica Neue"/>
                  <a:ea typeface="Helvetica Neue"/>
                  <a:cs typeface="Helvetica Neue"/>
                  <a:sym typeface="Helvetica Neue"/>
                </a:rPr>
                <a:t>syła mailem notatki</a:t>
              </a:r>
              <a:r>
                <a:t> wszystkim uczestnikom.</a:t>
              </a:r>
            </a:p>
          </p:txBody>
        </p:sp>
      </p:grpSp>
      <p:pic>
        <p:nvPicPr>
          <p:cNvPr id="2" name="group-of-diverse-people-during-the-psychological-s-2025-03-16-09-11-35-utc.jpeg" descr="group-of-diverse-people-during-the-psychological-s-2025-03-16-09-11-35-utc.jpeg">
            <a:extLst>
              <a:ext uri="{FF2B5EF4-FFF2-40B4-BE49-F238E27FC236}">
                <a16:creationId xmlns:a16="http://schemas.microsoft.com/office/drawing/2014/main" id="{B0758AC4-063F-0D29-BBD2-52B2842B6257}"/>
              </a:ext>
            </a:extLst>
          </p:cNvPr>
          <p:cNvPicPr>
            <a:picLocks noChangeAspect="1"/>
          </p:cNvPicPr>
          <p:nvPr/>
        </p:nvPicPr>
        <p:blipFill>
          <a:blip r:embed="rId4"/>
          <a:srcRect l="39823" t="5125" r="24011" b="463"/>
          <a:stretch>
            <a:fillRect/>
          </a:stretch>
        </p:blipFill>
        <p:spPr>
          <a:xfrm>
            <a:off x="-33458" y="-2"/>
            <a:ext cx="3936120" cy="685800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860"/>
                                        </p:tgtEl>
                                        <p:attrNameLst>
                                          <p:attrName>style.visibility</p:attrName>
                                        </p:attrNameLst>
                                      </p:cBhvr>
                                      <p:to>
                                        <p:strVal val="visible"/>
                                      </p:to>
                                    </p:set>
                                    <p:animEffect transition="in" filter="dissolve">
                                      <p:cBhvr>
                                        <p:cTn id="7" dur="1000"/>
                                        <p:tgtEl>
                                          <p:spTgt spid="8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873"/>
                                        </p:tgtEl>
                                        <p:attrNameLst>
                                          <p:attrName>style.visibility</p:attrName>
                                        </p:attrNameLst>
                                      </p:cBhvr>
                                      <p:to>
                                        <p:strVal val="visible"/>
                                      </p:to>
                                    </p:set>
                                    <p:animEffect transition="in" filter="dissolve">
                                      <p:cBhvr>
                                        <p:cTn id="12" dur="1000"/>
                                        <p:tgtEl>
                                          <p:spTgt spid="87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866"/>
                                        </p:tgtEl>
                                        <p:attrNameLst>
                                          <p:attrName>style.visibility</p:attrName>
                                        </p:attrNameLst>
                                      </p:cBhvr>
                                      <p:to>
                                        <p:strVal val="visible"/>
                                      </p:to>
                                    </p:set>
                                    <p:animEffect transition="in" filter="dissolve">
                                      <p:cBhvr>
                                        <p:cTn id="17" dur="1000"/>
                                        <p:tgtEl>
                                          <p:spTgt spid="866"/>
                                        </p:tgtEl>
                                      </p:cBhvr>
                                    </p:animEffect>
                                  </p:childTnLst>
                                </p:cTn>
                              </p:par>
                              <p:par>
                                <p:cTn id="18" presetID="9" presetClass="entr" fill="hold" grpId="0" nodeType="withEffect">
                                  <p:stCondLst>
                                    <p:cond delay="0"/>
                                  </p:stCondLst>
                                  <p:iterate>
                                    <p:tmAbs val="0"/>
                                  </p:iterate>
                                  <p:childTnLst>
                                    <p:set>
                                      <p:cBhvr>
                                        <p:cTn id="19" fill="hold"/>
                                        <p:tgtEl>
                                          <p:spTgt spid="859"/>
                                        </p:tgtEl>
                                        <p:attrNameLst>
                                          <p:attrName>style.visibility</p:attrName>
                                        </p:attrNameLst>
                                      </p:cBhvr>
                                      <p:to>
                                        <p:strVal val="visible"/>
                                      </p:to>
                                    </p:set>
                                    <p:animEffect transition="in" filter="dissolve">
                                      <p:cBhvr>
                                        <p:cTn id="20" dur="1000"/>
                                        <p:tgtEl>
                                          <p:spTgt spid="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 grpId="0" animBg="1" advAuto="0"/>
      <p:bldP spid="860" grpId="0" animBg="1" advAuto="0"/>
      <p:bldP spid="866" grpId="0" animBg="1" advAuto="0"/>
      <p:bldP spid="873"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 name="Numer slajdu"/>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19</a:t>
            </a:fld>
            <a:endParaRPr/>
          </a:p>
        </p:txBody>
      </p:sp>
      <p:sp>
        <p:nvSpPr>
          <p:cNvPr id="877" name="Symbol zastępczy tekstu 27"/>
          <p:cNvSpPr txBox="1"/>
          <p:nvPr/>
        </p:nvSpPr>
        <p:spPr>
          <a:xfrm>
            <a:off x="4274155" y="515680"/>
            <a:ext cx="6014781" cy="4181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defRPr>
            </a:pPr>
            <a:r>
              <a:t>Prezentacje przed zespołem </a:t>
            </a:r>
            <a:r>
              <a:rPr sz="2000" b="0"/>
              <a:t>(20 minut)</a:t>
            </a:r>
            <a:r>
              <a:rPr b="0"/>
              <a:t> </a:t>
            </a:r>
          </a:p>
        </p:txBody>
      </p:sp>
      <p:pic>
        <p:nvPicPr>
          <p:cNvPr id="878" name="03-ikona-swiatelka.png" descr="03-ikona-swiatelka.png"/>
          <p:cNvPicPr>
            <a:picLocks noChangeAspect="1"/>
          </p:cNvPicPr>
          <p:nvPr/>
        </p:nvPicPr>
        <p:blipFill>
          <a:blip r:embed="rId2"/>
          <a:stretch>
            <a:fillRect/>
          </a:stretch>
        </p:blipFill>
        <p:spPr>
          <a:xfrm>
            <a:off x="10488566" y="512617"/>
            <a:ext cx="378060" cy="378060"/>
          </a:xfrm>
          <a:prstGeom prst="rect">
            <a:avLst/>
          </a:prstGeom>
          <a:ln w="12700">
            <a:miter lim="400000"/>
          </a:ln>
        </p:spPr>
      </p:pic>
      <p:sp>
        <p:nvSpPr>
          <p:cNvPr id="879" name="Symbol zastępczy tekstu 39"/>
          <p:cNvSpPr/>
          <p:nvPr/>
        </p:nvSpPr>
        <p:spPr>
          <a:xfrm>
            <a:off x="4263876" y="1100619"/>
            <a:ext cx="7420169" cy="593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600">
                <a:solidFill>
                  <a:schemeClr val="accent1"/>
                </a:solidFill>
              </a:defRPr>
            </a:lvl1pPr>
          </a:lstStyle>
          <a:p>
            <a:r>
              <a:t>Rozpoczynamy zespołową dyskusję, która składa się z trzech etapów. Ważne, aby przejść przez każdy krok po kolei i nie pomijać żadnego.</a:t>
            </a:r>
          </a:p>
        </p:txBody>
      </p:sp>
      <p:grpSp>
        <p:nvGrpSpPr>
          <p:cNvPr id="886" name="Grupuj"/>
          <p:cNvGrpSpPr/>
          <p:nvPr/>
        </p:nvGrpSpPr>
        <p:grpSpPr>
          <a:xfrm>
            <a:off x="4229879" y="4620466"/>
            <a:ext cx="7488164" cy="1796637"/>
            <a:chOff x="0" y="0"/>
            <a:chExt cx="7488163" cy="1796635"/>
          </a:xfrm>
        </p:grpSpPr>
        <p:pic>
          <p:nvPicPr>
            <p:cNvPr id="880" name="01-ikona-dloni.png" descr="01-ikona-dloni.png"/>
            <p:cNvPicPr>
              <a:picLocks noChangeAspect="1"/>
            </p:cNvPicPr>
            <p:nvPr/>
          </p:nvPicPr>
          <p:blipFill>
            <a:blip r:embed="rId3"/>
            <a:stretch>
              <a:fillRect/>
            </a:stretch>
          </p:blipFill>
          <p:spPr>
            <a:xfrm>
              <a:off x="9923" y="952109"/>
              <a:ext cx="378060" cy="378060"/>
            </a:xfrm>
            <a:prstGeom prst="rect">
              <a:avLst/>
            </a:prstGeom>
            <a:ln w="12700" cap="flat">
              <a:noFill/>
              <a:miter lim="400000"/>
            </a:ln>
            <a:effectLst/>
          </p:spPr>
        </p:pic>
        <p:pic>
          <p:nvPicPr>
            <p:cNvPr id="881" name="01-ikona-dloni.png" descr="01-ikona-dloni.png"/>
            <p:cNvPicPr>
              <a:picLocks noChangeAspect="1"/>
            </p:cNvPicPr>
            <p:nvPr/>
          </p:nvPicPr>
          <p:blipFill>
            <a:blip r:embed="rId3"/>
            <a:stretch>
              <a:fillRect/>
            </a:stretch>
          </p:blipFill>
          <p:spPr>
            <a:xfrm>
              <a:off x="9923" y="485641"/>
              <a:ext cx="378060" cy="378060"/>
            </a:xfrm>
            <a:prstGeom prst="rect">
              <a:avLst/>
            </a:prstGeom>
            <a:ln w="12700" cap="flat">
              <a:noFill/>
              <a:miter lim="400000"/>
            </a:ln>
            <a:effectLst/>
          </p:spPr>
        </p:pic>
        <p:sp>
          <p:nvSpPr>
            <p:cNvPr id="882" name="Symbol zastępczy tekstu 39"/>
            <p:cNvSpPr/>
            <p:nvPr/>
          </p:nvSpPr>
          <p:spPr>
            <a:xfrm>
              <a:off x="528422" y="532880"/>
              <a:ext cx="6887166" cy="12165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nSpc>
                  <a:spcPts val="2700"/>
                </a:lnSpc>
                <a:defRPr sz="1300"/>
              </a:pPr>
              <a:r>
                <a:rPr sz="1300" b="1" dirty="0"/>
                <a:t>Moderator </a:t>
              </a:r>
              <a:r>
                <a:rPr sz="1300" dirty="0" err="1"/>
                <a:t>zarządza</a:t>
              </a:r>
              <a:r>
                <a:rPr sz="1300" dirty="0"/>
                <a:t> </a:t>
              </a:r>
              <a:r>
                <a:rPr sz="1300" dirty="0" err="1"/>
                <a:t>przestrzenią</a:t>
              </a:r>
              <a:r>
                <a:rPr sz="1300" dirty="0"/>
                <a:t> </a:t>
              </a:r>
              <a:r>
                <a:rPr sz="1300" dirty="0" err="1"/>
                <a:t>wystąpień</a:t>
              </a:r>
              <a:r>
                <a:rPr sz="1300" dirty="0"/>
                <a:t> </a:t>
              </a:r>
              <a:r>
                <a:rPr sz="1300" dirty="0" err="1"/>
                <a:t>i</a:t>
              </a:r>
              <a:r>
                <a:rPr sz="1300" dirty="0"/>
                <a:t> </a:t>
              </a:r>
              <a:r>
                <a:rPr sz="1300" dirty="0" err="1"/>
                <a:t>dyskusji</a:t>
              </a:r>
              <a:r>
                <a:rPr sz="1300" dirty="0"/>
                <a:t>.</a:t>
              </a:r>
            </a:p>
            <a:p>
              <a:pPr>
                <a:lnSpc>
                  <a:spcPts val="2700"/>
                </a:lnSpc>
                <a:defRPr sz="1300"/>
              </a:pPr>
              <a:r>
                <a:rPr sz="1300" dirty="0" err="1"/>
                <a:t>Przestrzegajcie</a:t>
              </a:r>
              <a:r>
                <a:rPr sz="1300" dirty="0"/>
                <a:t> </a:t>
              </a:r>
              <a:r>
                <a:rPr sz="1300" dirty="0" err="1"/>
                <a:t>zasady</a:t>
              </a:r>
              <a:r>
                <a:rPr sz="1300" dirty="0"/>
                <a:t> o </a:t>
              </a:r>
              <a:r>
                <a:rPr sz="1300" dirty="0" err="1"/>
                <a:t>aktywnym</a:t>
              </a:r>
              <a:r>
                <a:rPr sz="1300" dirty="0"/>
                <a:t> </a:t>
              </a:r>
              <a:r>
                <a:rPr sz="1300" dirty="0" err="1"/>
                <a:t>słuchaniu</a:t>
              </a:r>
              <a:r>
                <a:rPr sz="1300" dirty="0"/>
                <a:t> </a:t>
              </a:r>
              <a:r>
                <a:rPr sz="1300" dirty="0" err="1"/>
                <a:t>i</a:t>
              </a:r>
              <a:r>
                <a:rPr sz="1300" dirty="0"/>
                <a:t> </a:t>
              </a:r>
              <a:r>
                <a:rPr sz="1300" dirty="0" err="1"/>
                <a:t>komunikacji</a:t>
              </a:r>
              <a:r>
                <a:rPr sz="1300" dirty="0"/>
                <a:t> „ja”.</a:t>
              </a:r>
            </a:p>
            <a:p>
              <a:pPr>
                <a:lnSpc>
                  <a:spcPts val="2700"/>
                </a:lnSpc>
                <a:defRPr sz="1300"/>
              </a:pPr>
              <a:r>
                <a:rPr sz="1300" b="1" dirty="0" err="1"/>
                <a:t>Sekretarz</a:t>
              </a:r>
              <a:r>
                <a:rPr sz="1300" b="1" dirty="0"/>
                <a:t> </a:t>
              </a:r>
              <a:r>
                <a:rPr sz="1300" b="1" dirty="0" err="1"/>
                <a:t>notuje</a:t>
              </a:r>
              <a:r>
                <a:rPr sz="1300" dirty="0"/>
                <a:t> </a:t>
              </a:r>
              <a:r>
                <a:rPr sz="1300" dirty="0" err="1"/>
                <a:t>zachowania</a:t>
              </a:r>
              <a:r>
                <a:rPr sz="1300" dirty="0"/>
                <a:t>, </a:t>
              </a:r>
              <a:r>
                <a:rPr sz="1300" dirty="0" err="1"/>
                <a:t>których</a:t>
              </a:r>
              <a:r>
                <a:rPr sz="1300" dirty="0"/>
                <a:t> </a:t>
              </a:r>
              <a:r>
                <a:rPr sz="1300" dirty="0" err="1"/>
                <a:t>chcemy</a:t>
              </a:r>
              <a:r>
                <a:rPr sz="1300" dirty="0"/>
                <a:t> </a:t>
              </a:r>
              <a:r>
                <a:rPr sz="1300" dirty="0" err="1"/>
                <a:t>unikać</a:t>
              </a:r>
              <a:r>
                <a:rPr sz="1300" dirty="0"/>
                <a:t>, </a:t>
              </a:r>
              <a:r>
                <a:rPr sz="1300" dirty="0" err="1"/>
                <a:t>oraz</a:t>
              </a:r>
              <a:r>
                <a:rPr sz="1300" dirty="0"/>
                <a:t> </a:t>
              </a:r>
              <a:r>
                <a:rPr sz="1300" dirty="0" err="1"/>
                <a:t>postawy</a:t>
              </a:r>
              <a:r>
                <a:rPr sz="1300" dirty="0"/>
                <a:t>, </a:t>
              </a:r>
              <a:br>
                <a:rPr sz="1300" dirty="0"/>
              </a:br>
              <a:r>
                <a:rPr sz="1300" dirty="0" err="1"/>
                <a:t>których</a:t>
              </a:r>
              <a:r>
                <a:rPr sz="1300" dirty="0"/>
                <a:t> </a:t>
              </a:r>
              <a:r>
                <a:rPr sz="1300" dirty="0" err="1"/>
                <a:t>potrzebujemy</a:t>
              </a:r>
              <a:r>
                <a:rPr sz="1300" dirty="0"/>
                <a:t>. </a:t>
              </a:r>
              <a:r>
                <a:rPr sz="1300" dirty="0" err="1"/>
                <a:t>Notuje</a:t>
              </a:r>
              <a:r>
                <a:rPr sz="1300" dirty="0"/>
                <a:t> </a:t>
              </a:r>
              <a:r>
                <a:rPr sz="1300" dirty="0" err="1"/>
                <a:t>też</a:t>
              </a:r>
              <a:r>
                <a:rPr sz="1300" dirty="0"/>
                <a:t> </a:t>
              </a:r>
              <a:r>
                <a:rPr sz="1300" dirty="0" err="1"/>
                <a:t>wybrane</a:t>
              </a:r>
              <a:r>
                <a:rPr sz="1300" dirty="0"/>
                <a:t> </a:t>
              </a:r>
              <a:r>
                <a:rPr sz="1300" dirty="0" err="1"/>
                <a:t>hasło</a:t>
              </a:r>
              <a:r>
                <a:rPr sz="1300" dirty="0"/>
                <a:t> </a:t>
              </a:r>
              <a:r>
                <a:rPr sz="1300" dirty="0" err="1"/>
                <a:t>lub</a:t>
              </a:r>
              <a:r>
                <a:rPr sz="1300" dirty="0"/>
                <a:t> </a:t>
              </a:r>
              <a:r>
                <a:rPr sz="1300" dirty="0" err="1"/>
                <a:t>hasła</a:t>
              </a:r>
              <a:r>
                <a:rPr sz="1300" dirty="0"/>
                <a:t>.</a:t>
              </a:r>
            </a:p>
          </p:txBody>
        </p:sp>
        <p:sp>
          <p:nvSpPr>
            <p:cNvPr id="883" name="Prostokąt"/>
            <p:cNvSpPr/>
            <p:nvPr/>
          </p:nvSpPr>
          <p:spPr>
            <a:xfrm>
              <a:off x="0" y="0"/>
              <a:ext cx="7488164" cy="333733"/>
            </a:xfrm>
            <a:prstGeom prst="rect">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884" name="Uwaga"/>
            <p:cNvSpPr txBox="1"/>
            <p:nvPr/>
          </p:nvSpPr>
          <p:spPr>
            <a:xfrm>
              <a:off x="123524" y="992"/>
              <a:ext cx="974303"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defRPr sz="1400" b="1">
                  <a:solidFill>
                    <a:schemeClr val="accent1">
                      <a:lumOff val="-4901"/>
                    </a:schemeClr>
                  </a:solidFill>
                </a:defRPr>
              </a:lvl1pPr>
            </a:lstStyle>
            <a:p>
              <a:r>
                <a:t>Uwaga</a:t>
              </a:r>
            </a:p>
          </p:txBody>
        </p:sp>
        <p:pic>
          <p:nvPicPr>
            <p:cNvPr id="885" name="01-ikona-dloni.png" descr="01-ikona-dloni.png"/>
            <p:cNvPicPr>
              <a:picLocks noChangeAspect="1"/>
            </p:cNvPicPr>
            <p:nvPr/>
          </p:nvPicPr>
          <p:blipFill>
            <a:blip r:embed="rId3"/>
            <a:stretch>
              <a:fillRect/>
            </a:stretch>
          </p:blipFill>
          <p:spPr>
            <a:xfrm>
              <a:off x="9923" y="1418576"/>
              <a:ext cx="378060" cy="378060"/>
            </a:xfrm>
            <a:prstGeom prst="rect">
              <a:avLst/>
            </a:prstGeom>
            <a:ln w="12700" cap="flat">
              <a:noFill/>
              <a:miter lim="400000"/>
            </a:ln>
            <a:effectLst/>
          </p:spPr>
        </p:pic>
      </p:grpSp>
      <p:grpSp>
        <p:nvGrpSpPr>
          <p:cNvPr id="894" name="Grupuj"/>
          <p:cNvGrpSpPr/>
          <p:nvPr/>
        </p:nvGrpSpPr>
        <p:grpSpPr>
          <a:xfrm>
            <a:off x="4271036" y="1959365"/>
            <a:ext cx="6861616" cy="2152634"/>
            <a:chOff x="0" y="0"/>
            <a:chExt cx="6861615" cy="2152633"/>
          </a:xfrm>
        </p:grpSpPr>
        <p:sp>
          <p:nvSpPr>
            <p:cNvPr id="887" name="pole tekstowe 42"/>
            <p:cNvSpPr/>
            <p:nvPr/>
          </p:nvSpPr>
          <p:spPr>
            <a:xfrm>
              <a:off x="585211" y="16157"/>
              <a:ext cx="627640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spcBef>
                  <a:spcPts val="600"/>
                </a:spcBef>
                <a:defRPr sz="1600" b="1">
                  <a:solidFill>
                    <a:schemeClr val="accent1"/>
                  </a:solidFill>
                </a:defRPr>
              </a:pPr>
              <a:r>
                <a:t>Odsłuchanie wszystkich prezentacji podzespołów </a:t>
              </a:r>
              <a:br/>
              <a:r>
                <a:rPr b="0"/>
                <a:t>(5 minut na podgrupę)</a:t>
              </a:r>
              <a:br>
                <a:rPr b="0"/>
              </a:br>
              <a:endParaRPr b="0"/>
            </a:p>
            <a:p>
              <a:pPr>
                <a:lnSpc>
                  <a:spcPct val="40000"/>
                </a:lnSpc>
                <a:spcBef>
                  <a:spcPts val="600"/>
                </a:spcBef>
                <a:defRPr sz="1600" b="1">
                  <a:solidFill>
                    <a:schemeClr val="accent1"/>
                  </a:solidFill>
                </a:defRPr>
              </a:pPr>
              <a:endParaRPr b="0"/>
            </a:p>
            <a:p>
              <a:pPr>
                <a:spcBef>
                  <a:spcPts val="600"/>
                </a:spcBef>
                <a:defRPr sz="1600" b="1">
                  <a:solidFill>
                    <a:schemeClr val="accent1"/>
                  </a:solidFill>
                </a:defRPr>
              </a:pPr>
              <a:r>
                <a:t>Otwarta wymiana refleksji i najważniejszych wniosków</a:t>
              </a:r>
            </a:p>
            <a:p>
              <a:pPr>
                <a:spcBef>
                  <a:spcPts val="600"/>
                </a:spcBef>
                <a:defRPr sz="1600" b="1">
                  <a:solidFill>
                    <a:schemeClr val="accent1"/>
                  </a:solidFill>
                </a:defRPr>
              </a:pPr>
              <a:endParaRPr b="0"/>
            </a:p>
            <a:p>
              <a:pPr>
                <a:lnSpc>
                  <a:spcPct val="40000"/>
                </a:lnSpc>
                <a:spcBef>
                  <a:spcPts val="600"/>
                </a:spcBef>
                <a:defRPr sz="1600" b="1">
                  <a:solidFill>
                    <a:schemeClr val="accent1"/>
                  </a:solidFill>
                </a:defRPr>
              </a:pPr>
              <a:endParaRPr b="0"/>
            </a:p>
            <a:p>
              <a:pPr>
                <a:spcBef>
                  <a:spcPts val="600"/>
                </a:spcBef>
                <a:defRPr sz="1600" b="1">
                  <a:solidFill>
                    <a:schemeClr val="accent1"/>
                  </a:solidFill>
                </a:defRPr>
              </a:pPr>
              <a:r>
                <a:t>Wybór hasła lub haseł wspólnych dla całego zespołu</a:t>
              </a:r>
            </a:p>
          </p:txBody>
        </p:sp>
        <p:sp>
          <p:nvSpPr>
            <p:cNvPr id="888" name="Prostokąt"/>
            <p:cNvSpPr/>
            <p:nvPr/>
          </p:nvSpPr>
          <p:spPr>
            <a:xfrm>
              <a:off x="0" y="5770"/>
              <a:ext cx="439274" cy="494292"/>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89" name="1"/>
            <p:cNvSpPr txBox="1"/>
            <p:nvPr/>
          </p:nvSpPr>
          <p:spPr>
            <a:xfrm>
              <a:off x="46420" y="0"/>
              <a:ext cx="346434" cy="4942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2800" b="1">
                  <a:solidFill>
                    <a:schemeClr val="accent3"/>
                  </a:solidFill>
                </a:defRPr>
              </a:lvl1pPr>
            </a:lstStyle>
            <a:p>
              <a:r>
                <a:t>1</a:t>
              </a:r>
            </a:p>
          </p:txBody>
        </p:sp>
        <p:sp>
          <p:nvSpPr>
            <p:cNvPr id="890" name="Prostokąt"/>
            <p:cNvSpPr/>
            <p:nvPr/>
          </p:nvSpPr>
          <p:spPr>
            <a:xfrm>
              <a:off x="0" y="834942"/>
              <a:ext cx="439274" cy="494291"/>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91" name="2"/>
            <p:cNvSpPr txBox="1"/>
            <p:nvPr/>
          </p:nvSpPr>
          <p:spPr>
            <a:xfrm>
              <a:off x="46420" y="829171"/>
              <a:ext cx="346434" cy="4942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2800" b="1">
                  <a:solidFill>
                    <a:schemeClr val="accent3"/>
                  </a:solidFill>
                </a:defRPr>
              </a:lvl1pPr>
            </a:lstStyle>
            <a:p>
              <a:r>
                <a:t>2</a:t>
              </a:r>
            </a:p>
          </p:txBody>
        </p:sp>
        <p:sp>
          <p:nvSpPr>
            <p:cNvPr id="892" name="Prostokąt"/>
            <p:cNvSpPr/>
            <p:nvPr/>
          </p:nvSpPr>
          <p:spPr>
            <a:xfrm>
              <a:off x="0" y="1658342"/>
              <a:ext cx="439274" cy="494292"/>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93" name="3"/>
            <p:cNvSpPr txBox="1"/>
            <p:nvPr/>
          </p:nvSpPr>
          <p:spPr>
            <a:xfrm>
              <a:off x="46420" y="1652571"/>
              <a:ext cx="346434" cy="4942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2800" b="1">
                  <a:solidFill>
                    <a:schemeClr val="accent3"/>
                  </a:solidFill>
                </a:defRPr>
              </a:lvl1pPr>
            </a:lstStyle>
            <a:p>
              <a:r>
                <a:t>3</a:t>
              </a:r>
            </a:p>
          </p:txBody>
        </p:sp>
      </p:grpSp>
      <p:pic>
        <p:nvPicPr>
          <p:cNvPr id="2" name="group-of-diverse-people-during-the-psychological-s-2025-03-13-23-52-34-utc.jpeg" descr="group-of-diverse-people-during-the-psychological-s-2025-03-13-23-52-34-utc.jpeg">
            <a:extLst>
              <a:ext uri="{FF2B5EF4-FFF2-40B4-BE49-F238E27FC236}">
                <a16:creationId xmlns:a16="http://schemas.microsoft.com/office/drawing/2014/main" id="{79F6FF2E-4296-8B66-876D-90C0A7D11FEF}"/>
              </a:ext>
            </a:extLst>
          </p:cNvPr>
          <p:cNvPicPr>
            <a:picLocks noChangeAspect="1"/>
          </p:cNvPicPr>
          <p:nvPr/>
        </p:nvPicPr>
        <p:blipFill>
          <a:blip r:embed="rId4"/>
          <a:srcRect l="57544" t="8043" r="11361" b="9845"/>
          <a:stretch>
            <a:fillRect/>
          </a:stretch>
        </p:blipFill>
        <p:spPr>
          <a:xfrm>
            <a:off x="-5930" y="0"/>
            <a:ext cx="3891426" cy="6858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879"/>
                                        </p:tgtEl>
                                        <p:attrNameLst>
                                          <p:attrName>style.visibility</p:attrName>
                                        </p:attrNameLst>
                                      </p:cBhvr>
                                      <p:to>
                                        <p:strVal val="visible"/>
                                      </p:to>
                                    </p:set>
                                    <p:animEffect transition="in" filter="dissolve">
                                      <p:cBhvr>
                                        <p:cTn id="7" dur="1500"/>
                                        <p:tgtEl>
                                          <p:spTgt spid="87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894"/>
                                        </p:tgtEl>
                                        <p:attrNameLst>
                                          <p:attrName>style.visibility</p:attrName>
                                        </p:attrNameLst>
                                      </p:cBhvr>
                                      <p:to>
                                        <p:strVal val="visible"/>
                                      </p:to>
                                    </p:set>
                                    <p:animEffect transition="in" filter="dissolve">
                                      <p:cBhvr>
                                        <p:cTn id="12" dur="1000"/>
                                        <p:tgtEl>
                                          <p:spTgt spid="89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886"/>
                                        </p:tgtEl>
                                        <p:attrNameLst>
                                          <p:attrName>style.visibility</p:attrName>
                                        </p:attrNameLst>
                                      </p:cBhvr>
                                      <p:to>
                                        <p:strVal val="visible"/>
                                      </p:to>
                                    </p:set>
                                    <p:animEffect transition="in" filter="dissolve">
                                      <p:cBhvr>
                                        <p:cTn id="17" dur="1000"/>
                                        <p:tgtEl>
                                          <p:spTgt spid="886"/>
                                        </p:tgtEl>
                                      </p:cBhvr>
                                    </p:animEffect>
                                  </p:childTnLst>
                                </p:cTn>
                              </p:par>
                              <p:par>
                                <p:cTn id="18" presetID="9" presetClass="entr" fill="hold" grpId="0" nodeType="withEffect">
                                  <p:stCondLst>
                                    <p:cond delay="0"/>
                                  </p:stCondLst>
                                  <p:iterate>
                                    <p:tmAbs val="0"/>
                                  </p:iterate>
                                  <p:childTnLst>
                                    <p:set>
                                      <p:cBhvr>
                                        <p:cTn id="19" fill="hold"/>
                                        <p:tgtEl>
                                          <p:spTgt spid="878"/>
                                        </p:tgtEl>
                                        <p:attrNameLst>
                                          <p:attrName>style.visibility</p:attrName>
                                        </p:attrNameLst>
                                      </p:cBhvr>
                                      <p:to>
                                        <p:strVal val="visible"/>
                                      </p:to>
                                    </p:set>
                                    <p:animEffect transition="in" filter="dissolve">
                                      <p:cBhvr>
                                        <p:cTn id="20" dur="1000"/>
                                        <p:tgtEl>
                                          <p:spTgt spid="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 grpId="0" animBg="1" advAuto="0"/>
      <p:bldP spid="879" grpId="0" animBg="1" advAuto="0"/>
      <p:bldP spid="886" grpId="0" animBg="1" advAuto="0"/>
      <p:bldP spid="894"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2</a:t>
            </a:fld>
            <a:endParaRPr/>
          </a:p>
        </p:txBody>
      </p:sp>
      <p:sp>
        <p:nvSpPr>
          <p:cNvPr id="630" name="Symbol zastępczy tekstu 39"/>
          <p:cNvSpPr txBox="1"/>
          <p:nvPr/>
        </p:nvSpPr>
        <p:spPr>
          <a:xfrm>
            <a:off x="5372097" y="2280161"/>
            <a:ext cx="5684616" cy="947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400">
                <a:solidFill>
                  <a:schemeClr val="accent1"/>
                </a:solidFill>
                <a:latin typeface="+mj-lt"/>
                <a:ea typeface="+mj-ea"/>
                <a:cs typeface="+mj-cs"/>
                <a:sym typeface="Source Sans Pro"/>
              </a:defRPr>
            </a:lvl1pPr>
          </a:lstStyle>
          <a:p>
            <a:r>
              <a:rPr lang="pl-PL" dirty="0"/>
              <a:t>Przed nami inspirująca podróż w głąb zaangażowania – będziemy odkrywać, co sprawia, że ludzie podejmują decyzje z przekonaniem i biorą za nie odpowiedzialność. To okazja do refleksji i rozmowy, która pozwoli nam lepiej zrozumieć siebie i innych. Prosimy o pełne zaangażowanie.</a:t>
            </a:r>
            <a:endParaRPr dirty="0"/>
          </a:p>
        </p:txBody>
      </p:sp>
      <p:graphicFrame>
        <p:nvGraphicFramePr>
          <p:cNvPr id="631" name="Tabela 7"/>
          <p:cNvGraphicFramePr/>
          <p:nvPr>
            <p:extLst>
              <p:ext uri="{D42A27DB-BD31-4B8C-83A1-F6EECF244321}">
                <p14:modId xmlns:p14="http://schemas.microsoft.com/office/powerpoint/2010/main" val="1202280260"/>
              </p:ext>
            </p:extLst>
          </p:nvPr>
        </p:nvGraphicFramePr>
        <p:xfrm>
          <a:off x="5372100" y="3460629"/>
          <a:ext cx="5208460" cy="1664802"/>
        </p:xfrm>
        <a:graphic>
          <a:graphicData uri="http://schemas.openxmlformats.org/drawingml/2006/table">
            <a:tbl>
              <a:tblPr>
                <a:tableStyleId>{4C3C2611-4C71-4FC5-86AE-919BDF0F9419}</a:tableStyleId>
              </a:tblPr>
              <a:tblGrid>
                <a:gridCol w="5208460">
                  <a:extLst>
                    <a:ext uri="{9D8B030D-6E8A-4147-A177-3AD203B41FA5}">
                      <a16:colId xmlns:a16="http://schemas.microsoft.com/office/drawing/2014/main" val="20000"/>
                    </a:ext>
                  </a:extLst>
                </a:gridCol>
              </a:tblGrid>
              <a:tr h="554934">
                <a:tc>
                  <a:txBody>
                    <a:bodyPr/>
                    <a:lstStyle/>
                    <a:p>
                      <a:pPr>
                        <a:defRPr sz="1800">
                          <a:solidFill>
                            <a:srgbClr val="000000"/>
                          </a:solidFill>
                        </a:defRPr>
                      </a:pPr>
                      <a:r>
                        <a:rPr lang="pl-PL" sz="1200" b="1" dirty="0">
                          <a:solidFill>
                            <a:srgbClr val="555555"/>
                          </a:solidFill>
                        </a:rPr>
                        <a:t>Budowanie kultury zdrowego zaangażowania i podejmowania decyzji.</a:t>
                      </a:r>
                      <a:endParaRPr sz="1200" b="1" dirty="0">
                        <a:solidFill>
                          <a:srgbClr val="555555"/>
                        </a:solidFill>
                      </a:endParaRPr>
                    </a:p>
                  </a:txBody>
                  <a:tcPr marL="45720" marR="45720" anchor="ctr" horzOverflow="overflow">
                    <a:lnL w="12700">
                      <a:miter lim="400000"/>
                    </a:lnL>
                    <a:lnR w="12700">
                      <a:miter lim="400000"/>
                    </a:lnR>
                    <a:lnT w="12700">
                      <a:miter lim="400000"/>
                    </a:lnT>
                    <a:lnB w="6350">
                      <a:solidFill>
                        <a:schemeClr val="accent3"/>
                      </a:solidFill>
                    </a:lnB>
                    <a:noFill/>
                  </a:tcPr>
                </a:tc>
                <a:extLst>
                  <a:ext uri="{0D108BD9-81ED-4DB2-BD59-A6C34878D82A}">
                    <a16:rowId xmlns:a16="http://schemas.microsoft.com/office/drawing/2014/main" val="10000"/>
                  </a:ext>
                </a:extLst>
              </a:tr>
              <a:tr h="554934">
                <a:tc>
                  <a:txBody>
                    <a:bodyPr/>
                    <a:lstStyle/>
                    <a:p>
                      <a:r>
                        <a:rPr sz="1200" b="0" i="0" u="none" strike="noStrike" cap="none" spc="0" baseline="0" dirty="0" err="1">
                          <a:solidFill>
                            <a:srgbClr val="555555"/>
                          </a:solidFill>
                          <a:uFillTx/>
                          <a:latin typeface="+mj-lt"/>
                          <a:ea typeface="+mj-ea"/>
                          <a:cs typeface="+mj-cs"/>
                          <a:sym typeface="Source Sans Pro"/>
                        </a:rPr>
                        <a:t>Otwarta</a:t>
                      </a:r>
                      <a:r>
                        <a:rPr sz="1200" b="0" i="0" u="none" strike="noStrike" cap="none" spc="0" baseline="0" dirty="0">
                          <a:solidFill>
                            <a:srgbClr val="555555"/>
                          </a:solidFill>
                          <a:uFillTx/>
                          <a:latin typeface="+mj-lt"/>
                          <a:ea typeface="+mj-ea"/>
                          <a:cs typeface="+mj-cs"/>
                          <a:sym typeface="Source Sans Pro"/>
                        </a:rPr>
                        <a:t> </a:t>
                      </a:r>
                      <a:r>
                        <a:rPr sz="1200" b="0" i="0" u="none" strike="noStrike" cap="none" spc="0" baseline="0" dirty="0" err="1">
                          <a:solidFill>
                            <a:srgbClr val="555555"/>
                          </a:solidFill>
                          <a:uFillTx/>
                          <a:latin typeface="+mj-lt"/>
                          <a:ea typeface="+mj-ea"/>
                          <a:cs typeface="+mj-cs"/>
                          <a:sym typeface="Source Sans Pro"/>
                        </a:rPr>
                        <a:t>refleksja</a:t>
                      </a:r>
                      <a:r>
                        <a:rPr sz="1200" b="0" i="0" u="none" strike="noStrike" cap="none" spc="0" baseline="0" dirty="0">
                          <a:solidFill>
                            <a:srgbClr val="555555"/>
                          </a:solidFill>
                          <a:uFillTx/>
                          <a:latin typeface="+mj-lt"/>
                          <a:ea typeface="+mj-ea"/>
                          <a:cs typeface="+mj-cs"/>
                          <a:sym typeface="Helvetica Neue"/>
                        </a:rPr>
                        <a:t> </a:t>
                      </a:r>
                      <a:r>
                        <a:rPr sz="1200" b="0" i="0" u="none" strike="noStrike" cap="none" spc="0" baseline="0" dirty="0" err="1">
                          <a:solidFill>
                            <a:srgbClr val="555555"/>
                          </a:solidFill>
                          <a:uFillTx/>
                          <a:latin typeface="+mj-lt"/>
                          <a:ea typeface="+mj-ea"/>
                          <a:cs typeface="+mj-cs"/>
                          <a:sym typeface="Helvetica Neue"/>
                        </a:rPr>
                        <a:t>nad</a:t>
                      </a:r>
                      <a:r>
                        <a:rPr sz="1200" b="0" i="0" u="none" strike="noStrike" cap="none" spc="0" baseline="0" dirty="0">
                          <a:solidFill>
                            <a:srgbClr val="555555"/>
                          </a:solidFill>
                          <a:uFillTx/>
                          <a:latin typeface="+mj-lt"/>
                          <a:ea typeface="+mj-ea"/>
                          <a:cs typeface="+mj-cs"/>
                          <a:sym typeface="Helvetica Neue"/>
                        </a:rPr>
                        <a:t> </a:t>
                      </a:r>
                      <a:r>
                        <a:rPr sz="1200" b="0" i="0" u="none" strike="noStrike" cap="none" spc="0" baseline="0" dirty="0" err="1">
                          <a:solidFill>
                            <a:srgbClr val="555555"/>
                          </a:solidFill>
                          <a:uFillTx/>
                          <a:latin typeface="+mj-lt"/>
                          <a:ea typeface="+mj-ea"/>
                          <a:cs typeface="+mj-cs"/>
                          <a:sym typeface="Helvetica Neue"/>
                        </a:rPr>
                        <a:t>mechanizmami</a:t>
                      </a:r>
                      <a:r>
                        <a:rPr sz="1200" b="0" i="0" u="none" strike="noStrike" cap="none" spc="0" baseline="0" dirty="0">
                          <a:solidFill>
                            <a:srgbClr val="555555"/>
                          </a:solidFill>
                          <a:uFillTx/>
                          <a:latin typeface="+mj-lt"/>
                          <a:ea typeface="+mj-ea"/>
                          <a:cs typeface="+mj-cs"/>
                          <a:sym typeface="Helvetica Neue"/>
                        </a:rPr>
                        <a:t> </a:t>
                      </a:r>
                      <a:r>
                        <a:rPr sz="1200" b="0" i="0" u="none" strike="noStrike" cap="none" spc="0" baseline="0" dirty="0" err="1">
                          <a:solidFill>
                            <a:srgbClr val="555555"/>
                          </a:solidFill>
                          <a:uFillTx/>
                          <a:latin typeface="+mj-lt"/>
                          <a:ea typeface="+mj-ea"/>
                          <a:cs typeface="+mj-cs"/>
                          <a:sym typeface="Helvetica Neue"/>
                        </a:rPr>
                        <a:t>współpracy</a:t>
                      </a:r>
                      <a:r>
                        <a:rPr sz="1200" b="0" i="0" u="none" strike="noStrike" cap="none" spc="0" baseline="0" dirty="0">
                          <a:solidFill>
                            <a:srgbClr val="555555"/>
                          </a:solidFill>
                          <a:uFillTx/>
                          <a:latin typeface="+mj-lt"/>
                          <a:ea typeface="+mj-ea"/>
                          <a:cs typeface="+mj-cs"/>
                          <a:sym typeface="Helvetica Neue"/>
                        </a:rPr>
                        <a:t>.</a:t>
                      </a:r>
                    </a:p>
                  </a:txBody>
                  <a:tcPr marL="45720" marR="45720" anchor="ctr" horzOverflow="overflow">
                    <a:lnL w="12700">
                      <a:miter lim="400000"/>
                    </a:lnL>
                    <a:lnR w="12700">
                      <a:miter lim="400000"/>
                    </a:lnR>
                    <a:lnT w="6350">
                      <a:solidFill>
                        <a:schemeClr val="accent3"/>
                      </a:solidFill>
                    </a:lnT>
                    <a:lnB w="6350">
                      <a:solidFill>
                        <a:schemeClr val="accent3"/>
                      </a:solidFill>
                    </a:lnB>
                    <a:noFill/>
                  </a:tcPr>
                </a:tc>
                <a:extLst>
                  <a:ext uri="{0D108BD9-81ED-4DB2-BD59-A6C34878D82A}">
                    <a16:rowId xmlns:a16="http://schemas.microsoft.com/office/drawing/2014/main" val="10001"/>
                  </a:ext>
                </a:extLst>
              </a:tr>
              <a:tr h="554934">
                <a:tc>
                  <a:txBody>
                    <a:bodyPr/>
                    <a:lstStyle/>
                    <a:p>
                      <a:r>
                        <a:rPr dirty="0" err="1"/>
                        <a:t>Kreatywne</a:t>
                      </a:r>
                      <a:r>
                        <a:rPr dirty="0"/>
                        <a:t> </a:t>
                      </a:r>
                      <a:r>
                        <a:rPr b="1" dirty="0" err="1">
                          <a:latin typeface="+mj-lt"/>
                          <a:ea typeface="Helvetica Neue"/>
                          <a:cs typeface="Helvetica Neue"/>
                          <a:sym typeface="Helvetica Neue"/>
                        </a:rPr>
                        <a:t>współtworzenie</a:t>
                      </a:r>
                      <a:r>
                        <a:rPr b="1" dirty="0">
                          <a:latin typeface="+mj-lt"/>
                          <a:ea typeface="Helvetica Neue"/>
                          <a:cs typeface="Helvetica Neue"/>
                          <a:sym typeface="Helvetica Neue"/>
                        </a:rPr>
                        <a:t> </a:t>
                      </a:r>
                      <a:r>
                        <a:rPr b="1" dirty="0" err="1">
                          <a:latin typeface="+mj-lt"/>
                          <a:ea typeface="Helvetica Neue"/>
                          <a:cs typeface="Helvetica Neue"/>
                          <a:sym typeface="Helvetica Neue"/>
                        </a:rPr>
                        <a:t>zasad</a:t>
                      </a:r>
                      <a:r>
                        <a:rPr b="1" dirty="0">
                          <a:latin typeface="+mj-lt"/>
                          <a:ea typeface="Helvetica Neue"/>
                          <a:cs typeface="Helvetica Neue"/>
                          <a:sym typeface="Helvetica Neue"/>
                        </a:rPr>
                        <a:t> </a:t>
                      </a:r>
                      <a:r>
                        <a:rPr dirty="0" err="1"/>
                        <a:t>współpracy</a:t>
                      </a:r>
                      <a:r>
                        <a:rPr dirty="0"/>
                        <a:t>.</a:t>
                      </a:r>
                    </a:p>
                  </a:txBody>
                  <a:tcPr marL="45720" marR="45720" anchor="ctr" horzOverflow="overflow">
                    <a:lnL w="12700">
                      <a:miter lim="400000"/>
                    </a:lnL>
                    <a:lnR w="12700">
                      <a:miter lim="400000"/>
                    </a:lnR>
                    <a:lnT w="6350">
                      <a:solidFill>
                        <a:schemeClr val="accent3"/>
                      </a:solidFill>
                    </a:lnT>
                    <a:lnB w="6350">
                      <a:solidFill>
                        <a:schemeClr val="accent3"/>
                      </a:solidFill>
                    </a:lnB>
                    <a:noFill/>
                  </a:tcPr>
                </a:tc>
                <a:extLst>
                  <a:ext uri="{0D108BD9-81ED-4DB2-BD59-A6C34878D82A}">
                    <a16:rowId xmlns:a16="http://schemas.microsoft.com/office/drawing/2014/main" val="10002"/>
                  </a:ext>
                </a:extLst>
              </a:tr>
            </a:tbl>
          </a:graphicData>
        </a:graphic>
      </p:graphicFrame>
      <p:sp>
        <p:nvSpPr>
          <p:cNvPr id="632" name="Symbol zastępczy tekstu 27"/>
          <p:cNvSpPr txBox="1"/>
          <p:nvPr/>
        </p:nvSpPr>
        <p:spPr>
          <a:xfrm>
            <a:off x="5372097" y="1506007"/>
            <a:ext cx="5688017" cy="47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nSpc>
                <a:spcPts val="2800"/>
              </a:lnSpc>
              <a:defRPr sz="2800" b="1">
                <a:solidFill>
                  <a:schemeClr val="accent1"/>
                </a:solidFill>
                <a:latin typeface="+mj-lt"/>
                <a:ea typeface="+mj-ea"/>
                <a:cs typeface="+mj-cs"/>
                <a:sym typeface="Source Sans Pro"/>
              </a:defRPr>
            </a:lvl1pPr>
          </a:lstStyle>
          <a:p>
            <a:r>
              <a:t>CEL SPOTKANIA</a:t>
            </a:r>
          </a:p>
        </p:txBody>
      </p:sp>
      <p:pic>
        <p:nvPicPr>
          <p:cNvPr id="2" name="obrazek-1.jpeg" descr="obrazek-1.jpeg">
            <a:extLst>
              <a:ext uri="{FF2B5EF4-FFF2-40B4-BE49-F238E27FC236}">
                <a16:creationId xmlns:a16="http://schemas.microsoft.com/office/drawing/2014/main" id="{DE69A545-655E-F8EB-A5A4-B5722701A672}"/>
              </a:ext>
            </a:extLst>
          </p:cNvPr>
          <p:cNvPicPr>
            <a:picLocks noChangeAspect="1"/>
          </p:cNvPicPr>
          <p:nvPr/>
        </p:nvPicPr>
        <p:blipFill>
          <a:blip r:embed="rId2"/>
          <a:srcRect l="18508" t="9484" r="17732" b="11831"/>
          <a:stretch>
            <a:fillRect/>
          </a:stretch>
        </p:blipFill>
        <p:spPr>
          <a:xfrm>
            <a:off x="-18457" y="1"/>
            <a:ext cx="4572001" cy="6858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630"/>
                                        </p:tgtEl>
                                        <p:attrNameLst>
                                          <p:attrName>style.visibility</p:attrName>
                                        </p:attrNameLst>
                                      </p:cBhvr>
                                      <p:to>
                                        <p:strVal val="visible"/>
                                      </p:to>
                                    </p:set>
                                    <p:animEffect transition="in" filter="fade">
                                      <p:cBhvr>
                                        <p:cTn id="7" dur="1000"/>
                                        <p:tgtEl>
                                          <p:spTgt spid="630"/>
                                        </p:tgtEl>
                                      </p:cBhvr>
                                    </p:animEffect>
                                  </p:childTnLst>
                                </p:cTn>
                              </p:par>
                            </p:childTnLst>
                          </p:cTn>
                        </p:par>
                        <p:par>
                          <p:cTn id="8" fill="hold">
                            <p:stCondLst>
                              <p:cond delay="1000"/>
                            </p:stCondLst>
                            <p:childTnLst>
                              <p:par>
                                <p:cTn id="9" presetID="10" presetClass="entr" fill="hold" grpId="2" nodeType="afterEffect">
                                  <p:stCondLst>
                                    <p:cond delay="0"/>
                                  </p:stCondLst>
                                  <p:iterate>
                                    <p:tmAbs val="0"/>
                                  </p:iterate>
                                  <p:childTnLst>
                                    <p:set>
                                      <p:cBhvr>
                                        <p:cTn id="10" fill="hold"/>
                                        <p:tgtEl>
                                          <p:spTgt spid="631"/>
                                        </p:tgtEl>
                                        <p:attrNameLst>
                                          <p:attrName>style.visibility</p:attrName>
                                        </p:attrNameLst>
                                      </p:cBhvr>
                                      <p:to>
                                        <p:strVal val="visible"/>
                                      </p:to>
                                    </p:set>
                                    <p:animEffect transition="in" filter="fade">
                                      <p:cBhvr>
                                        <p:cTn id="11" dur="1000"/>
                                        <p:tgtEl>
                                          <p:spTgt spid="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1" animBg="1" advAuto="0"/>
      <p:bldP spid="631"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Prostokąt 7"/>
          <p:cNvSpPr/>
          <p:nvPr/>
        </p:nvSpPr>
        <p:spPr>
          <a:xfrm>
            <a:off x="0" y="0"/>
            <a:ext cx="12192000" cy="6273803"/>
          </a:xfrm>
          <a:prstGeom prst="rect">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840" name="Prostokąt"/>
          <p:cNvSpPr/>
          <p:nvPr/>
        </p:nvSpPr>
        <p:spPr>
          <a:xfrm>
            <a:off x="407987" y="1369148"/>
            <a:ext cx="2514603" cy="2624585"/>
          </a:xfrm>
          <a:prstGeom prst="roundRect">
            <a:avLst>
              <a:gd name="adj" fmla="val 0"/>
            </a:avLst>
          </a:prstGeom>
          <a:solidFill>
            <a:srgbClr val="FFFFFF"/>
          </a:solidFill>
          <a:ln w="12700">
            <a:miter lim="400000"/>
          </a:ln>
        </p:spPr>
        <p:txBody>
          <a:bodyPr lIns="45718" tIns="45718" rIns="45718" bIns="45718" anchor="ctr"/>
          <a:lstStyle/>
          <a:p>
            <a:pPr>
              <a:spcBef>
                <a:spcPts val="600"/>
              </a:spcBef>
              <a:defRPr>
                <a:solidFill>
                  <a:srgbClr val="FFFFFF"/>
                </a:solidFill>
                <a:latin typeface="+mj-lt"/>
                <a:ea typeface="+mj-ea"/>
                <a:cs typeface="+mj-cs"/>
                <a:sym typeface="Source Sans Pro"/>
              </a:defRPr>
            </a:pPr>
            <a:endParaRPr/>
          </a:p>
        </p:txBody>
      </p:sp>
      <p:sp>
        <p:nvSpPr>
          <p:cNvPr id="841" name="10 minut na osobistą notatkę…"/>
          <p:cNvSpPr txBox="1"/>
          <p:nvPr/>
        </p:nvSpPr>
        <p:spPr>
          <a:xfrm>
            <a:off x="506267" y="1477886"/>
            <a:ext cx="2354044" cy="2098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600"/>
              </a:spcBef>
              <a:defRPr sz="1600" b="1">
                <a:solidFill>
                  <a:schemeClr val="accent1"/>
                </a:solidFill>
                <a:latin typeface="+mj-lt"/>
                <a:ea typeface="+mj-ea"/>
                <a:cs typeface="+mj-cs"/>
                <a:sym typeface="Source Sans Pro"/>
              </a:defRPr>
            </a:pPr>
            <a:r>
              <a:t>10 minut</a:t>
            </a:r>
            <a:br/>
            <a:r>
              <a:t>na osobistą notatkę </a:t>
            </a:r>
            <a:endParaRPr sz="1400"/>
          </a:p>
          <a:p>
            <a:pPr marL="120315" indent="-120315">
              <a:spcBef>
                <a:spcPts val="600"/>
              </a:spcBef>
              <a:buSzPct val="100000"/>
              <a:buChar char="•"/>
              <a:defRPr sz="1400">
                <a:latin typeface="+mj-lt"/>
                <a:ea typeface="+mj-ea"/>
                <a:cs typeface="+mj-cs"/>
                <a:sym typeface="Source Sans Pro"/>
              </a:defRPr>
            </a:pPr>
            <a:r>
              <a:t>Swobodnie opisz swoje doświadczenia i odczucia.</a:t>
            </a:r>
          </a:p>
          <a:p>
            <a:pPr marL="120315" indent="-120315">
              <a:spcBef>
                <a:spcPts val="600"/>
              </a:spcBef>
              <a:buSzPct val="100000"/>
              <a:buChar char="•"/>
              <a:defRPr sz="1400">
                <a:latin typeface="+mj-lt"/>
                <a:ea typeface="+mj-ea"/>
                <a:cs typeface="+mj-cs"/>
                <a:sym typeface="Source Sans Pro"/>
              </a:defRPr>
            </a:pPr>
            <a:r>
              <a:t>Co było dla Ciebie najważniejsze?</a:t>
            </a:r>
          </a:p>
          <a:p>
            <a:pPr marL="120315" indent="-120315">
              <a:spcBef>
                <a:spcPts val="600"/>
              </a:spcBef>
              <a:buSzPct val="100000"/>
              <a:buChar char="•"/>
              <a:defRPr sz="1400">
                <a:latin typeface="+mj-lt"/>
                <a:ea typeface="+mj-ea"/>
                <a:cs typeface="+mj-cs"/>
                <a:sym typeface="Source Sans Pro"/>
              </a:defRPr>
            </a:pPr>
            <a:r>
              <a:t>Co szczególnie Cię poruszyło?</a:t>
            </a:r>
          </a:p>
        </p:txBody>
      </p:sp>
      <p:sp>
        <p:nvSpPr>
          <p:cNvPr id="842" name="Symbol zastępczy tekstu 27"/>
          <p:cNvSpPr txBox="1"/>
          <p:nvPr/>
        </p:nvSpPr>
        <p:spPr>
          <a:xfrm>
            <a:off x="413354" y="553779"/>
            <a:ext cx="6123378" cy="4515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dirty="0" err="1"/>
              <a:t>Refleksja</a:t>
            </a:r>
            <a:r>
              <a:rPr dirty="0"/>
              <a:t> </a:t>
            </a:r>
            <a:r>
              <a:rPr dirty="0" err="1"/>
              <a:t>osobista</a:t>
            </a:r>
            <a:r>
              <a:rPr dirty="0"/>
              <a:t> </a:t>
            </a:r>
            <a:r>
              <a:rPr sz="2000" b="0" dirty="0"/>
              <a:t>(10 min</a:t>
            </a:r>
            <a:r>
              <a:rPr lang="pl-PL" sz="2000" b="0" dirty="0" err="1"/>
              <a:t>ut</a:t>
            </a:r>
            <a:r>
              <a:rPr sz="2000" b="0" dirty="0"/>
              <a:t>)</a:t>
            </a:r>
          </a:p>
        </p:txBody>
      </p:sp>
      <p:sp>
        <p:nvSpPr>
          <p:cNvPr id="843" name="Prostokąt"/>
          <p:cNvSpPr/>
          <p:nvPr/>
        </p:nvSpPr>
        <p:spPr>
          <a:xfrm>
            <a:off x="3365641" y="1369148"/>
            <a:ext cx="2514603" cy="2624585"/>
          </a:xfrm>
          <a:prstGeom prst="roundRect">
            <a:avLst>
              <a:gd name="adj" fmla="val 0"/>
            </a:avLst>
          </a:prstGeom>
          <a:solidFill>
            <a:srgbClr val="FFFFFF"/>
          </a:solidFill>
          <a:ln w="12700">
            <a:miter lim="400000"/>
          </a:ln>
        </p:spPr>
        <p:txBody>
          <a:bodyPr lIns="45718" tIns="45718" rIns="45718" bIns="45718" anchor="ctr"/>
          <a:lstStyle/>
          <a:p>
            <a:pPr>
              <a:spcBef>
                <a:spcPts val="600"/>
              </a:spcBef>
              <a:defRPr>
                <a:solidFill>
                  <a:srgbClr val="FFFFFF"/>
                </a:solidFill>
                <a:latin typeface="+mj-lt"/>
                <a:ea typeface="+mj-ea"/>
                <a:cs typeface="+mj-cs"/>
                <a:sym typeface="Source Sans Pro"/>
              </a:defRPr>
            </a:pPr>
            <a:endParaRPr/>
          </a:p>
        </p:txBody>
      </p:sp>
      <p:sp>
        <p:nvSpPr>
          <p:cNvPr id="844" name="Bez wypunktowania - pisz intuicyjnie…"/>
          <p:cNvSpPr txBox="1"/>
          <p:nvPr/>
        </p:nvSpPr>
        <p:spPr>
          <a:xfrm>
            <a:off x="3463921" y="1465186"/>
            <a:ext cx="2354045" cy="159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600"/>
              </a:spcBef>
              <a:defRPr sz="1600" b="1">
                <a:solidFill>
                  <a:schemeClr val="accent1"/>
                </a:solidFill>
                <a:latin typeface="+mj-lt"/>
                <a:ea typeface="+mj-ea"/>
                <a:cs typeface="+mj-cs"/>
                <a:sym typeface="Source Sans Pro"/>
              </a:defRPr>
            </a:pPr>
            <a:r>
              <a:t>Bez wypunktowania - pisz intuicyjnie </a:t>
            </a:r>
            <a:endParaRPr sz="1400"/>
          </a:p>
          <a:p>
            <a:pPr marL="120315" indent="-120315">
              <a:spcBef>
                <a:spcPts val="600"/>
              </a:spcBef>
              <a:buSzPct val="100000"/>
              <a:buChar char="•"/>
              <a:defRPr sz="1400">
                <a:latin typeface="+mj-lt"/>
                <a:ea typeface="+mj-ea"/>
                <a:cs typeface="+mj-cs"/>
                <a:sym typeface="Source Sans Pro"/>
              </a:defRPr>
            </a:pPr>
            <a:r>
              <a:t>Nie analizuj – pozwól myślom płynąć swobodnie.</a:t>
            </a:r>
          </a:p>
          <a:p>
            <a:pPr marL="120315" indent="-120315">
              <a:spcBef>
                <a:spcPts val="600"/>
              </a:spcBef>
              <a:buSzPct val="100000"/>
              <a:buChar char="•"/>
              <a:defRPr sz="1400">
                <a:latin typeface="+mj-lt"/>
                <a:ea typeface="+mj-ea"/>
                <a:cs typeface="+mj-cs"/>
                <a:sym typeface="Source Sans Pro"/>
              </a:defRPr>
            </a:pPr>
            <a:r>
              <a:t>Skoncentruj się na tym, </a:t>
            </a:r>
            <a:br/>
            <a:r>
              <a:t>co chcesz zapamiętać.</a:t>
            </a:r>
          </a:p>
        </p:txBody>
      </p:sp>
      <p:sp>
        <p:nvSpPr>
          <p:cNvPr id="845" name="Prostokąt"/>
          <p:cNvSpPr/>
          <p:nvPr/>
        </p:nvSpPr>
        <p:spPr>
          <a:xfrm>
            <a:off x="6323295" y="1369148"/>
            <a:ext cx="2514603" cy="2624585"/>
          </a:xfrm>
          <a:prstGeom prst="roundRect">
            <a:avLst>
              <a:gd name="adj" fmla="val 0"/>
            </a:avLst>
          </a:prstGeom>
          <a:solidFill>
            <a:srgbClr val="FFFFFF"/>
          </a:solidFill>
          <a:ln w="12700">
            <a:miter lim="400000"/>
          </a:ln>
        </p:spPr>
        <p:txBody>
          <a:bodyPr lIns="45718" tIns="45718" rIns="45718" bIns="45718" anchor="ctr"/>
          <a:lstStyle/>
          <a:p>
            <a:pPr>
              <a:spcBef>
                <a:spcPts val="600"/>
              </a:spcBef>
              <a:defRPr>
                <a:solidFill>
                  <a:srgbClr val="FFFFFF"/>
                </a:solidFill>
                <a:latin typeface="+mj-lt"/>
                <a:ea typeface="+mj-ea"/>
                <a:cs typeface="+mj-cs"/>
                <a:sym typeface="Source Sans Pro"/>
              </a:defRPr>
            </a:pPr>
            <a:endParaRPr/>
          </a:p>
        </p:txBody>
      </p:sp>
      <p:sp>
        <p:nvSpPr>
          <p:cNvPr id="846" name="Notatka tylko dla Ciebie…"/>
          <p:cNvSpPr txBox="1"/>
          <p:nvPr/>
        </p:nvSpPr>
        <p:spPr>
          <a:xfrm>
            <a:off x="6421575" y="1458836"/>
            <a:ext cx="2354045" cy="159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600"/>
              </a:spcBef>
              <a:defRPr sz="1600" b="1">
                <a:solidFill>
                  <a:schemeClr val="accent1"/>
                </a:solidFill>
                <a:latin typeface="+mj-lt"/>
                <a:ea typeface="+mj-ea"/>
                <a:cs typeface="+mj-cs"/>
                <a:sym typeface="Source Sans Pro"/>
              </a:defRPr>
            </a:pPr>
            <a:r>
              <a:t>Notatka</a:t>
            </a:r>
            <a:br/>
            <a:r>
              <a:t>tylko dla Ciebie </a:t>
            </a:r>
            <a:endParaRPr sz="1400"/>
          </a:p>
          <a:p>
            <a:pPr marL="120315" indent="-120315">
              <a:spcBef>
                <a:spcPts val="600"/>
              </a:spcBef>
              <a:buSzPct val="100000"/>
              <a:buChar char="•"/>
              <a:defRPr sz="1400">
                <a:latin typeface="+mj-lt"/>
                <a:ea typeface="+mj-ea"/>
                <a:cs typeface="+mj-cs"/>
                <a:sym typeface="Source Sans Pro"/>
              </a:defRPr>
            </a:pPr>
            <a:r>
              <a:t>Nie będziemy jej omawiać ani się nią dzielić.</a:t>
            </a:r>
          </a:p>
          <a:p>
            <a:pPr marL="120315" indent="-120315">
              <a:spcBef>
                <a:spcPts val="600"/>
              </a:spcBef>
              <a:buSzPct val="100000"/>
              <a:buChar char="•"/>
              <a:defRPr sz="1400">
                <a:latin typeface="+mj-lt"/>
                <a:ea typeface="+mj-ea"/>
                <a:cs typeface="+mj-cs"/>
                <a:sym typeface="Source Sans Pro"/>
              </a:defRPr>
            </a:pPr>
            <a:r>
              <a:t>To Twój osobisty zapis wrażeń i refleksji.</a:t>
            </a:r>
          </a:p>
        </p:txBody>
      </p:sp>
      <p:sp>
        <p:nvSpPr>
          <p:cNvPr id="847" name="Prostokąt"/>
          <p:cNvSpPr/>
          <p:nvPr/>
        </p:nvSpPr>
        <p:spPr>
          <a:xfrm>
            <a:off x="9280949" y="1369148"/>
            <a:ext cx="2514603" cy="2624585"/>
          </a:xfrm>
          <a:prstGeom prst="roundRect">
            <a:avLst>
              <a:gd name="adj" fmla="val 0"/>
            </a:avLst>
          </a:prstGeom>
          <a:solidFill>
            <a:srgbClr val="FFFFFF"/>
          </a:solidFill>
          <a:ln w="12700">
            <a:miter lim="400000"/>
          </a:ln>
        </p:spPr>
        <p:txBody>
          <a:bodyPr lIns="45718" tIns="45718" rIns="45718" bIns="45718" anchor="ctr"/>
          <a:lstStyle/>
          <a:p>
            <a:pPr>
              <a:spcBef>
                <a:spcPts val="600"/>
              </a:spcBef>
              <a:defRPr>
                <a:solidFill>
                  <a:srgbClr val="FFFFFF"/>
                </a:solidFill>
                <a:latin typeface="+mj-lt"/>
                <a:ea typeface="+mj-ea"/>
                <a:cs typeface="+mj-cs"/>
                <a:sym typeface="Source Sans Pro"/>
              </a:defRPr>
            </a:pPr>
            <a:endParaRPr/>
          </a:p>
        </p:txBody>
      </p:sp>
      <p:sp>
        <p:nvSpPr>
          <p:cNvPr id="848" name="Pomaga utrwalić tylko kluczowe wnioski…"/>
          <p:cNvSpPr txBox="1"/>
          <p:nvPr/>
        </p:nvSpPr>
        <p:spPr>
          <a:xfrm>
            <a:off x="9379229" y="1458836"/>
            <a:ext cx="2354044" cy="1805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600"/>
              </a:spcBef>
              <a:defRPr sz="1600" b="1">
                <a:solidFill>
                  <a:schemeClr val="accent1"/>
                </a:solidFill>
                <a:latin typeface="+mj-lt"/>
                <a:ea typeface="+mj-ea"/>
                <a:cs typeface="+mj-cs"/>
                <a:sym typeface="Source Sans Pro"/>
              </a:defRPr>
            </a:pPr>
            <a:r>
              <a:t>Pomaga utrwalić</a:t>
            </a:r>
            <a:br/>
            <a:r>
              <a:t>tylko kluczowe wnioski </a:t>
            </a:r>
            <a:endParaRPr sz="1400"/>
          </a:p>
          <a:p>
            <a:pPr marL="120315" indent="-120315">
              <a:spcBef>
                <a:spcPts val="600"/>
              </a:spcBef>
              <a:buSzPct val="100000"/>
              <a:buChar char="•"/>
              <a:defRPr sz="1400">
                <a:latin typeface="+mj-lt"/>
                <a:ea typeface="+mj-ea"/>
                <a:cs typeface="+mj-cs"/>
                <a:sym typeface="Source Sans Pro"/>
              </a:defRPr>
            </a:pPr>
            <a:r>
              <a:t>To, co zapiszesz, na dłużej zostanie w Twojej pamięci.</a:t>
            </a:r>
          </a:p>
          <a:p>
            <a:pPr marL="120315" indent="-120315">
              <a:spcBef>
                <a:spcPts val="600"/>
              </a:spcBef>
              <a:buSzPct val="100000"/>
              <a:buChar char="•"/>
              <a:defRPr sz="1400">
                <a:latin typeface="+mj-lt"/>
                <a:ea typeface="+mj-ea"/>
                <a:cs typeface="+mj-cs"/>
                <a:sym typeface="Source Sans Pro"/>
              </a:defRPr>
            </a:pPr>
            <a:r>
              <a:t>Może to być punktem odniesienia do przyszłych działań.</a:t>
            </a:r>
          </a:p>
        </p:txBody>
      </p:sp>
      <p:sp>
        <p:nvSpPr>
          <p:cNvPr id="849"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20</a:t>
            </a:fld>
            <a:endParaRPr/>
          </a:p>
        </p:txBody>
      </p:sp>
      <p:grpSp>
        <p:nvGrpSpPr>
          <p:cNvPr id="854" name="Grupuj"/>
          <p:cNvGrpSpPr/>
          <p:nvPr/>
        </p:nvGrpSpPr>
        <p:grpSpPr>
          <a:xfrm>
            <a:off x="403598" y="4638588"/>
            <a:ext cx="7168713" cy="1141071"/>
            <a:chOff x="0" y="0"/>
            <a:chExt cx="7168712" cy="1141070"/>
          </a:xfrm>
        </p:grpSpPr>
        <p:pic>
          <p:nvPicPr>
            <p:cNvPr id="850" name="01-ikona-dloni.png" descr="01-ikona-dloni.png"/>
            <p:cNvPicPr>
              <a:picLocks noChangeAspect="1"/>
            </p:cNvPicPr>
            <p:nvPr/>
          </p:nvPicPr>
          <p:blipFill>
            <a:blip r:embed="rId2"/>
            <a:stretch>
              <a:fillRect/>
            </a:stretch>
          </p:blipFill>
          <p:spPr>
            <a:xfrm>
              <a:off x="-1" y="344948"/>
              <a:ext cx="378060" cy="378062"/>
            </a:xfrm>
            <a:prstGeom prst="rect">
              <a:avLst/>
            </a:prstGeom>
            <a:ln w="12700" cap="flat">
              <a:noFill/>
              <a:miter lim="400000"/>
            </a:ln>
            <a:effectLst/>
          </p:spPr>
        </p:pic>
        <p:sp>
          <p:nvSpPr>
            <p:cNvPr id="851" name="Symbol zastępczy tekstu 39"/>
            <p:cNvSpPr txBox="1"/>
            <p:nvPr/>
          </p:nvSpPr>
          <p:spPr>
            <a:xfrm>
              <a:off x="480398" y="417587"/>
              <a:ext cx="6688315" cy="69864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p>
              <a:pPr>
                <a:defRPr sz="1300">
                  <a:solidFill>
                    <a:srgbClr val="535353"/>
                  </a:solidFill>
                  <a:latin typeface="+mj-lt"/>
                  <a:ea typeface="+mj-ea"/>
                  <a:cs typeface="+mj-cs"/>
                  <a:sym typeface="Source Sans Pro"/>
                </a:defRPr>
              </a:pPr>
              <a:r>
                <a:t>Osoba czytająca sprawdza, czy każdy uczestnik ma kartki i długopis.</a:t>
              </a:r>
            </a:p>
            <a:p>
              <a:pPr>
                <a:defRPr sz="1300">
                  <a:solidFill>
                    <a:srgbClr val="535353"/>
                  </a:solidFill>
                  <a:latin typeface="+mj-lt"/>
                  <a:ea typeface="+mj-ea"/>
                  <a:cs typeface="+mj-cs"/>
                  <a:sym typeface="Source Sans Pro"/>
                </a:defRPr>
              </a:pPr>
              <a:endParaRPr/>
            </a:p>
            <a:p>
              <a:pPr>
                <a:defRPr sz="1300">
                  <a:solidFill>
                    <a:srgbClr val="535353"/>
                  </a:solidFill>
                  <a:latin typeface="+mj-lt"/>
                  <a:ea typeface="+mj-ea"/>
                  <a:cs typeface="+mj-cs"/>
                  <a:sym typeface="Source Sans Pro"/>
                </a:defRPr>
              </a:pPr>
              <a:r>
                <a:t>Wspólnie dbamy o ciszę, aby zapewnić komfortowe warunki każdemu uczestnikowi.</a:t>
              </a:r>
            </a:p>
          </p:txBody>
        </p:sp>
        <p:sp>
          <p:nvSpPr>
            <p:cNvPr id="852" name="Uwaga"/>
            <p:cNvSpPr txBox="1"/>
            <p:nvPr/>
          </p:nvSpPr>
          <p:spPr>
            <a:xfrm>
              <a:off x="14156" y="-1"/>
              <a:ext cx="677215"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pic>
          <p:nvPicPr>
            <p:cNvPr id="853" name="01-ikona-dloni.png" descr="01-ikona-dloni.png"/>
            <p:cNvPicPr>
              <a:picLocks noChangeAspect="1"/>
            </p:cNvPicPr>
            <p:nvPr/>
          </p:nvPicPr>
          <p:blipFill>
            <a:blip r:embed="rId2"/>
            <a:stretch>
              <a:fillRect/>
            </a:stretch>
          </p:blipFill>
          <p:spPr>
            <a:xfrm>
              <a:off x="-1" y="763009"/>
              <a:ext cx="378060" cy="378062"/>
            </a:xfrm>
            <a:prstGeom prst="rect">
              <a:avLst/>
            </a:prstGeom>
            <a:ln w="12700" cap="flat">
              <a:noFill/>
              <a:miter lim="400000"/>
            </a:ln>
            <a:effectLst/>
          </p:spPr>
        </p:pic>
      </p:grpSp>
      <p:pic>
        <p:nvPicPr>
          <p:cNvPr id="855" name="02-ikona-strzalek.png" descr="02-ikona-strzalek.png"/>
          <p:cNvPicPr>
            <a:picLocks noChangeAspect="1"/>
          </p:cNvPicPr>
          <p:nvPr/>
        </p:nvPicPr>
        <p:blipFill>
          <a:blip r:embed="rId3"/>
          <a:stretch>
            <a:fillRect/>
          </a:stretch>
        </p:blipFill>
        <p:spPr>
          <a:xfrm>
            <a:off x="2339386" y="3422051"/>
            <a:ext cx="479100" cy="479100"/>
          </a:xfrm>
          <a:prstGeom prst="rect">
            <a:avLst/>
          </a:prstGeom>
          <a:ln w="12700">
            <a:miter lim="400000"/>
          </a:ln>
        </p:spPr>
      </p:pic>
      <p:pic>
        <p:nvPicPr>
          <p:cNvPr id="856" name="02-ikona-strzalek.png" descr="02-ikona-strzalek.png"/>
          <p:cNvPicPr>
            <a:picLocks noChangeAspect="1"/>
          </p:cNvPicPr>
          <p:nvPr/>
        </p:nvPicPr>
        <p:blipFill>
          <a:blip r:embed="rId3"/>
          <a:stretch>
            <a:fillRect/>
          </a:stretch>
        </p:blipFill>
        <p:spPr>
          <a:xfrm>
            <a:off x="5302865" y="3422051"/>
            <a:ext cx="479100" cy="479100"/>
          </a:xfrm>
          <a:prstGeom prst="rect">
            <a:avLst/>
          </a:prstGeom>
          <a:ln w="12700">
            <a:miter lim="400000"/>
          </a:ln>
        </p:spPr>
      </p:pic>
      <p:pic>
        <p:nvPicPr>
          <p:cNvPr id="857" name="02-ikona-strzalek.png" descr="02-ikona-strzalek.png"/>
          <p:cNvPicPr>
            <a:picLocks noChangeAspect="1"/>
          </p:cNvPicPr>
          <p:nvPr/>
        </p:nvPicPr>
        <p:blipFill>
          <a:blip r:embed="rId3"/>
          <a:stretch>
            <a:fillRect/>
          </a:stretch>
        </p:blipFill>
        <p:spPr>
          <a:xfrm>
            <a:off x="8283819" y="3422051"/>
            <a:ext cx="479100" cy="479100"/>
          </a:xfrm>
          <a:prstGeom prst="rect">
            <a:avLst/>
          </a:prstGeom>
          <a:ln w="12700">
            <a:miter lim="400000"/>
          </a:ln>
        </p:spPr>
      </p:pic>
      <p:pic>
        <p:nvPicPr>
          <p:cNvPr id="858" name="02-ikona-strzalek.png" descr="02-ikona-strzalek.png"/>
          <p:cNvPicPr>
            <a:picLocks noChangeAspect="1"/>
          </p:cNvPicPr>
          <p:nvPr/>
        </p:nvPicPr>
        <p:blipFill>
          <a:blip r:embed="rId3"/>
          <a:stretch>
            <a:fillRect/>
          </a:stretch>
        </p:blipFill>
        <p:spPr>
          <a:xfrm>
            <a:off x="11252072" y="3422051"/>
            <a:ext cx="479100" cy="479100"/>
          </a:xfrm>
          <a:prstGeom prst="rect">
            <a:avLst/>
          </a:prstGeom>
          <a:ln w="12700">
            <a:miter lim="400000"/>
          </a:ln>
        </p:spPr>
      </p:pic>
      <p:grpSp>
        <p:nvGrpSpPr>
          <p:cNvPr id="863" name="Grupuj"/>
          <p:cNvGrpSpPr/>
          <p:nvPr/>
        </p:nvGrpSpPr>
        <p:grpSpPr>
          <a:xfrm>
            <a:off x="8062782" y="4458337"/>
            <a:ext cx="3746918" cy="1401120"/>
            <a:chOff x="0" y="0"/>
            <a:chExt cx="3746916" cy="1401119"/>
          </a:xfrm>
        </p:grpSpPr>
        <p:sp>
          <p:nvSpPr>
            <p:cNvPr id="859" name="Trójkąt równoramienny 41"/>
            <p:cNvSpPr/>
            <p:nvPr/>
          </p:nvSpPr>
          <p:spPr>
            <a:xfrm rot="10800000">
              <a:off x="0" y="467352"/>
              <a:ext cx="316231" cy="27381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chemeClr val="accent3"/>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grpSp>
          <p:nvGrpSpPr>
            <p:cNvPr id="862" name="Grupuj"/>
            <p:cNvGrpSpPr/>
            <p:nvPr/>
          </p:nvGrpSpPr>
          <p:grpSpPr>
            <a:xfrm>
              <a:off x="309949" y="-1"/>
              <a:ext cx="3436968" cy="1401120"/>
              <a:chOff x="0" y="0"/>
              <a:chExt cx="3436966" cy="1401119"/>
            </a:xfrm>
          </p:grpSpPr>
          <p:sp>
            <p:nvSpPr>
              <p:cNvPr id="860" name="Prostokąt"/>
              <p:cNvSpPr/>
              <p:nvPr/>
            </p:nvSpPr>
            <p:spPr>
              <a:xfrm>
                <a:off x="-1" y="-1"/>
                <a:ext cx="3436968" cy="1401120"/>
              </a:xfrm>
              <a:prstGeom prst="rect">
                <a:avLst/>
              </a:prstGeom>
              <a:solidFill>
                <a:schemeClr val="accent3"/>
              </a:solidFill>
              <a:ln w="12700" cap="flat">
                <a:noFill/>
                <a:miter lim="400000"/>
              </a:ln>
              <a:effectLst/>
            </p:spPr>
            <p:txBody>
              <a:bodyPr wrap="square" lIns="45718" tIns="45718" rIns="45718" bIns="45718" numCol="1" anchor="ctr">
                <a:noAutofit/>
              </a:bodyPr>
              <a:lstStyle/>
              <a:p>
                <a:pPr>
                  <a:spcBef>
                    <a:spcPts val="600"/>
                  </a:spcBef>
                  <a:defRPr>
                    <a:solidFill>
                      <a:srgbClr val="FFFFFF"/>
                    </a:solidFill>
                    <a:latin typeface="+mj-lt"/>
                    <a:ea typeface="+mj-ea"/>
                    <a:cs typeface="+mj-cs"/>
                    <a:sym typeface="Source Sans Pro"/>
                  </a:defRPr>
                </a:pPr>
                <a:endParaRPr/>
              </a:p>
            </p:txBody>
          </p:sp>
          <p:sp>
            <p:nvSpPr>
              <p:cNvPr id="861" name="Zapraszam Was…"/>
              <p:cNvSpPr txBox="1"/>
              <p:nvPr/>
            </p:nvSpPr>
            <p:spPr>
              <a:xfrm>
                <a:off x="233570" y="260088"/>
                <a:ext cx="3032137" cy="8407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spcBef>
                    <a:spcPts val="600"/>
                  </a:spcBef>
                  <a:defRPr sz="1600" b="1">
                    <a:solidFill>
                      <a:srgbClr val="FFFFFF"/>
                    </a:solidFill>
                    <a:latin typeface="+mj-lt"/>
                    <a:ea typeface="+mj-ea"/>
                    <a:cs typeface="+mj-cs"/>
                    <a:sym typeface="Source Sans Pro"/>
                  </a:defRPr>
                </a:pPr>
                <a:r>
                  <a:rPr dirty="0" err="1"/>
                  <a:t>Zapraszam</a:t>
                </a:r>
                <a:r>
                  <a:rPr dirty="0"/>
                  <a:t> Was</a:t>
                </a:r>
              </a:p>
              <a:p>
                <a:pPr>
                  <a:spcBef>
                    <a:spcPts val="600"/>
                  </a:spcBef>
                  <a:defRPr sz="1400">
                    <a:solidFill>
                      <a:srgbClr val="FFFFFF"/>
                    </a:solidFill>
                    <a:latin typeface="+mj-lt"/>
                    <a:ea typeface="+mj-ea"/>
                    <a:cs typeface="+mj-cs"/>
                    <a:sym typeface="Source Sans Pro"/>
                  </a:defRPr>
                </a:pPr>
                <a:r>
                  <a:rPr dirty="0"/>
                  <a:t>Do </a:t>
                </a:r>
                <a:r>
                  <a:rPr dirty="0" err="1"/>
                  <a:t>pracy</a:t>
                </a:r>
                <a:r>
                  <a:rPr dirty="0"/>
                  <a:t> w </a:t>
                </a:r>
                <a:r>
                  <a:rPr dirty="0" err="1"/>
                  <a:t>formie</a:t>
                </a:r>
                <a:r>
                  <a:rPr dirty="0"/>
                  <a:t> </a:t>
                </a:r>
                <a:r>
                  <a:rPr dirty="0" err="1"/>
                  <a:t>intuicyjnej</a:t>
                </a:r>
                <a:r>
                  <a:rPr dirty="0"/>
                  <a:t> </a:t>
                </a:r>
                <a:r>
                  <a:rPr dirty="0" err="1"/>
                  <a:t>notatki</a:t>
                </a:r>
                <a:r>
                  <a:rPr dirty="0"/>
                  <a:t> - </a:t>
                </a:r>
                <a:r>
                  <a:rPr dirty="0" err="1"/>
                  <a:t>obok</a:t>
                </a:r>
                <a:r>
                  <a:rPr dirty="0"/>
                  <a:t> </a:t>
                </a:r>
                <a:r>
                  <a:rPr dirty="0" err="1"/>
                  <a:t>kilka</a:t>
                </a:r>
                <a:r>
                  <a:rPr dirty="0"/>
                  <a:t> </a:t>
                </a:r>
                <a:r>
                  <a:rPr dirty="0" err="1"/>
                  <a:t>zasad</a:t>
                </a:r>
                <a:r>
                  <a:rPr dirty="0"/>
                  <a:t> </a:t>
                </a:r>
                <a:r>
                  <a:rPr dirty="0" err="1"/>
                  <a:t>ćwiczenia</a:t>
                </a:r>
                <a:endParaRPr dirty="0"/>
              </a:p>
            </p:txBody>
          </p:sp>
        </p:grpSp>
      </p:grpSp>
      <p:pic>
        <p:nvPicPr>
          <p:cNvPr id="864" name="03-ikona-swiatelka.png" descr="03-ikona-swiatelka.png"/>
          <p:cNvPicPr>
            <a:picLocks noChangeAspect="1"/>
          </p:cNvPicPr>
          <p:nvPr/>
        </p:nvPicPr>
        <p:blipFill>
          <a:blip r:embed="rId4"/>
          <a:stretch>
            <a:fillRect/>
          </a:stretch>
        </p:blipFill>
        <p:spPr>
          <a:xfrm>
            <a:off x="4451912" y="526678"/>
            <a:ext cx="378061" cy="37806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855"/>
                                        </p:tgtEl>
                                        <p:attrNameLst>
                                          <p:attrName>style.visibility</p:attrName>
                                        </p:attrNameLst>
                                      </p:cBhvr>
                                      <p:to>
                                        <p:strVal val="visible"/>
                                      </p:to>
                                    </p:set>
                                    <p:animEffect transition="in" filter="fade">
                                      <p:cBhvr>
                                        <p:cTn id="7" dur="1000"/>
                                        <p:tgtEl>
                                          <p:spTgt spid="8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863"/>
                                        </p:tgtEl>
                                        <p:attrNameLst>
                                          <p:attrName>style.visibility</p:attrName>
                                        </p:attrNameLst>
                                      </p:cBhvr>
                                      <p:to>
                                        <p:strVal val="visible"/>
                                      </p:to>
                                    </p:set>
                                    <p:animEffect transition="in" filter="fade">
                                      <p:cBhvr>
                                        <p:cTn id="12" dur="1000"/>
                                        <p:tgtEl>
                                          <p:spTgt spid="8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841"/>
                                        </p:tgtEl>
                                        <p:attrNameLst>
                                          <p:attrName>style.visibility</p:attrName>
                                        </p:attrNameLst>
                                      </p:cBhvr>
                                      <p:to>
                                        <p:strVal val="visible"/>
                                      </p:to>
                                    </p:set>
                                    <p:animEffect transition="in" filter="fade">
                                      <p:cBhvr>
                                        <p:cTn id="17" dur="1000"/>
                                        <p:tgtEl>
                                          <p:spTgt spid="8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4" nodeType="clickEffect">
                                  <p:stCondLst>
                                    <p:cond delay="0"/>
                                  </p:stCondLst>
                                  <p:iterate>
                                    <p:tmAbs val="0"/>
                                  </p:iterate>
                                  <p:childTnLst>
                                    <p:set>
                                      <p:cBhvr>
                                        <p:cTn id="21" fill="hold"/>
                                        <p:tgtEl>
                                          <p:spTgt spid="856"/>
                                        </p:tgtEl>
                                        <p:attrNameLst>
                                          <p:attrName>style.visibility</p:attrName>
                                        </p:attrNameLst>
                                      </p:cBhvr>
                                      <p:to>
                                        <p:strVal val="visible"/>
                                      </p:to>
                                    </p:set>
                                    <p:animEffect transition="in" filter="fade">
                                      <p:cBhvr>
                                        <p:cTn id="22" dur="1000"/>
                                        <p:tgtEl>
                                          <p:spTgt spid="8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5" nodeType="clickEffect">
                                  <p:stCondLst>
                                    <p:cond delay="0"/>
                                  </p:stCondLst>
                                  <p:iterate>
                                    <p:tmAbs val="0"/>
                                  </p:iterate>
                                  <p:childTnLst>
                                    <p:set>
                                      <p:cBhvr>
                                        <p:cTn id="26" fill="hold"/>
                                        <p:tgtEl>
                                          <p:spTgt spid="844"/>
                                        </p:tgtEl>
                                        <p:attrNameLst>
                                          <p:attrName>style.visibility</p:attrName>
                                        </p:attrNameLst>
                                      </p:cBhvr>
                                      <p:to>
                                        <p:strVal val="visible"/>
                                      </p:to>
                                    </p:set>
                                    <p:animEffect transition="in" filter="fade">
                                      <p:cBhvr>
                                        <p:cTn id="27" dur="1000"/>
                                        <p:tgtEl>
                                          <p:spTgt spid="8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6" nodeType="clickEffect">
                                  <p:stCondLst>
                                    <p:cond delay="0"/>
                                  </p:stCondLst>
                                  <p:iterate>
                                    <p:tmAbs val="0"/>
                                  </p:iterate>
                                  <p:childTnLst>
                                    <p:set>
                                      <p:cBhvr>
                                        <p:cTn id="31" fill="hold"/>
                                        <p:tgtEl>
                                          <p:spTgt spid="857"/>
                                        </p:tgtEl>
                                        <p:attrNameLst>
                                          <p:attrName>style.visibility</p:attrName>
                                        </p:attrNameLst>
                                      </p:cBhvr>
                                      <p:to>
                                        <p:strVal val="visible"/>
                                      </p:to>
                                    </p:set>
                                    <p:animEffect transition="in" filter="fade">
                                      <p:cBhvr>
                                        <p:cTn id="32" dur="1000"/>
                                        <p:tgtEl>
                                          <p:spTgt spid="8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fill="hold" grpId="7" nodeType="clickEffect">
                                  <p:stCondLst>
                                    <p:cond delay="0"/>
                                  </p:stCondLst>
                                  <p:iterate>
                                    <p:tmAbs val="0"/>
                                  </p:iterate>
                                  <p:childTnLst>
                                    <p:set>
                                      <p:cBhvr>
                                        <p:cTn id="36" fill="hold"/>
                                        <p:tgtEl>
                                          <p:spTgt spid="846"/>
                                        </p:tgtEl>
                                        <p:attrNameLst>
                                          <p:attrName>style.visibility</p:attrName>
                                        </p:attrNameLst>
                                      </p:cBhvr>
                                      <p:to>
                                        <p:strVal val="visible"/>
                                      </p:to>
                                    </p:set>
                                    <p:animEffect transition="in" filter="fade">
                                      <p:cBhvr>
                                        <p:cTn id="37" dur="1000"/>
                                        <p:tgtEl>
                                          <p:spTgt spid="8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fill="hold" grpId="8" nodeType="clickEffect">
                                  <p:stCondLst>
                                    <p:cond delay="0"/>
                                  </p:stCondLst>
                                  <p:iterate>
                                    <p:tmAbs val="0"/>
                                  </p:iterate>
                                  <p:childTnLst>
                                    <p:set>
                                      <p:cBhvr>
                                        <p:cTn id="41" fill="hold"/>
                                        <p:tgtEl>
                                          <p:spTgt spid="858"/>
                                        </p:tgtEl>
                                        <p:attrNameLst>
                                          <p:attrName>style.visibility</p:attrName>
                                        </p:attrNameLst>
                                      </p:cBhvr>
                                      <p:to>
                                        <p:strVal val="visible"/>
                                      </p:to>
                                    </p:set>
                                    <p:animEffect transition="in" filter="fade">
                                      <p:cBhvr>
                                        <p:cTn id="42" dur="1000"/>
                                        <p:tgtEl>
                                          <p:spTgt spid="85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fill="hold" grpId="9" nodeType="clickEffect">
                                  <p:stCondLst>
                                    <p:cond delay="0"/>
                                  </p:stCondLst>
                                  <p:iterate>
                                    <p:tmAbs val="0"/>
                                  </p:iterate>
                                  <p:childTnLst>
                                    <p:set>
                                      <p:cBhvr>
                                        <p:cTn id="46" fill="hold"/>
                                        <p:tgtEl>
                                          <p:spTgt spid="848"/>
                                        </p:tgtEl>
                                        <p:attrNameLst>
                                          <p:attrName>style.visibility</p:attrName>
                                        </p:attrNameLst>
                                      </p:cBhvr>
                                      <p:to>
                                        <p:strVal val="visible"/>
                                      </p:to>
                                    </p:set>
                                    <p:animEffect transition="in" filter="fade">
                                      <p:cBhvr>
                                        <p:cTn id="47" dur="1000"/>
                                        <p:tgtEl>
                                          <p:spTgt spid="84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fill="hold" grpId="10" nodeType="clickEffect">
                                  <p:stCondLst>
                                    <p:cond delay="0"/>
                                  </p:stCondLst>
                                  <p:iterate>
                                    <p:tmAbs val="0"/>
                                  </p:iterate>
                                  <p:childTnLst>
                                    <p:set>
                                      <p:cBhvr>
                                        <p:cTn id="51" fill="hold"/>
                                        <p:tgtEl>
                                          <p:spTgt spid="854"/>
                                        </p:tgtEl>
                                        <p:attrNameLst>
                                          <p:attrName>style.visibility</p:attrName>
                                        </p:attrNameLst>
                                      </p:cBhvr>
                                      <p:to>
                                        <p:strVal val="visible"/>
                                      </p:to>
                                    </p:set>
                                    <p:animEffect transition="in" filter="fade">
                                      <p:cBhvr>
                                        <p:cTn id="52" dur="1000"/>
                                        <p:tgtEl>
                                          <p:spTgt spid="854"/>
                                        </p:tgtEl>
                                      </p:cBhvr>
                                    </p:animEffect>
                                  </p:childTnLst>
                                </p:cTn>
                              </p:par>
                            </p:childTnLst>
                          </p:cTn>
                        </p:par>
                        <p:par>
                          <p:cTn id="53" fill="hold">
                            <p:stCondLst>
                              <p:cond delay="1000"/>
                            </p:stCondLst>
                            <p:childTnLst>
                              <p:par>
                                <p:cTn id="54" presetID="10" presetClass="entr" fill="hold" grpId="11" nodeType="afterEffect">
                                  <p:stCondLst>
                                    <p:cond delay="0"/>
                                  </p:stCondLst>
                                  <p:iterate>
                                    <p:tmAbs val="0"/>
                                  </p:iterate>
                                  <p:childTnLst>
                                    <p:set>
                                      <p:cBhvr>
                                        <p:cTn id="55" fill="hold"/>
                                        <p:tgtEl>
                                          <p:spTgt spid="864"/>
                                        </p:tgtEl>
                                        <p:attrNameLst>
                                          <p:attrName>style.visibility</p:attrName>
                                        </p:attrNameLst>
                                      </p:cBhvr>
                                      <p:to>
                                        <p:strVal val="visible"/>
                                      </p:to>
                                    </p:set>
                                    <p:animEffect transition="in" filter="fade">
                                      <p:cBhvr>
                                        <p:cTn id="56" dur="1000"/>
                                        <p:tgtEl>
                                          <p:spTgt spid="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 grpId="3" animBg="1" advAuto="0"/>
      <p:bldP spid="844" grpId="5" animBg="1" advAuto="0"/>
      <p:bldP spid="846" grpId="7" animBg="1" advAuto="0"/>
      <p:bldP spid="848" grpId="9" animBg="1" advAuto="0"/>
      <p:bldP spid="854" grpId="10" animBg="1" advAuto="0"/>
      <p:bldP spid="855" grpId="1" animBg="1" advAuto="0"/>
      <p:bldP spid="856" grpId="4" animBg="1" advAuto="0"/>
      <p:bldP spid="857" grpId="6" animBg="1" advAuto="0"/>
      <p:bldP spid="858" grpId="8" animBg="1" advAuto="0"/>
      <p:bldP spid="863" grpId="2" animBg="1" advAuto="0"/>
      <p:bldP spid="864" grpId="1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21</a:t>
            </a:fld>
            <a:endParaRPr/>
          </a:p>
        </p:txBody>
      </p:sp>
      <p:sp>
        <p:nvSpPr>
          <p:cNvPr id="867" name="Rundka zamykająca (15 min)"/>
          <p:cNvSpPr txBox="1">
            <a:spLocks noGrp="1"/>
          </p:cNvSpPr>
          <p:nvPr>
            <p:ph type="body" sz="quarter" idx="1"/>
          </p:nvPr>
        </p:nvSpPr>
        <p:spPr>
          <a:xfrm>
            <a:off x="411386" y="549552"/>
            <a:ext cx="4572894" cy="479100"/>
          </a:xfrm>
          <a:prstGeom prst="rect">
            <a:avLst/>
          </a:prstGeom>
        </p:spPr>
        <p:txBody>
          <a:bodyPr/>
          <a:lstStyle/>
          <a:p>
            <a:pPr>
              <a:defRPr b="1"/>
            </a:pPr>
            <a:r>
              <a:rPr dirty="0" err="1"/>
              <a:t>Rundka</a:t>
            </a:r>
            <a:r>
              <a:rPr dirty="0"/>
              <a:t> </a:t>
            </a:r>
            <a:r>
              <a:rPr dirty="0" err="1"/>
              <a:t>zamykająca</a:t>
            </a:r>
            <a:r>
              <a:rPr b="0" dirty="0"/>
              <a:t> </a:t>
            </a:r>
            <a:r>
              <a:rPr sz="2000" b="0" dirty="0"/>
              <a:t>(10 min)</a:t>
            </a:r>
          </a:p>
        </p:txBody>
      </p:sp>
      <p:sp>
        <p:nvSpPr>
          <p:cNvPr id="868" name="Symbol zastępczy tekstu 39"/>
          <p:cNvSpPr txBox="1"/>
          <p:nvPr/>
        </p:nvSpPr>
        <p:spPr>
          <a:xfrm>
            <a:off x="458944" y="1222328"/>
            <a:ext cx="11143506" cy="7588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600">
                <a:solidFill>
                  <a:schemeClr val="accent1"/>
                </a:solidFill>
                <a:latin typeface="+mj-lt"/>
                <a:ea typeface="+mj-ea"/>
                <a:cs typeface="+mj-cs"/>
                <a:sym typeface="Source Sans Pro"/>
              </a:defRPr>
            </a:lvl1pPr>
          </a:lstStyle>
          <a:p>
            <a:r>
              <a:rPr dirty="0"/>
              <a:t>Za </a:t>
            </a:r>
            <a:r>
              <a:rPr dirty="0" err="1"/>
              <a:t>chwilę</a:t>
            </a:r>
            <a:r>
              <a:rPr dirty="0"/>
              <a:t> </a:t>
            </a:r>
            <a:r>
              <a:rPr dirty="0" err="1"/>
              <a:t>pojawią</a:t>
            </a:r>
            <a:r>
              <a:rPr dirty="0"/>
              <a:t> </a:t>
            </a:r>
            <a:r>
              <a:rPr dirty="0" err="1"/>
              <a:t>się</a:t>
            </a:r>
            <a:r>
              <a:rPr dirty="0"/>
              <a:t> </a:t>
            </a:r>
            <a:r>
              <a:rPr dirty="0" err="1"/>
              <a:t>dwa</a:t>
            </a:r>
            <a:r>
              <a:rPr dirty="0"/>
              <a:t> </a:t>
            </a:r>
            <a:r>
              <a:rPr dirty="0" err="1"/>
              <a:t>pytania</a:t>
            </a:r>
            <a:r>
              <a:rPr dirty="0"/>
              <a:t> – </a:t>
            </a:r>
            <a:r>
              <a:rPr dirty="0" err="1"/>
              <a:t>najpierw</a:t>
            </a:r>
            <a:r>
              <a:rPr dirty="0"/>
              <a:t> je </a:t>
            </a:r>
            <a:r>
              <a:rPr dirty="0" err="1"/>
              <a:t>przeczytam</a:t>
            </a:r>
            <a:r>
              <a:rPr dirty="0"/>
              <a:t>, a </a:t>
            </a:r>
            <a:r>
              <a:rPr dirty="0" err="1"/>
              <a:t>następnie</a:t>
            </a:r>
            <a:r>
              <a:rPr dirty="0"/>
              <a:t> </a:t>
            </a:r>
            <a:r>
              <a:rPr dirty="0" err="1"/>
              <a:t>odpowiadać</a:t>
            </a:r>
            <a:r>
              <a:rPr dirty="0"/>
              <a:t> </a:t>
            </a:r>
            <a:r>
              <a:rPr dirty="0" err="1"/>
              <a:t>zacznie</a:t>
            </a:r>
            <a:r>
              <a:rPr dirty="0"/>
              <a:t> </a:t>
            </a:r>
            <a:r>
              <a:rPr dirty="0" err="1"/>
              <a:t>pierwsza</a:t>
            </a:r>
            <a:r>
              <a:rPr dirty="0"/>
              <a:t> </a:t>
            </a:r>
            <a:r>
              <a:rPr dirty="0" err="1"/>
              <a:t>osoba</a:t>
            </a:r>
            <a:r>
              <a:rPr dirty="0"/>
              <a:t> po </a:t>
            </a:r>
            <a:r>
              <a:rPr dirty="0" err="1"/>
              <a:t>mojej</a:t>
            </a:r>
            <a:r>
              <a:rPr dirty="0"/>
              <a:t> </a:t>
            </a:r>
            <a:r>
              <a:rPr dirty="0" err="1"/>
              <a:t>lewej</a:t>
            </a:r>
            <a:r>
              <a:rPr dirty="0"/>
              <a:t> </a:t>
            </a:r>
            <a:r>
              <a:rPr dirty="0" err="1"/>
              <a:t>stronie</a:t>
            </a:r>
            <a:r>
              <a:rPr dirty="0"/>
              <a:t>. </a:t>
            </a:r>
            <a:r>
              <a:rPr dirty="0" err="1"/>
              <a:t>Każdy</a:t>
            </a:r>
            <a:r>
              <a:rPr dirty="0"/>
              <a:t> </a:t>
            </a:r>
            <a:r>
              <a:rPr dirty="0" err="1"/>
              <a:t>przekaże</a:t>
            </a:r>
            <a:r>
              <a:rPr dirty="0"/>
              <a:t> </a:t>
            </a:r>
            <a:r>
              <a:rPr dirty="0" err="1"/>
              <a:t>głos</a:t>
            </a:r>
            <a:r>
              <a:rPr dirty="0"/>
              <a:t> </a:t>
            </a:r>
            <a:r>
              <a:rPr dirty="0" err="1"/>
              <a:t>dalej</a:t>
            </a:r>
            <a:r>
              <a:rPr dirty="0"/>
              <a:t> w </a:t>
            </a:r>
            <a:r>
              <a:rPr dirty="0" err="1"/>
              <a:t>lewo</a:t>
            </a:r>
            <a:r>
              <a:rPr dirty="0"/>
              <a:t>, a </a:t>
            </a:r>
            <a:r>
              <a:rPr dirty="0" err="1"/>
              <a:t>rundkę</a:t>
            </a:r>
            <a:r>
              <a:rPr dirty="0"/>
              <a:t> </a:t>
            </a:r>
            <a:r>
              <a:rPr dirty="0" err="1"/>
              <a:t>zakończę</a:t>
            </a:r>
            <a:r>
              <a:rPr dirty="0"/>
              <a:t> ja.</a:t>
            </a:r>
          </a:p>
        </p:txBody>
      </p:sp>
      <p:pic>
        <p:nvPicPr>
          <p:cNvPr id="869" name="02-ikona-strzalek.png" descr="02-ikona-strzalek.png"/>
          <p:cNvPicPr>
            <a:picLocks noChangeAspect="1"/>
          </p:cNvPicPr>
          <p:nvPr/>
        </p:nvPicPr>
        <p:blipFill>
          <a:blip r:embed="rId2"/>
          <a:stretch>
            <a:fillRect/>
          </a:stretch>
        </p:blipFill>
        <p:spPr>
          <a:xfrm>
            <a:off x="4577947" y="566866"/>
            <a:ext cx="378061" cy="378060"/>
          </a:xfrm>
          <a:prstGeom prst="rect">
            <a:avLst/>
          </a:prstGeom>
          <a:ln w="12700">
            <a:miter lim="400000"/>
          </a:ln>
        </p:spPr>
      </p:pic>
      <p:pic>
        <p:nvPicPr>
          <p:cNvPr id="870" name="03-ikona-swiatelka.png" descr="03-ikona-swiatelka.png"/>
          <p:cNvPicPr>
            <a:picLocks noChangeAspect="1"/>
          </p:cNvPicPr>
          <p:nvPr/>
        </p:nvPicPr>
        <p:blipFill>
          <a:blip r:embed="rId3"/>
          <a:stretch>
            <a:fillRect/>
          </a:stretch>
        </p:blipFill>
        <p:spPr>
          <a:xfrm>
            <a:off x="5061960" y="562227"/>
            <a:ext cx="378061" cy="378061"/>
          </a:xfrm>
          <a:prstGeom prst="rect">
            <a:avLst/>
          </a:prstGeom>
          <a:ln w="12700">
            <a:miter lim="400000"/>
          </a:ln>
        </p:spPr>
      </p:pic>
      <p:grpSp>
        <p:nvGrpSpPr>
          <p:cNvPr id="877" name="Grupuj"/>
          <p:cNvGrpSpPr/>
          <p:nvPr/>
        </p:nvGrpSpPr>
        <p:grpSpPr>
          <a:xfrm>
            <a:off x="473381" y="4793872"/>
            <a:ext cx="11245240" cy="1321481"/>
            <a:chOff x="0" y="0"/>
            <a:chExt cx="11245239" cy="1321479"/>
          </a:xfrm>
        </p:grpSpPr>
        <p:pic>
          <p:nvPicPr>
            <p:cNvPr id="871" name="01-ikona-dloni.png" descr="01-ikona-dloni.png"/>
            <p:cNvPicPr>
              <a:picLocks noChangeAspect="1"/>
            </p:cNvPicPr>
            <p:nvPr/>
          </p:nvPicPr>
          <p:blipFill>
            <a:blip r:embed="rId4"/>
            <a:stretch>
              <a:fillRect/>
            </a:stretch>
          </p:blipFill>
          <p:spPr>
            <a:xfrm>
              <a:off x="6417" y="905703"/>
              <a:ext cx="378061" cy="378061"/>
            </a:xfrm>
            <a:prstGeom prst="rect">
              <a:avLst/>
            </a:prstGeom>
            <a:ln w="12700" cap="flat">
              <a:noFill/>
              <a:miter lim="400000"/>
            </a:ln>
            <a:effectLst/>
          </p:spPr>
        </p:pic>
        <p:pic>
          <p:nvPicPr>
            <p:cNvPr id="872" name="01-ikona-dloni.png" descr="01-ikona-dloni.png"/>
            <p:cNvPicPr>
              <a:picLocks noChangeAspect="1"/>
            </p:cNvPicPr>
            <p:nvPr/>
          </p:nvPicPr>
          <p:blipFill>
            <a:blip r:embed="rId4"/>
            <a:stretch>
              <a:fillRect/>
            </a:stretch>
          </p:blipFill>
          <p:spPr>
            <a:xfrm>
              <a:off x="6417" y="464634"/>
              <a:ext cx="378061" cy="378062"/>
            </a:xfrm>
            <a:prstGeom prst="rect">
              <a:avLst/>
            </a:prstGeom>
            <a:ln w="12700" cap="flat">
              <a:noFill/>
              <a:miter lim="400000"/>
            </a:ln>
            <a:effectLst/>
          </p:spPr>
        </p:pic>
        <p:sp>
          <p:nvSpPr>
            <p:cNvPr id="873" name="Symbol zastępczy tekstu 39"/>
            <p:cNvSpPr txBox="1"/>
            <p:nvPr/>
          </p:nvSpPr>
          <p:spPr>
            <a:xfrm>
              <a:off x="474115" y="562673"/>
              <a:ext cx="10663708" cy="7588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p>
              <a:pPr>
                <a:defRPr sz="1300">
                  <a:solidFill>
                    <a:srgbClr val="535353"/>
                  </a:solidFill>
                  <a:latin typeface="+mj-lt"/>
                  <a:ea typeface="+mj-ea"/>
                  <a:cs typeface="+mj-cs"/>
                  <a:sym typeface="Source Sans Pro"/>
                </a:defRPr>
              </a:pPr>
              <a:r>
                <a:rPr dirty="0" err="1"/>
                <a:t>Przestrzegajcie</a:t>
              </a:r>
              <a:r>
                <a:rPr dirty="0"/>
                <a:t> </a:t>
              </a:r>
              <a:r>
                <a:rPr dirty="0" err="1"/>
                <a:t>zasady</a:t>
              </a:r>
              <a:r>
                <a:rPr dirty="0"/>
                <a:t> o </a:t>
              </a:r>
              <a:r>
                <a:rPr dirty="0" err="1"/>
                <a:t>aktywnym</a:t>
              </a:r>
              <a:r>
                <a:rPr dirty="0"/>
                <a:t> </a:t>
              </a:r>
              <a:r>
                <a:rPr dirty="0" err="1"/>
                <a:t>słuchaniu</a:t>
              </a:r>
              <a:r>
                <a:rPr dirty="0"/>
                <a:t> </a:t>
              </a:r>
              <a:r>
                <a:rPr dirty="0" err="1"/>
                <a:t>i</a:t>
              </a:r>
              <a:r>
                <a:rPr dirty="0"/>
                <a:t> </a:t>
              </a:r>
              <a:r>
                <a:rPr dirty="0" err="1"/>
                <a:t>komunikacji</a:t>
              </a:r>
              <a:r>
                <a:rPr dirty="0"/>
                <a:t> „ja”.</a:t>
              </a:r>
            </a:p>
            <a:p>
              <a:pPr>
                <a:defRPr sz="1300">
                  <a:solidFill>
                    <a:srgbClr val="535353"/>
                  </a:solidFill>
                  <a:latin typeface="+mj-lt"/>
                  <a:ea typeface="+mj-ea"/>
                  <a:cs typeface="+mj-cs"/>
                  <a:sym typeface="Source Sans Pro"/>
                </a:defRPr>
              </a:pPr>
              <a:endParaRPr dirty="0"/>
            </a:p>
            <a:p>
              <a:pPr>
                <a:defRPr sz="1300">
                  <a:solidFill>
                    <a:srgbClr val="535353"/>
                  </a:solidFill>
                  <a:latin typeface="+mj-lt"/>
                  <a:ea typeface="+mj-ea"/>
                  <a:cs typeface="+mj-cs"/>
                  <a:sym typeface="Source Sans Pro"/>
                </a:defRPr>
              </a:pPr>
              <a:r>
                <a:rPr dirty="0"/>
                <a:t>Osoba </a:t>
              </a:r>
              <a:r>
                <a:rPr dirty="0" err="1"/>
                <a:t>czytająca</a:t>
              </a:r>
              <a:r>
                <a:rPr dirty="0"/>
                <a:t> </a:t>
              </a:r>
              <a:r>
                <a:rPr dirty="0" err="1"/>
                <a:t>pytanie</a:t>
              </a:r>
              <a:r>
                <a:rPr dirty="0"/>
                <a:t> </a:t>
              </a:r>
              <a:r>
                <a:rPr dirty="0" err="1"/>
                <a:t>staje</a:t>
              </a:r>
              <a:r>
                <a:rPr dirty="0"/>
                <a:t> </a:t>
              </a:r>
              <a:r>
                <a:rPr dirty="0" err="1"/>
                <a:t>się</a:t>
              </a:r>
              <a:r>
                <a:rPr dirty="0"/>
                <a:t> </a:t>
              </a:r>
              <a:r>
                <a:rPr dirty="0" err="1"/>
                <a:t>prowadzącym</a:t>
              </a:r>
              <a:r>
                <a:rPr dirty="0"/>
                <a:t>; </a:t>
              </a:r>
              <a:r>
                <a:rPr dirty="0" err="1"/>
                <a:t>życzliwie</a:t>
              </a:r>
              <a:r>
                <a:rPr dirty="0"/>
                <a:t> </a:t>
              </a:r>
              <a:r>
                <a:rPr dirty="0" err="1"/>
                <a:t>zabezpiecza</a:t>
              </a:r>
              <a:r>
                <a:rPr dirty="0"/>
                <a:t> </a:t>
              </a:r>
              <a:r>
                <a:rPr dirty="0" err="1"/>
                <a:t>przestrzeń</a:t>
              </a:r>
              <a:r>
                <a:rPr dirty="0"/>
                <a:t> </a:t>
              </a:r>
              <a:r>
                <a:rPr dirty="0" err="1"/>
                <a:t>na</a:t>
              </a:r>
              <a:r>
                <a:rPr dirty="0"/>
                <a:t> </a:t>
              </a:r>
              <a:r>
                <a:rPr dirty="0" err="1"/>
                <a:t>wypowiedź</a:t>
              </a:r>
              <a:r>
                <a:rPr dirty="0"/>
                <a:t> </a:t>
              </a:r>
              <a:r>
                <a:rPr dirty="0" err="1"/>
                <a:t>dla</a:t>
              </a:r>
              <a:r>
                <a:rPr dirty="0"/>
                <a:t> </a:t>
              </a:r>
              <a:r>
                <a:rPr dirty="0" err="1"/>
                <a:t>każdego</a:t>
              </a:r>
              <a:r>
                <a:rPr dirty="0"/>
                <a:t> </a:t>
              </a:r>
              <a:r>
                <a:rPr dirty="0" err="1"/>
                <a:t>uczestnika</a:t>
              </a:r>
              <a:r>
                <a:rPr dirty="0"/>
                <a:t>.</a:t>
              </a:r>
            </a:p>
          </p:txBody>
        </p:sp>
        <p:grpSp>
          <p:nvGrpSpPr>
            <p:cNvPr id="876" name="Grupuj"/>
            <p:cNvGrpSpPr/>
            <p:nvPr/>
          </p:nvGrpSpPr>
          <p:grpSpPr>
            <a:xfrm>
              <a:off x="0" y="0"/>
              <a:ext cx="11245240" cy="333735"/>
              <a:chOff x="0" y="0"/>
              <a:chExt cx="11245239" cy="333734"/>
            </a:xfrm>
          </p:grpSpPr>
          <p:sp>
            <p:nvSpPr>
              <p:cNvPr id="874" name="Prostokąt"/>
              <p:cNvSpPr/>
              <p:nvPr/>
            </p:nvSpPr>
            <p:spPr>
              <a:xfrm>
                <a:off x="0" y="-1"/>
                <a:ext cx="11245240" cy="333735"/>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875" name="Uwaga"/>
              <p:cNvSpPr txBox="1"/>
              <p:nvPr/>
            </p:nvSpPr>
            <p:spPr>
              <a:xfrm>
                <a:off x="20574" y="991"/>
                <a:ext cx="677214"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grpSp>
      <p:sp>
        <p:nvSpPr>
          <p:cNvPr id="878" name="Symbol zastępczy tekstu 16"/>
          <p:cNvSpPr txBox="1"/>
          <p:nvPr/>
        </p:nvSpPr>
        <p:spPr>
          <a:xfrm>
            <a:off x="1657729" y="3561606"/>
            <a:ext cx="9050733" cy="864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92500" lnSpcReduction="10000"/>
          </a:bodyPr>
          <a:lstStyle/>
          <a:p>
            <a:pPr defTabSz="676655">
              <a:lnSpc>
                <a:spcPct val="120000"/>
              </a:lnSpc>
              <a:spcBef>
                <a:spcPts val="700"/>
              </a:spcBef>
              <a:defRPr b="1">
                <a:solidFill>
                  <a:srgbClr val="4BA5DF"/>
                </a:solidFill>
                <a:latin typeface="+mj-lt"/>
                <a:ea typeface="+mj-ea"/>
                <a:cs typeface="+mj-cs"/>
                <a:sym typeface="Source Sans Pro"/>
              </a:defRPr>
            </a:pPr>
            <a:r>
              <a:rPr lang="pl-PL" dirty="0"/>
              <a:t>2</a:t>
            </a:r>
            <a:r>
              <a:rPr dirty="0"/>
              <a:t>.</a:t>
            </a:r>
            <a:r>
              <a:rPr b="0" dirty="0">
                <a:solidFill>
                  <a:schemeClr val="accent1"/>
                </a:solidFill>
              </a:rPr>
              <a:t> </a:t>
            </a:r>
            <a:r>
              <a:rPr b="0" dirty="0">
                <a:solidFill>
                  <a:schemeClr val="accent1"/>
                </a:solidFill>
                <a:latin typeface="Helvetica Neue"/>
                <a:ea typeface="Helvetica Neue"/>
                <a:cs typeface="Helvetica Neue"/>
                <a:sym typeface="Helvetica Neue"/>
              </a:rPr>
              <a:t>C</a:t>
            </a:r>
            <a:r>
              <a:rPr lang="pl-PL" b="0" dirty="0">
                <a:solidFill>
                  <a:schemeClr val="accent1"/>
                </a:solidFill>
                <a:latin typeface="Helvetica Neue"/>
                <a:ea typeface="Helvetica Neue"/>
                <a:cs typeface="Helvetica Neue"/>
                <a:sym typeface="Helvetica Neue"/>
              </a:rPr>
              <a:t>ZEG</a:t>
            </a:r>
            <a:r>
              <a:rPr b="0" dirty="0">
                <a:solidFill>
                  <a:schemeClr val="accent1"/>
                </a:solidFill>
                <a:latin typeface="Helvetica Neue"/>
                <a:ea typeface="Helvetica Neue"/>
                <a:cs typeface="Helvetica Neue"/>
                <a:sym typeface="Helvetica Neue"/>
              </a:rPr>
              <a:t>O</a:t>
            </a:r>
            <a:r>
              <a:rPr lang="pl-PL" b="0" dirty="0">
                <a:solidFill>
                  <a:schemeClr val="accent1"/>
                </a:solidFill>
                <a:latin typeface="Helvetica Neue"/>
                <a:ea typeface="Helvetica Neue"/>
                <a:cs typeface="Helvetica Neue"/>
                <a:sym typeface="Helvetica Neue"/>
              </a:rPr>
              <a:t> POTRZEBUJĘ OD SWOICH WSPÓŁPRACOWNIKÓW</a:t>
            </a:r>
            <a:r>
              <a:rPr lang="pl-PL" dirty="0">
                <a:solidFill>
                  <a:schemeClr val="accent1"/>
                </a:solidFill>
                <a:latin typeface="Helvetica Neue"/>
                <a:ea typeface="Helvetica Neue"/>
                <a:cs typeface="Helvetica Neue"/>
                <a:sym typeface="Helvetica Neue"/>
              </a:rPr>
              <a:t>, ABY CZUĆ WIĘKSZE WSPARCIE W REALIZACJI CELÓW I UTRZYMAĆ ZAANGAŻOWANIE W DŁUŻSZYM CZASIE?</a:t>
            </a:r>
            <a:endParaRPr dirty="0">
              <a:solidFill>
                <a:schemeClr val="accent1"/>
              </a:solidFill>
              <a:latin typeface="Helvetica Neue"/>
              <a:ea typeface="Helvetica Neue"/>
              <a:cs typeface="Helvetica Neue"/>
              <a:sym typeface="Helvetica Neue"/>
            </a:endParaRPr>
          </a:p>
        </p:txBody>
      </p:sp>
      <p:sp>
        <p:nvSpPr>
          <p:cNvPr id="2" name="Symbol zastępczy tekstu 16">
            <a:extLst>
              <a:ext uri="{FF2B5EF4-FFF2-40B4-BE49-F238E27FC236}">
                <a16:creationId xmlns:a16="http://schemas.microsoft.com/office/drawing/2014/main" id="{67D819FD-7098-4254-2104-1D333A25C53F}"/>
              </a:ext>
            </a:extLst>
          </p:cNvPr>
          <p:cNvSpPr txBox="1"/>
          <p:nvPr/>
        </p:nvSpPr>
        <p:spPr>
          <a:xfrm>
            <a:off x="1657730" y="2555137"/>
            <a:ext cx="9050733" cy="864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92500"/>
          </a:bodyPr>
          <a:lstStyle/>
          <a:p>
            <a:pPr defTabSz="676655">
              <a:lnSpc>
                <a:spcPct val="120000"/>
              </a:lnSpc>
              <a:spcBef>
                <a:spcPts val="700"/>
              </a:spcBef>
              <a:defRPr b="1">
                <a:solidFill>
                  <a:srgbClr val="4BA5DF"/>
                </a:solidFill>
                <a:latin typeface="+mj-lt"/>
                <a:ea typeface="+mj-ea"/>
                <a:cs typeface="+mj-cs"/>
                <a:sym typeface="Source Sans Pro"/>
              </a:defRPr>
            </a:pPr>
            <a:r>
              <a:rPr dirty="0"/>
              <a:t>1.</a:t>
            </a:r>
            <a:r>
              <a:rPr b="0" dirty="0">
                <a:solidFill>
                  <a:schemeClr val="accent1"/>
                </a:solidFill>
              </a:rPr>
              <a:t> </a:t>
            </a:r>
            <a:r>
              <a:rPr b="0" dirty="0">
                <a:solidFill>
                  <a:schemeClr val="accent1"/>
                </a:solidFill>
                <a:latin typeface="Helvetica Neue"/>
                <a:ea typeface="Helvetica Neue"/>
                <a:cs typeface="Helvetica Neue"/>
                <a:sym typeface="Helvetica Neue"/>
              </a:rPr>
              <a:t>CO W WYNIKU DZISIEJSZEGO SPOTKANIA CHCIAŁABYM/CHCIAŁBYM</a:t>
            </a:r>
            <a:r>
              <a:rPr dirty="0">
                <a:solidFill>
                  <a:schemeClr val="accent1"/>
                </a:solidFill>
                <a:latin typeface="Helvetica Neue"/>
                <a:ea typeface="Helvetica Neue"/>
                <a:cs typeface="Helvetica Neue"/>
                <a:sym typeface="Helvetica Neue"/>
              </a:rPr>
              <a:t> </a:t>
            </a:r>
            <a:r>
              <a:rPr lang="pl-PL" dirty="0">
                <a:solidFill>
                  <a:schemeClr val="accent1"/>
                </a:solidFill>
                <a:latin typeface="Helvetica Neue"/>
                <a:ea typeface="Helvetica Neue"/>
                <a:cs typeface="Helvetica Neue"/>
                <a:sym typeface="Helvetica Neue"/>
              </a:rPr>
              <a:t>ZMIENIĆ W SWOIM PODEJŚCIU DO ANGAŻOWANIA SIĘ W PROJEKTY I WSPÓLNE DZIAŁANIA?</a:t>
            </a:r>
            <a:endParaRPr dirty="0">
              <a:solidFill>
                <a:schemeClr val="accent1"/>
              </a:solidFill>
              <a:latin typeface="Helvetica Neue"/>
              <a:ea typeface="Helvetica Neue"/>
              <a:cs typeface="Helvetica Neue"/>
              <a:sym typeface="Helvetica Neue"/>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869"/>
                                        </p:tgtEl>
                                        <p:attrNameLst>
                                          <p:attrName>style.visibility</p:attrName>
                                        </p:attrNameLst>
                                      </p:cBhvr>
                                      <p:to>
                                        <p:strVal val="visible"/>
                                      </p:to>
                                    </p:set>
                                    <p:animEffect transition="in" filter="fade">
                                      <p:cBhvr>
                                        <p:cTn id="7" dur="1000"/>
                                        <p:tgtEl>
                                          <p:spTgt spid="869"/>
                                        </p:tgtEl>
                                      </p:cBhvr>
                                    </p:animEffect>
                                  </p:childTnLst>
                                </p:cTn>
                              </p:par>
                            </p:childTnLst>
                          </p:cTn>
                        </p:par>
                        <p:par>
                          <p:cTn id="8" fill="hold">
                            <p:stCondLst>
                              <p:cond delay="1000"/>
                            </p:stCondLst>
                            <p:childTnLst>
                              <p:par>
                                <p:cTn id="9" presetID="10" presetClass="entr" fill="hold" grpId="3" nodeType="afterEffect">
                                  <p:stCondLst>
                                    <p:cond delay="0"/>
                                  </p:stCondLst>
                                  <p:iterate>
                                    <p:tmAbs val="0"/>
                                  </p:iterate>
                                  <p:childTnLst>
                                    <p:set>
                                      <p:cBhvr>
                                        <p:cTn id="10" fill="hold"/>
                                        <p:tgtEl>
                                          <p:spTgt spid="877"/>
                                        </p:tgtEl>
                                        <p:attrNameLst>
                                          <p:attrName>style.visibility</p:attrName>
                                        </p:attrNameLst>
                                      </p:cBhvr>
                                      <p:to>
                                        <p:strVal val="visible"/>
                                      </p:to>
                                    </p:set>
                                    <p:animEffect transition="in" filter="fade">
                                      <p:cBhvr>
                                        <p:cTn id="11" dur="1000"/>
                                        <p:tgtEl>
                                          <p:spTgt spid="877"/>
                                        </p:tgtEl>
                                      </p:cBhvr>
                                    </p:animEffect>
                                  </p:childTnLst>
                                </p:cTn>
                              </p:par>
                            </p:childTnLst>
                          </p:cTn>
                        </p:par>
                        <p:par>
                          <p:cTn id="12" fill="hold">
                            <p:stCondLst>
                              <p:cond delay="2000"/>
                            </p:stCondLst>
                            <p:childTnLst>
                              <p:par>
                                <p:cTn id="13" presetID="10" presetClass="entr" fill="hold" grpId="6" nodeType="afterEffect">
                                  <p:stCondLst>
                                    <p:cond delay="0"/>
                                  </p:stCondLst>
                                  <p:iterate>
                                    <p:tmAbs val="0"/>
                                  </p:iterate>
                                  <p:childTnLst>
                                    <p:set>
                                      <p:cBhvr>
                                        <p:cTn id="14" fill="hold"/>
                                        <p:tgtEl>
                                          <p:spTgt spid="870"/>
                                        </p:tgtEl>
                                        <p:attrNameLst>
                                          <p:attrName>style.visibility</p:attrName>
                                        </p:attrNameLst>
                                      </p:cBhvr>
                                      <p:to>
                                        <p:strVal val="visible"/>
                                      </p:to>
                                    </p:set>
                                    <p:animEffect transition="in" filter="fade">
                                      <p:cBhvr>
                                        <p:cTn id="15" dur="1000"/>
                                        <p:tgtEl>
                                          <p:spTgt spid="87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2" nodeType="clickEffect">
                                  <p:stCondLst>
                                    <p:cond delay="0"/>
                                  </p:stCondLst>
                                  <p:iterate>
                                    <p:tmAbs val="0"/>
                                  </p:iterate>
                                  <p:childTnLst>
                                    <p:set>
                                      <p:cBhvr>
                                        <p:cTn id="19" fill="hold"/>
                                        <p:tgtEl>
                                          <p:spTgt spid="868"/>
                                        </p:tgtEl>
                                        <p:attrNameLst>
                                          <p:attrName>style.visibility</p:attrName>
                                        </p:attrNameLst>
                                      </p:cBhvr>
                                      <p:to>
                                        <p:strVal val="visible"/>
                                      </p:to>
                                    </p:set>
                                    <p:animEffect transition="in" filter="fade">
                                      <p:cBhvr>
                                        <p:cTn id="20" dur="1000"/>
                                        <p:tgtEl>
                                          <p:spTgt spid="86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0" nodeType="clickEffect">
                                  <p:stCondLst>
                                    <p:cond delay="0"/>
                                  </p:stCondLst>
                                  <p:iterate>
                                    <p:tmAbs val="0"/>
                                  </p:iterate>
                                  <p:childTnLst>
                                    <p:set>
                                      <p:cBhvr>
                                        <p:cTn id="24" fill="hold"/>
                                        <p:tgtEl>
                                          <p:spTgt spid="2"/>
                                        </p:tgtEl>
                                        <p:attrNameLst>
                                          <p:attrName>style.visibility</p:attrName>
                                        </p:attrNameLst>
                                      </p:cBhvr>
                                      <p:to>
                                        <p:strVal val="visible"/>
                                      </p:to>
                                    </p:set>
                                    <p:animEffect transition="in" filter="fade">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4" nodeType="clickEffect">
                                  <p:stCondLst>
                                    <p:cond delay="0"/>
                                  </p:stCondLst>
                                  <p:iterate>
                                    <p:tmAbs val="0"/>
                                  </p:iterate>
                                  <p:childTnLst>
                                    <p:set>
                                      <p:cBhvr>
                                        <p:cTn id="29" fill="hold"/>
                                        <p:tgtEl>
                                          <p:spTgt spid="878"/>
                                        </p:tgtEl>
                                        <p:attrNameLst>
                                          <p:attrName>style.visibility</p:attrName>
                                        </p:attrNameLst>
                                      </p:cBhvr>
                                      <p:to>
                                        <p:strVal val="visible"/>
                                      </p:to>
                                    </p:set>
                                    <p:animEffect transition="in" filter="fade">
                                      <p:cBhvr>
                                        <p:cTn id="30" dur="1000"/>
                                        <p:tgtEl>
                                          <p:spTgt spid="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 grpId="2" animBg="1" advAuto="0"/>
      <p:bldP spid="869" grpId="1" animBg="1" advAuto="0"/>
      <p:bldP spid="870" grpId="6" animBg="1" advAuto="0"/>
      <p:bldP spid="877" grpId="3" animBg="1" advAuto="0"/>
      <p:bldP spid="878" grpId="4" animBg="1" advAuto="0"/>
      <p:bldP spid="2"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 name="Numer slajdu"/>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22</a:t>
            </a:fld>
            <a:endParaRPr/>
          </a:p>
        </p:txBody>
      </p:sp>
      <p:sp>
        <p:nvSpPr>
          <p:cNvPr id="882" name="Symbol zastępczy tekstu 27"/>
          <p:cNvSpPr txBox="1"/>
          <p:nvPr/>
        </p:nvSpPr>
        <p:spPr>
          <a:xfrm>
            <a:off x="413355" y="553780"/>
            <a:ext cx="3816748" cy="4515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dirty="0" err="1"/>
              <a:t>Podsumowanie</a:t>
            </a:r>
            <a:r>
              <a:rPr dirty="0"/>
              <a:t> </a:t>
            </a:r>
            <a:r>
              <a:rPr sz="2000" b="0" dirty="0"/>
              <a:t>(3 min</a:t>
            </a:r>
            <a:r>
              <a:rPr lang="pl-PL" sz="2000" b="0" dirty="0" err="1"/>
              <a:t>uty</a:t>
            </a:r>
            <a:r>
              <a:rPr sz="2000" b="0" dirty="0"/>
              <a:t>)</a:t>
            </a:r>
          </a:p>
        </p:txBody>
      </p:sp>
      <p:grpSp>
        <p:nvGrpSpPr>
          <p:cNvPr id="886" name="Grupuj"/>
          <p:cNvGrpSpPr/>
          <p:nvPr/>
        </p:nvGrpSpPr>
        <p:grpSpPr>
          <a:xfrm>
            <a:off x="497126" y="1806294"/>
            <a:ext cx="4822496" cy="1218072"/>
            <a:chOff x="0" y="0"/>
            <a:chExt cx="4822495" cy="1218070"/>
          </a:xfrm>
        </p:grpSpPr>
        <p:sp>
          <p:nvSpPr>
            <p:cNvPr id="883" name="pole tekstowe 42"/>
            <p:cNvSpPr txBox="1"/>
            <p:nvPr/>
          </p:nvSpPr>
          <p:spPr>
            <a:xfrm>
              <a:off x="870855" y="54670"/>
              <a:ext cx="3951640" cy="1015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spcBef>
                  <a:spcPts val="600"/>
                </a:spcBef>
                <a:defRPr sz="1600" b="1">
                  <a:solidFill>
                    <a:schemeClr val="accent1"/>
                  </a:solidFill>
                  <a:latin typeface="+mj-lt"/>
                  <a:ea typeface="+mj-ea"/>
                  <a:cs typeface="+mj-cs"/>
                  <a:sym typeface="Source Sans Pro"/>
                </a:defRPr>
              </a:pPr>
              <a:r>
                <a:rPr lang="pl-PL" dirty="0"/>
                <a:t>ZAANGAŻOWANIE</a:t>
              </a:r>
              <a:r>
                <a:rPr dirty="0"/>
                <a:t> BUDUJEMY </a:t>
              </a:r>
              <a:br>
                <a:rPr dirty="0"/>
              </a:br>
              <a:r>
                <a:rPr dirty="0"/>
                <a:t>WSPÓLNIE</a:t>
              </a:r>
            </a:p>
            <a:p>
              <a:pPr marL="120315" indent="-120315">
                <a:spcBef>
                  <a:spcPts val="600"/>
                </a:spcBef>
                <a:buSzPct val="100000"/>
                <a:buChar char="•"/>
                <a:defRPr sz="1200">
                  <a:latin typeface="+mj-lt"/>
                  <a:ea typeface="+mj-ea"/>
                  <a:cs typeface="+mj-cs"/>
                  <a:sym typeface="Source Sans Pro"/>
                </a:defRPr>
              </a:pPr>
              <a:r>
                <a:rPr dirty="0" err="1"/>
                <a:t>Nasze</a:t>
              </a:r>
              <a:r>
                <a:rPr dirty="0"/>
                <a:t> </a:t>
              </a:r>
              <a:r>
                <a:rPr dirty="0" err="1"/>
                <a:t>refleksje</a:t>
              </a:r>
              <a:r>
                <a:rPr dirty="0"/>
                <a:t> to fundament </a:t>
              </a:r>
              <a:r>
                <a:rPr dirty="0" err="1"/>
                <a:t>bezpiecznych</a:t>
              </a:r>
              <a:r>
                <a:rPr dirty="0"/>
                <a:t> </a:t>
              </a:r>
              <a:r>
                <a:rPr dirty="0" err="1"/>
                <a:t>relacji</a:t>
              </a:r>
              <a:r>
                <a:rPr dirty="0"/>
                <a:t>.</a:t>
              </a:r>
            </a:p>
            <a:p>
              <a:pPr marL="120315" indent="-120315">
                <a:spcBef>
                  <a:spcPts val="600"/>
                </a:spcBef>
                <a:buSzPct val="100000"/>
                <a:buChar char="•"/>
                <a:defRPr sz="1200">
                  <a:latin typeface="+mj-lt"/>
                  <a:ea typeface="+mj-ea"/>
                  <a:cs typeface="+mj-cs"/>
                  <a:sym typeface="Source Sans Pro"/>
                </a:defRPr>
              </a:pPr>
              <a:r>
                <a:rPr dirty="0" err="1"/>
                <a:t>Wdrożone</a:t>
              </a:r>
              <a:r>
                <a:rPr dirty="0"/>
                <a:t> </a:t>
              </a:r>
              <a:r>
                <a:rPr dirty="0" err="1"/>
                <a:t>działania</a:t>
              </a:r>
              <a:r>
                <a:rPr dirty="0"/>
                <a:t> </a:t>
              </a:r>
              <a:r>
                <a:rPr dirty="0" err="1"/>
                <a:t>mają</a:t>
              </a:r>
              <a:r>
                <a:rPr dirty="0"/>
                <a:t> </a:t>
              </a:r>
              <a:r>
                <a:rPr dirty="0" err="1"/>
                <a:t>największą</a:t>
              </a:r>
              <a:r>
                <a:rPr dirty="0"/>
                <a:t> </a:t>
              </a:r>
              <a:r>
                <a:rPr dirty="0" err="1"/>
                <a:t>wartość</a:t>
              </a:r>
              <a:r>
                <a:rPr dirty="0"/>
                <a:t>.</a:t>
              </a:r>
            </a:p>
          </p:txBody>
        </p:sp>
        <p:sp>
          <p:nvSpPr>
            <p:cNvPr id="884"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Source Sans Pro"/>
                </a:defRPr>
              </a:pPr>
              <a:endParaRPr/>
            </a:p>
          </p:txBody>
        </p:sp>
        <p:sp>
          <p:nvSpPr>
            <p:cNvPr id="885" name="1"/>
            <p:cNvSpPr txBox="1"/>
            <p:nvPr/>
          </p:nvSpPr>
          <p:spPr>
            <a:xfrm>
              <a:off x="170996" y="0"/>
              <a:ext cx="314464" cy="993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5900" b="1">
                  <a:solidFill>
                    <a:schemeClr val="accent3"/>
                  </a:solidFill>
                  <a:latin typeface="+mj-lt"/>
                  <a:ea typeface="+mj-ea"/>
                  <a:cs typeface="+mj-cs"/>
                  <a:sym typeface="Source Sans Pro"/>
                </a:defRPr>
              </a:lvl1pPr>
            </a:lstStyle>
            <a:p>
              <a:r>
                <a:t>1</a:t>
              </a:r>
            </a:p>
          </p:txBody>
        </p:sp>
      </p:grpSp>
      <p:grpSp>
        <p:nvGrpSpPr>
          <p:cNvPr id="891" name="Grupuj"/>
          <p:cNvGrpSpPr/>
          <p:nvPr/>
        </p:nvGrpSpPr>
        <p:grpSpPr>
          <a:xfrm>
            <a:off x="497126" y="3777265"/>
            <a:ext cx="5652278" cy="1214401"/>
            <a:chOff x="0" y="3670"/>
            <a:chExt cx="5652277" cy="1214399"/>
          </a:xfrm>
        </p:grpSpPr>
        <p:sp>
          <p:nvSpPr>
            <p:cNvPr id="887" name="pole tekstowe 42"/>
            <p:cNvSpPr txBox="1"/>
            <p:nvPr/>
          </p:nvSpPr>
          <p:spPr>
            <a:xfrm>
              <a:off x="870855" y="39939"/>
              <a:ext cx="4781423" cy="990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spcBef>
                  <a:spcPts val="600"/>
                </a:spcBef>
                <a:defRPr sz="1600" b="1">
                  <a:solidFill>
                    <a:schemeClr val="accent1"/>
                  </a:solidFill>
                  <a:latin typeface="+mj-lt"/>
                  <a:ea typeface="+mj-ea"/>
                  <a:cs typeface="+mj-cs"/>
                  <a:sym typeface="Source Sans Pro"/>
                </a:defRPr>
              </a:pPr>
              <a:r>
                <a:rPr dirty="0"/>
                <a:t>KLUCZOWE ZASADY </a:t>
              </a:r>
              <a:br>
                <a:rPr dirty="0"/>
              </a:br>
              <a:r>
                <a:rPr dirty="0"/>
                <a:t>NA TRUDNE MOMENTY</a:t>
              </a:r>
            </a:p>
            <a:p>
              <a:pPr marL="120315" indent="-120315">
                <a:spcBef>
                  <a:spcPts val="600"/>
                </a:spcBef>
                <a:buSzPct val="100000"/>
                <a:buChar char="•"/>
                <a:defRPr sz="1200">
                  <a:latin typeface="+mj-lt"/>
                  <a:ea typeface="+mj-ea"/>
                  <a:cs typeface="+mj-cs"/>
                  <a:sym typeface="Source Sans Pro"/>
                </a:defRPr>
              </a:pPr>
              <a:r>
                <a:rPr dirty="0" err="1"/>
                <a:t>Uzgodnione</a:t>
              </a:r>
              <a:r>
                <a:rPr dirty="0"/>
                <a:t> </a:t>
              </a:r>
              <a:r>
                <a:rPr dirty="0" err="1"/>
                <a:t>reguły</a:t>
              </a:r>
              <a:r>
                <a:rPr dirty="0"/>
                <a:t> </a:t>
              </a:r>
              <a:r>
                <a:rPr dirty="0" err="1"/>
                <a:t>pomogą</a:t>
              </a:r>
              <a:r>
                <a:rPr dirty="0"/>
                <a:t> w </a:t>
              </a:r>
              <a:r>
                <a:rPr dirty="0" err="1"/>
                <a:t>codziennej</a:t>
              </a:r>
              <a:r>
                <a:rPr dirty="0"/>
                <a:t> </a:t>
              </a:r>
              <a:r>
                <a:rPr dirty="0" err="1"/>
                <a:t>współpracy</a:t>
              </a:r>
              <a:r>
                <a:rPr dirty="0"/>
                <a:t>.</a:t>
              </a:r>
            </a:p>
            <a:p>
              <a:pPr marL="120315" indent="-120315">
                <a:spcBef>
                  <a:spcPts val="600"/>
                </a:spcBef>
                <a:buSzPct val="100000"/>
                <a:buChar char="•"/>
                <a:defRPr sz="1200">
                  <a:latin typeface="+mj-lt"/>
                  <a:ea typeface="+mj-ea"/>
                  <a:cs typeface="+mj-cs"/>
                  <a:sym typeface="Source Sans Pro"/>
                </a:defRPr>
              </a:pPr>
              <a:r>
                <a:rPr dirty="0" err="1"/>
                <a:t>Największą</a:t>
              </a:r>
              <a:r>
                <a:rPr dirty="0"/>
                <a:t> </a:t>
              </a:r>
              <a:r>
                <a:rPr dirty="0" err="1"/>
                <a:t>siłę</a:t>
              </a:r>
              <a:r>
                <a:rPr dirty="0"/>
                <a:t> </a:t>
              </a:r>
              <a:r>
                <a:rPr dirty="0" err="1"/>
                <a:t>mają</a:t>
              </a:r>
              <a:r>
                <a:rPr dirty="0"/>
                <a:t> </a:t>
              </a:r>
              <a:r>
                <a:rPr dirty="0" err="1"/>
                <a:t>wtedy</a:t>
              </a:r>
              <a:r>
                <a:rPr dirty="0"/>
                <a:t>, </a:t>
              </a:r>
              <a:r>
                <a:rPr dirty="0" err="1"/>
                <a:t>gdy</a:t>
              </a:r>
              <a:r>
                <a:rPr dirty="0"/>
                <a:t> </a:t>
              </a:r>
              <a:r>
                <a:rPr dirty="0" err="1"/>
                <a:t>pojawiają</a:t>
              </a:r>
              <a:r>
                <a:rPr dirty="0"/>
                <a:t> </a:t>
              </a:r>
              <a:r>
                <a:rPr dirty="0" err="1"/>
                <a:t>się</a:t>
              </a:r>
              <a:r>
                <a:rPr dirty="0"/>
                <a:t> </a:t>
              </a:r>
              <a:r>
                <a:rPr dirty="0" err="1"/>
                <a:t>wyzwania</a:t>
              </a:r>
              <a:r>
                <a:rPr dirty="0"/>
                <a:t>.</a:t>
              </a:r>
            </a:p>
          </p:txBody>
        </p:sp>
        <p:grpSp>
          <p:nvGrpSpPr>
            <p:cNvPr id="890" name="Prostokąt: zaokrąglone rogi 94"/>
            <p:cNvGrpSpPr/>
            <p:nvPr/>
          </p:nvGrpSpPr>
          <p:grpSpPr>
            <a:xfrm>
              <a:off x="0" y="3670"/>
              <a:ext cx="656456" cy="1214400"/>
              <a:chOff x="0" y="3670"/>
              <a:chExt cx="656455" cy="1214399"/>
            </a:xfrm>
          </p:grpSpPr>
          <p:sp>
            <p:nvSpPr>
              <p:cNvPr id="888"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Source Sans Pro"/>
                  </a:defRPr>
                </a:pPr>
                <a:endParaRPr/>
              </a:p>
            </p:txBody>
          </p:sp>
          <p:sp>
            <p:nvSpPr>
              <p:cNvPr id="889" name="2"/>
              <p:cNvSpPr/>
              <p:nvPr/>
            </p:nvSpPr>
            <p:spPr>
              <a:xfrm>
                <a:off x="170996" y="496570"/>
                <a:ext cx="3144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5900" b="1">
                    <a:solidFill>
                      <a:schemeClr val="accent3"/>
                    </a:solidFill>
                    <a:latin typeface="+mj-lt"/>
                    <a:ea typeface="+mj-ea"/>
                    <a:cs typeface="+mj-cs"/>
                    <a:sym typeface="Source Sans Pro"/>
                  </a:defRPr>
                </a:lvl1pPr>
              </a:lstStyle>
              <a:p>
                <a:r>
                  <a:t>2</a:t>
                </a:r>
              </a:p>
            </p:txBody>
          </p:sp>
        </p:grpSp>
      </p:grpSp>
      <p:grpSp>
        <p:nvGrpSpPr>
          <p:cNvPr id="896" name="Grupuj"/>
          <p:cNvGrpSpPr/>
          <p:nvPr/>
        </p:nvGrpSpPr>
        <p:grpSpPr>
          <a:xfrm>
            <a:off x="6254793" y="1809964"/>
            <a:ext cx="5154339" cy="1219402"/>
            <a:chOff x="0" y="3670"/>
            <a:chExt cx="5154337" cy="1219400"/>
          </a:xfrm>
        </p:grpSpPr>
        <p:sp>
          <p:nvSpPr>
            <p:cNvPr id="892" name="pole tekstowe 42"/>
            <p:cNvSpPr txBox="1"/>
            <p:nvPr/>
          </p:nvSpPr>
          <p:spPr>
            <a:xfrm>
              <a:off x="833344" y="54670"/>
              <a:ext cx="4320994" cy="1168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spcBef>
                  <a:spcPts val="600"/>
                </a:spcBef>
                <a:defRPr sz="1600" b="1">
                  <a:solidFill>
                    <a:schemeClr val="accent1"/>
                  </a:solidFill>
                  <a:latin typeface="+mj-lt"/>
                  <a:ea typeface="+mj-ea"/>
                  <a:cs typeface="+mj-cs"/>
                  <a:sym typeface="Source Sans Pro"/>
                </a:defRPr>
              </a:pPr>
              <a:r>
                <a:t>PAMIĘTAJMY O KRZYWEJ </a:t>
              </a:r>
              <a:br/>
              <a:r>
                <a:t>ZAPOMINANIA</a:t>
              </a:r>
            </a:p>
            <a:p>
              <a:pPr marL="120315" indent="-120315">
                <a:spcBef>
                  <a:spcPts val="600"/>
                </a:spcBef>
                <a:buSzPct val="100000"/>
                <a:buChar char="•"/>
                <a:defRPr sz="1200">
                  <a:latin typeface="+mj-lt"/>
                  <a:ea typeface="+mj-ea"/>
                  <a:cs typeface="+mj-cs"/>
                  <a:sym typeface="Source Sans Pro"/>
                </a:defRPr>
              </a:pPr>
              <a:r>
                <a:t>To, co dziś wydaje się oczywiste, może szybko zniknąć </a:t>
              </a:r>
              <a:br/>
              <a:r>
                <a:t>z naszej pamięci.</a:t>
              </a:r>
            </a:p>
            <a:p>
              <a:pPr marL="120315" indent="-120315">
                <a:spcBef>
                  <a:spcPts val="600"/>
                </a:spcBef>
                <a:buSzPct val="100000"/>
                <a:buChar char="•"/>
                <a:defRPr sz="1200">
                  <a:latin typeface="+mj-lt"/>
                  <a:ea typeface="+mj-ea"/>
                  <a:cs typeface="+mj-cs"/>
                  <a:sym typeface="Source Sans Pro"/>
                </a:defRPr>
              </a:pPr>
              <a:r>
                <a:t>Notatki i wspólne przypomnienia pomogą utrwalić zmiany.</a:t>
              </a:r>
            </a:p>
          </p:txBody>
        </p:sp>
        <p:grpSp>
          <p:nvGrpSpPr>
            <p:cNvPr id="895" name="Prostokąt: zaokrąglone rogi 94"/>
            <p:cNvGrpSpPr/>
            <p:nvPr/>
          </p:nvGrpSpPr>
          <p:grpSpPr>
            <a:xfrm>
              <a:off x="0" y="3670"/>
              <a:ext cx="656456" cy="1214400"/>
              <a:chOff x="0" y="3670"/>
              <a:chExt cx="656455" cy="1214399"/>
            </a:xfrm>
          </p:grpSpPr>
          <p:sp>
            <p:nvSpPr>
              <p:cNvPr id="893"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Source Sans Pro"/>
                  </a:defRPr>
                </a:pPr>
                <a:endParaRPr/>
              </a:p>
            </p:txBody>
          </p:sp>
          <p:sp>
            <p:nvSpPr>
              <p:cNvPr id="894" name="3"/>
              <p:cNvSpPr/>
              <p:nvPr/>
            </p:nvSpPr>
            <p:spPr>
              <a:xfrm>
                <a:off x="170996" y="496570"/>
                <a:ext cx="3144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5900" b="1">
                    <a:solidFill>
                      <a:schemeClr val="accent3"/>
                    </a:solidFill>
                    <a:latin typeface="+mj-lt"/>
                    <a:ea typeface="+mj-ea"/>
                    <a:cs typeface="+mj-cs"/>
                    <a:sym typeface="Source Sans Pro"/>
                  </a:defRPr>
                </a:lvl1pPr>
              </a:lstStyle>
              <a:p>
                <a:r>
                  <a:t>3</a:t>
                </a:r>
              </a:p>
            </p:txBody>
          </p:sp>
        </p:grpSp>
      </p:grpSp>
      <p:grpSp>
        <p:nvGrpSpPr>
          <p:cNvPr id="901" name="Grupuj"/>
          <p:cNvGrpSpPr/>
          <p:nvPr/>
        </p:nvGrpSpPr>
        <p:grpSpPr>
          <a:xfrm>
            <a:off x="6254793" y="3784184"/>
            <a:ext cx="5614767" cy="1214401"/>
            <a:chOff x="0" y="3670"/>
            <a:chExt cx="5614765" cy="1214399"/>
          </a:xfrm>
        </p:grpSpPr>
        <p:sp>
          <p:nvSpPr>
            <p:cNvPr id="897" name="pole tekstowe 42"/>
            <p:cNvSpPr txBox="1"/>
            <p:nvPr/>
          </p:nvSpPr>
          <p:spPr>
            <a:xfrm>
              <a:off x="833344" y="33020"/>
              <a:ext cx="4781422" cy="990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spcBef>
                  <a:spcPts val="600"/>
                </a:spcBef>
                <a:defRPr sz="1600" b="1">
                  <a:solidFill>
                    <a:schemeClr val="accent1"/>
                  </a:solidFill>
                  <a:latin typeface="+mj-lt"/>
                  <a:ea typeface="+mj-ea"/>
                  <a:cs typeface="+mj-cs"/>
                  <a:sym typeface="Source Sans Pro"/>
                </a:defRPr>
              </a:pPr>
              <a:r>
                <a:rPr dirty="0"/>
                <a:t>KONSEKWENCJA TO KLUCZ </a:t>
              </a:r>
              <a:br>
                <a:rPr dirty="0"/>
              </a:br>
              <a:r>
                <a:rPr dirty="0"/>
                <a:t>DO ZMIANY</a:t>
              </a:r>
            </a:p>
            <a:p>
              <a:pPr marL="120315" indent="-120315">
                <a:spcBef>
                  <a:spcPts val="600"/>
                </a:spcBef>
                <a:buSzPct val="100000"/>
                <a:buChar char="•"/>
                <a:defRPr sz="1200">
                  <a:latin typeface="+mj-lt"/>
                  <a:ea typeface="+mj-ea"/>
                  <a:cs typeface="+mj-cs"/>
                  <a:sym typeface="Source Sans Pro"/>
                </a:defRPr>
              </a:pPr>
              <a:r>
                <a:rPr dirty="0" err="1"/>
                <a:t>Warto</a:t>
              </a:r>
              <a:r>
                <a:rPr dirty="0"/>
                <a:t> </a:t>
              </a:r>
              <a:r>
                <a:rPr dirty="0" err="1"/>
                <a:t>regularnie</a:t>
              </a:r>
              <a:r>
                <a:rPr dirty="0"/>
                <a:t> </a:t>
              </a:r>
              <a:r>
                <a:rPr dirty="0" err="1"/>
                <a:t>wracać</a:t>
              </a:r>
              <a:r>
                <a:rPr dirty="0"/>
                <a:t> do </a:t>
              </a:r>
              <a:r>
                <a:rPr dirty="0" err="1"/>
                <a:t>dzisiejszych</a:t>
              </a:r>
              <a:r>
                <a:rPr dirty="0"/>
                <a:t> </a:t>
              </a:r>
              <a:r>
                <a:rPr dirty="0" err="1"/>
                <a:t>wniosków</a:t>
              </a:r>
              <a:r>
                <a:rPr dirty="0"/>
                <a:t>.</a:t>
              </a:r>
            </a:p>
            <a:p>
              <a:pPr marL="120315" indent="-120315">
                <a:spcBef>
                  <a:spcPts val="600"/>
                </a:spcBef>
                <a:buSzPct val="100000"/>
                <a:buChar char="•"/>
                <a:defRPr sz="1200">
                  <a:latin typeface="+mj-lt"/>
                  <a:ea typeface="+mj-ea"/>
                  <a:cs typeface="+mj-cs"/>
                  <a:sym typeface="Source Sans Pro"/>
                </a:defRPr>
              </a:pPr>
              <a:r>
                <a:rPr dirty="0" err="1"/>
                <a:t>Tylko</a:t>
              </a:r>
              <a:r>
                <a:rPr dirty="0"/>
                <a:t> </a:t>
              </a:r>
              <a:r>
                <a:rPr dirty="0" err="1"/>
                <a:t>systematyczne</a:t>
              </a:r>
              <a:r>
                <a:rPr dirty="0"/>
                <a:t> </a:t>
              </a:r>
              <a:r>
                <a:rPr dirty="0" err="1"/>
                <a:t>działania</a:t>
              </a:r>
              <a:r>
                <a:rPr dirty="0"/>
                <a:t> </a:t>
              </a:r>
              <a:r>
                <a:rPr dirty="0" err="1"/>
                <a:t>przynoszą</a:t>
              </a:r>
              <a:r>
                <a:rPr dirty="0"/>
                <a:t> </a:t>
              </a:r>
              <a:r>
                <a:rPr dirty="0" err="1"/>
                <a:t>realne</a:t>
              </a:r>
              <a:r>
                <a:rPr dirty="0"/>
                <a:t> </a:t>
              </a:r>
              <a:r>
                <a:rPr dirty="0" err="1"/>
                <a:t>efekty</a:t>
              </a:r>
              <a:r>
                <a:rPr dirty="0"/>
                <a:t>.</a:t>
              </a:r>
            </a:p>
          </p:txBody>
        </p:sp>
        <p:grpSp>
          <p:nvGrpSpPr>
            <p:cNvPr id="900" name="Prostokąt: zaokrąglone rogi 94"/>
            <p:cNvGrpSpPr/>
            <p:nvPr/>
          </p:nvGrpSpPr>
          <p:grpSpPr>
            <a:xfrm>
              <a:off x="0" y="3670"/>
              <a:ext cx="656456" cy="1214400"/>
              <a:chOff x="0" y="3670"/>
              <a:chExt cx="656455" cy="1214399"/>
            </a:xfrm>
          </p:grpSpPr>
          <p:sp>
            <p:nvSpPr>
              <p:cNvPr id="898"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Source Sans Pro"/>
                  </a:defRPr>
                </a:pPr>
                <a:endParaRPr/>
              </a:p>
            </p:txBody>
          </p:sp>
          <p:sp>
            <p:nvSpPr>
              <p:cNvPr id="899" name="4"/>
              <p:cNvSpPr/>
              <p:nvPr/>
            </p:nvSpPr>
            <p:spPr>
              <a:xfrm>
                <a:off x="170996" y="496570"/>
                <a:ext cx="3144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5900" b="1">
                    <a:solidFill>
                      <a:schemeClr val="accent3"/>
                    </a:solidFill>
                    <a:latin typeface="+mj-lt"/>
                    <a:ea typeface="+mj-ea"/>
                    <a:cs typeface="+mj-cs"/>
                    <a:sym typeface="Source Sans Pro"/>
                  </a:defRPr>
                </a:lvl1pPr>
              </a:lstStyle>
              <a:p>
                <a:r>
                  <a:t>4</a:t>
                </a:r>
              </a:p>
            </p:txBody>
          </p:sp>
        </p:grpSp>
      </p:grpSp>
      <p:pic>
        <p:nvPicPr>
          <p:cNvPr id="902" name="image10.png" descr="image10.png"/>
          <p:cNvPicPr>
            <a:picLocks noChangeAspect="1"/>
          </p:cNvPicPr>
          <p:nvPr/>
        </p:nvPicPr>
        <p:blipFill>
          <a:blip r:embed="rId2"/>
          <a:stretch>
            <a:fillRect/>
          </a:stretch>
        </p:blipFill>
        <p:spPr>
          <a:xfrm>
            <a:off x="4044236" y="1785627"/>
            <a:ext cx="378060" cy="378060"/>
          </a:xfrm>
          <a:prstGeom prst="rect">
            <a:avLst/>
          </a:prstGeom>
          <a:ln w="12700">
            <a:miter lim="400000"/>
          </a:ln>
        </p:spPr>
      </p:pic>
      <p:pic>
        <p:nvPicPr>
          <p:cNvPr id="903" name="image10.png" descr="image10.png"/>
          <p:cNvPicPr>
            <a:picLocks noChangeAspect="1"/>
          </p:cNvPicPr>
          <p:nvPr/>
        </p:nvPicPr>
        <p:blipFill>
          <a:blip r:embed="rId2"/>
          <a:stretch>
            <a:fillRect/>
          </a:stretch>
        </p:blipFill>
        <p:spPr>
          <a:xfrm>
            <a:off x="3326128" y="3719874"/>
            <a:ext cx="378060" cy="378060"/>
          </a:xfrm>
          <a:prstGeom prst="rect">
            <a:avLst/>
          </a:prstGeom>
          <a:ln w="12700">
            <a:miter lim="400000"/>
          </a:ln>
        </p:spPr>
      </p:pic>
      <p:pic>
        <p:nvPicPr>
          <p:cNvPr id="904" name="image10.png" descr="image10.png"/>
          <p:cNvPicPr>
            <a:picLocks noChangeAspect="1"/>
          </p:cNvPicPr>
          <p:nvPr/>
        </p:nvPicPr>
        <p:blipFill>
          <a:blip r:embed="rId2"/>
          <a:stretch>
            <a:fillRect/>
          </a:stretch>
        </p:blipFill>
        <p:spPr>
          <a:xfrm>
            <a:off x="9475438" y="1785627"/>
            <a:ext cx="378060" cy="378060"/>
          </a:xfrm>
          <a:prstGeom prst="rect">
            <a:avLst/>
          </a:prstGeom>
          <a:ln w="12700">
            <a:miter lim="400000"/>
          </a:ln>
        </p:spPr>
      </p:pic>
      <p:pic>
        <p:nvPicPr>
          <p:cNvPr id="905" name="image10.png" descr="image10.png"/>
          <p:cNvPicPr>
            <a:picLocks noChangeAspect="1"/>
          </p:cNvPicPr>
          <p:nvPr/>
        </p:nvPicPr>
        <p:blipFill>
          <a:blip r:embed="rId2"/>
          <a:stretch>
            <a:fillRect/>
          </a:stretch>
        </p:blipFill>
        <p:spPr>
          <a:xfrm>
            <a:off x="9768350" y="3741186"/>
            <a:ext cx="378060" cy="37806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902"/>
                                        </p:tgtEl>
                                        <p:attrNameLst>
                                          <p:attrName>style.visibility</p:attrName>
                                        </p:attrNameLst>
                                      </p:cBhvr>
                                      <p:to>
                                        <p:strVal val="visible"/>
                                      </p:to>
                                    </p:set>
                                    <p:animEffect transition="in" filter="dissolve">
                                      <p:cBhvr>
                                        <p:cTn id="7" dur="1000"/>
                                        <p:tgtEl>
                                          <p:spTgt spid="9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886"/>
                                        </p:tgtEl>
                                        <p:attrNameLst>
                                          <p:attrName>style.visibility</p:attrName>
                                        </p:attrNameLst>
                                      </p:cBhvr>
                                      <p:to>
                                        <p:strVal val="visible"/>
                                      </p:to>
                                    </p:set>
                                    <p:animEffect transition="in" filter="dissolve">
                                      <p:cBhvr>
                                        <p:cTn id="12" dur="1000"/>
                                        <p:tgtEl>
                                          <p:spTgt spid="88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903"/>
                                        </p:tgtEl>
                                        <p:attrNameLst>
                                          <p:attrName>style.visibility</p:attrName>
                                        </p:attrNameLst>
                                      </p:cBhvr>
                                      <p:to>
                                        <p:strVal val="visible"/>
                                      </p:to>
                                    </p:set>
                                    <p:animEffect transition="in" filter="dissolve">
                                      <p:cBhvr>
                                        <p:cTn id="17" dur="1000"/>
                                        <p:tgtEl>
                                          <p:spTgt spid="90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891"/>
                                        </p:tgtEl>
                                        <p:attrNameLst>
                                          <p:attrName>style.visibility</p:attrName>
                                        </p:attrNameLst>
                                      </p:cBhvr>
                                      <p:to>
                                        <p:strVal val="visible"/>
                                      </p:to>
                                    </p:set>
                                    <p:animEffect transition="in" filter="dissolve">
                                      <p:cBhvr>
                                        <p:cTn id="22" dur="1000"/>
                                        <p:tgtEl>
                                          <p:spTgt spid="89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904"/>
                                        </p:tgtEl>
                                        <p:attrNameLst>
                                          <p:attrName>style.visibility</p:attrName>
                                        </p:attrNameLst>
                                      </p:cBhvr>
                                      <p:to>
                                        <p:strVal val="visible"/>
                                      </p:to>
                                    </p:set>
                                    <p:animEffect transition="in" filter="dissolve">
                                      <p:cBhvr>
                                        <p:cTn id="27" dur="1000"/>
                                        <p:tgtEl>
                                          <p:spTgt spid="90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6" nodeType="clickEffect">
                                  <p:stCondLst>
                                    <p:cond delay="0"/>
                                  </p:stCondLst>
                                  <p:iterate>
                                    <p:tmAbs val="0"/>
                                  </p:iterate>
                                  <p:childTnLst>
                                    <p:set>
                                      <p:cBhvr>
                                        <p:cTn id="31" fill="hold"/>
                                        <p:tgtEl>
                                          <p:spTgt spid="896"/>
                                        </p:tgtEl>
                                        <p:attrNameLst>
                                          <p:attrName>style.visibility</p:attrName>
                                        </p:attrNameLst>
                                      </p:cBhvr>
                                      <p:to>
                                        <p:strVal val="visible"/>
                                      </p:to>
                                    </p:set>
                                    <p:animEffect transition="in" filter="dissolve">
                                      <p:cBhvr>
                                        <p:cTn id="32" dur="1000"/>
                                        <p:tgtEl>
                                          <p:spTgt spid="89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7" nodeType="clickEffect">
                                  <p:stCondLst>
                                    <p:cond delay="0"/>
                                  </p:stCondLst>
                                  <p:iterate>
                                    <p:tmAbs val="0"/>
                                  </p:iterate>
                                  <p:childTnLst>
                                    <p:set>
                                      <p:cBhvr>
                                        <p:cTn id="36" fill="hold"/>
                                        <p:tgtEl>
                                          <p:spTgt spid="905"/>
                                        </p:tgtEl>
                                        <p:attrNameLst>
                                          <p:attrName>style.visibility</p:attrName>
                                        </p:attrNameLst>
                                      </p:cBhvr>
                                      <p:to>
                                        <p:strVal val="visible"/>
                                      </p:to>
                                    </p:set>
                                    <p:animEffect transition="in" filter="dissolve">
                                      <p:cBhvr>
                                        <p:cTn id="37" dur="1000"/>
                                        <p:tgtEl>
                                          <p:spTgt spid="90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8" nodeType="clickEffect">
                                  <p:stCondLst>
                                    <p:cond delay="0"/>
                                  </p:stCondLst>
                                  <p:iterate>
                                    <p:tmAbs val="0"/>
                                  </p:iterate>
                                  <p:childTnLst>
                                    <p:set>
                                      <p:cBhvr>
                                        <p:cTn id="41" fill="hold"/>
                                        <p:tgtEl>
                                          <p:spTgt spid="901"/>
                                        </p:tgtEl>
                                        <p:attrNameLst>
                                          <p:attrName>style.visibility</p:attrName>
                                        </p:attrNameLst>
                                      </p:cBhvr>
                                      <p:to>
                                        <p:strVal val="visible"/>
                                      </p:to>
                                    </p:set>
                                    <p:animEffect transition="in" filter="dissolve">
                                      <p:cBhvr>
                                        <p:cTn id="42" dur="1000"/>
                                        <p:tgtEl>
                                          <p:spTgt spid="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 grpId="2" animBg="1" advAuto="0"/>
      <p:bldP spid="891" grpId="4" animBg="1" advAuto="0"/>
      <p:bldP spid="896" grpId="6" animBg="1" advAuto="0"/>
      <p:bldP spid="901" grpId="8" animBg="1" advAuto="0"/>
      <p:bldP spid="902" grpId="1" animBg="1" advAuto="0"/>
      <p:bldP spid="903" grpId="3" animBg="1" advAuto="0"/>
      <p:bldP spid="904" grpId="5" animBg="1" advAuto="0"/>
      <p:bldP spid="905" grpId="7"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Prostokąt 7"/>
          <p:cNvSpPr/>
          <p:nvPr/>
        </p:nvSpPr>
        <p:spPr>
          <a:xfrm>
            <a:off x="0" y="0"/>
            <a:ext cx="3913853" cy="6867245"/>
          </a:xfrm>
          <a:prstGeom prst="rect">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908"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23</a:t>
            </a:fld>
            <a:endParaRPr/>
          </a:p>
        </p:txBody>
      </p:sp>
      <p:sp>
        <p:nvSpPr>
          <p:cNvPr id="909" name="Symbol zastępczy tekstu 27"/>
          <p:cNvSpPr txBox="1"/>
          <p:nvPr/>
        </p:nvSpPr>
        <p:spPr>
          <a:xfrm>
            <a:off x="4231580" y="553779"/>
            <a:ext cx="6123377" cy="75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dirty="0"/>
              <a:t>Na </a:t>
            </a:r>
            <a:r>
              <a:rPr dirty="0" err="1"/>
              <a:t>zakończenie</a:t>
            </a:r>
            <a:r>
              <a:rPr dirty="0"/>
              <a:t> </a:t>
            </a:r>
            <a:r>
              <a:rPr sz="2000" b="0" dirty="0"/>
              <a:t>(2 min</a:t>
            </a:r>
            <a:r>
              <a:rPr lang="pl-PL" sz="2000" b="0" dirty="0" err="1"/>
              <a:t>uty</a:t>
            </a:r>
            <a:r>
              <a:rPr sz="2000" b="0" dirty="0"/>
              <a:t>)</a:t>
            </a:r>
          </a:p>
        </p:txBody>
      </p:sp>
      <p:sp>
        <p:nvSpPr>
          <p:cNvPr id="910" name="Symbol zastępczy tekstu 39"/>
          <p:cNvSpPr txBox="1"/>
          <p:nvPr/>
        </p:nvSpPr>
        <p:spPr>
          <a:xfrm>
            <a:off x="4248060" y="1035998"/>
            <a:ext cx="7180768" cy="751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600">
                <a:solidFill>
                  <a:schemeClr val="accent1"/>
                </a:solidFill>
                <a:latin typeface="+mj-lt"/>
                <a:ea typeface="+mj-ea"/>
                <a:cs typeface="+mj-cs"/>
                <a:sym typeface="Source Sans Pro"/>
              </a:defRPr>
            </a:lvl1pPr>
          </a:lstStyle>
          <a:p>
            <a:r>
              <a:rPr dirty="0" err="1"/>
              <a:t>Dziękujemy</a:t>
            </a:r>
            <a:r>
              <a:rPr dirty="0"/>
              <a:t> za </a:t>
            </a:r>
            <a:r>
              <a:rPr dirty="0" err="1"/>
              <a:t>wspólnie</a:t>
            </a:r>
            <a:r>
              <a:rPr dirty="0"/>
              <a:t> </a:t>
            </a:r>
            <a:r>
              <a:rPr dirty="0" err="1"/>
              <a:t>spędzony</a:t>
            </a:r>
            <a:r>
              <a:rPr dirty="0"/>
              <a:t> </a:t>
            </a:r>
            <a:r>
              <a:rPr dirty="0" err="1"/>
              <a:t>czas</a:t>
            </a:r>
            <a:r>
              <a:rPr dirty="0"/>
              <a:t> </a:t>
            </a:r>
            <a:r>
              <a:rPr dirty="0" err="1"/>
              <a:t>i</a:t>
            </a:r>
            <a:r>
              <a:rPr dirty="0"/>
              <a:t> </a:t>
            </a:r>
            <a:r>
              <a:rPr dirty="0" err="1"/>
              <a:t>życzymy</a:t>
            </a:r>
            <a:r>
              <a:rPr dirty="0"/>
              <a:t> </a:t>
            </a:r>
            <a:r>
              <a:rPr dirty="0" err="1"/>
              <a:t>powodzenia</a:t>
            </a:r>
            <a:r>
              <a:rPr dirty="0"/>
              <a:t> w </a:t>
            </a:r>
            <a:r>
              <a:rPr dirty="0" err="1"/>
              <a:t>dalszej</a:t>
            </a:r>
            <a:r>
              <a:rPr dirty="0"/>
              <a:t> </a:t>
            </a:r>
            <a:r>
              <a:rPr dirty="0" err="1"/>
              <a:t>pracy</a:t>
            </a:r>
            <a:r>
              <a:rPr dirty="0"/>
              <a:t> </a:t>
            </a:r>
            <a:r>
              <a:rPr dirty="0" err="1"/>
              <a:t>nad</a:t>
            </a:r>
            <a:r>
              <a:rPr dirty="0"/>
              <a:t> </a:t>
            </a:r>
            <a:r>
              <a:rPr lang="pl-PL" dirty="0"/>
              <a:t>budowaniem zaangażowania</a:t>
            </a:r>
            <a:r>
              <a:rPr dirty="0"/>
              <a:t>. Śledź </a:t>
            </a:r>
            <a:r>
              <a:rPr dirty="0" err="1"/>
              <a:t>nasz</a:t>
            </a:r>
            <a:r>
              <a:rPr dirty="0"/>
              <a:t> </a:t>
            </a:r>
            <a:r>
              <a:rPr dirty="0" err="1"/>
              <a:t>projekt</a:t>
            </a:r>
            <a:r>
              <a:rPr dirty="0"/>
              <a:t> </a:t>
            </a:r>
            <a:r>
              <a:rPr dirty="0" err="1"/>
              <a:t>i</a:t>
            </a:r>
            <a:r>
              <a:rPr dirty="0"/>
              <a:t> </a:t>
            </a:r>
            <a:r>
              <a:rPr dirty="0" err="1"/>
              <a:t>organizuj</a:t>
            </a:r>
            <a:r>
              <a:rPr dirty="0"/>
              <a:t> </a:t>
            </a:r>
            <a:r>
              <a:rPr dirty="0" err="1"/>
              <a:t>kolejne</a:t>
            </a:r>
            <a:r>
              <a:rPr dirty="0"/>
              <a:t> </a:t>
            </a:r>
            <a:r>
              <a:rPr dirty="0" err="1"/>
              <a:t>spotkanie</a:t>
            </a:r>
            <a:r>
              <a:rPr dirty="0"/>
              <a:t> – </a:t>
            </a:r>
            <a:r>
              <a:rPr dirty="0" err="1"/>
              <a:t>tym</a:t>
            </a:r>
            <a:r>
              <a:rPr dirty="0"/>
              <a:t> </a:t>
            </a:r>
            <a:r>
              <a:rPr dirty="0" err="1"/>
              <a:t>razem</a:t>
            </a:r>
            <a:r>
              <a:rPr dirty="0"/>
              <a:t> </a:t>
            </a:r>
            <a:r>
              <a:rPr dirty="0" err="1"/>
              <a:t>dotyczące</a:t>
            </a:r>
            <a:r>
              <a:rPr dirty="0"/>
              <a:t> </a:t>
            </a:r>
            <a:r>
              <a:rPr lang="pl-PL" dirty="0"/>
              <a:t>odpowiedzialności</a:t>
            </a:r>
            <a:r>
              <a:rPr dirty="0"/>
              <a:t>.</a:t>
            </a:r>
          </a:p>
        </p:txBody>
      </p:sp>
      <p:pic>
        <p:nvPicPr>
          <p:cNvPr id="911" name="03-ikona-swiatelka.png" descr="03-ikona-swiatelka.png"/>
          <p:cNvPicPr>
            <a:picLocks noChangeAspect="1"/>
          </p:cNvPicPr>
          <p:nvPr/>
        </p:nvPicPr>
        <p:blipFill>
          <a:blip r:embed="rId2"/>
          <a:stretch>
            <a:fillRect/>
          </a:stretch>
        </p:blipFill>
        <p:spPr>
          <a:xfrm>
            <a:off x="8221612" y="553779"/>
            <a:ext cx="378061" cy="378061"/>
          </a:xfrm>
          <a:prstGeom prst="rect">
            <a:avLst/>
          </a:prstGeom>
          <a:ln w="12700">
            <a:miter lim="400000"/>
          </a:ln>
        </p:spPr>
      </p:pic>
      <p:grpSp>
        <p:nvGrpSpPr>
          <p:cNvPr id="919" name="Grupuj"/>
          <p:cNvGrpSpPr/>
          <p:nvPr/>
        </p:nvGrpSpPr>
        <p:grpSpPr>
          <a:xfrm>
            <a:off x="4225294" y="4942531"/>
            <a:ext cx="7407478" cy="1622339"/>
            <a:chOff x="0" y="0"/>
            <a:chExt cx="7407476" cy="1622337"/>
          </a:xfrm>
        </p:grpSpPr>
        <p:sp>
          <p:nvSpPr>
            <p:cNvPr id="913" name="Symbol zastępczy tekstu 39"/>
            <p:cNvSpPr txBox="1"/>
            <p:nvPr/>
          </p:nvSpPr>
          <p:spPr>
            <a:xfrm>
              <a:off x="421496" y="470434"/>
              <a:ext cx="6383305" cy="9980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lnSpc>
                  <a:spcPts val="2700"/>
                </a:lnSpc>
                <a:defRPr sz="1300">
                  <a:latin typeface="+mj-lt"/>
                  <a:ea typeface="+mj-ea"/>
                  <a:cs typeface="+mj-cs"/>
                  <a:sym typeface="Source Sans Pro"/>
                </a:defRPr>
              </a:pPr>
              <a:r>
                <a:rPr dirty="0" err="1"/>
                <a:t>Osoba</a:t>
              </a:r>
              <a:r>
                <a:rPr dirty="0"/>
                <a:t> </a:t>
              </a:r>
              <a:r>
                <a:rPr dirty="0" err="1"/>
                <a:t>czytająca</a:t>
              </a:r>
              <a:r>
                <a:rPr dirty="0"/>
                <a:t> </a:t>
              </a:r>
              <a:r>
                <a:rPr dirty="0" err="1"/>
                <a:t>aktywnie</a:t>
              </a:r>
              <a:r>
                <a:rPr dirty="0"/>
                <a:t> </a:t>
              </a:r>
              <a:r>
                <a:rPr dirty="0" err="1"/>
                <a:t>zaprasza</a:t>
              </a:r>
              <a:r>
                <a:rPr dirty="0"/>
                <a:t> </a:t>
              </a:r>
              <a:r>
                <a:rPr dirty="0" err="1"/>
                <a:t>uczestników</a:t>
              </a:r>
              <a:r>
                <a:rPr dirty="0"/>
                <a:t> do </a:t>
              </a:r>
              <a:r>
                <a:rPr dirty="0" err="1"/>
                <a:t>wypełnienia</a:t>
              </a:r>
              <a:r>
                <a:rPr dirty="0"/>
                <a:t> </a:t>
              </a:r>
              <a:r>
                <a:rPr dirty="0" err="1"/>
                <a:t>ankiety</a:t>
              </a:r>
              <a:r>
                <a:rPr dirty="0"/>
                <a:t> – </a:t>
              </a:r>
              <a:r>
                <a:rPr dirty="0" err="1"/>
                <a:t>dziękujemy</a:t>
              </a:r>
              <a:r>
                <a:rPr dirty="0"/>
                <a:t>!</a:t>
              </a:r>
            </a:p>
            <a:p>
              <a:pPr>
                <a:lnSpc>
                  <a:spcPts val="2700"/>
                </a:lnSpc>
                <a:defRPr sz="1300">
                  <a:latin typeface="+mj-lt"/>
                  <a:ea typeface="+mj-ea"/>
                  <a:cs typeface="+mj-cs"/>
                  <a:sym typeface="Source Sans Pro"/>
                </a:defRPr>
              </a:pPr>
              <a:r>
                <a:rPr dirty="0" err="1"/>
                <a:t>Sekretarz</a:t>
              </a:r>
              <a:r>
                <a:rPr dirty="0"/>
                <a:t> </a:t>
              </a:r>
              <a:r>
                <a:rPr dirty="0" err="1"/>
                <a:t>rozsyła</a:t>
              </a:r>
              <a:r>
                <a:rPr dirty="0"/>
                <a:t> </a:t>
              </a:r>
              <a:r>
                <a:rPr dirty="0" err="1"/>
                <a:t>notatki</a:t>
              </a:r>
              <a:r>
                <a:rPr dirty="0"/>
                <a:t> </a:t>
              </a:r>
              <a:r>
                <a:rPr dirty="0" err="1"/>
                <a:t>wszystkim</a:t>
              </a:r>
              <a:r>
                <a:rPr dirty="0"/>
                <a:t> </a:t>
              </a:r>
              <a:r>
                <a:rPr dirty="0" err="1"/>
                <a:t>uczestnikom</a:t>
              </a:r>
              <a:r>
                <a:rPr dirty="0"/>
                <a:t> </a:t>
              </a:r>
              <a:r>
                <a:rPr dirty="0" err="1"/>
                <a:t>spotkania</a:t>
              </a:r>
              <a:r>
                <a:rPr dirty="0"/>
                <a:t> (</a:t>
              </a:r>
              <a:r>
                <a:rPr dirty="0" err="1"/>
                <a:t>możliwie</a:t>
              </a:r>
              <a:r>
                <a:rPr dirty="0"/>
                <a:t> jak </a:t>
              </a:r>
              <a:r>
                <a:rPr dirty="0" err="1"/>
                <a:t>najszybciej</a:t>
              </a:r>
              <a:r>
                <a:rPr dirty="0"/>
                <a:t>).</a:t>
              </a:r>
            </a:p>
            <a:p>
              <a:pPr>
                <a:lnSpc>
                  <a:spcPts val="2700"/>
                </a:lnSpc>
                <a:defRPr sz="1300">
                  <a:latin typeface="+mj-lt"/>
                  <a:ea typeface="+mj-ea"/>
                  <a:cs typeface="+mj-cs"/>
                  <a:sym typeface="Source Sans Pro"/>
                </a:defRPr>
              </a:pPr>
              <a:r>
                <a:rPr dirty="0" err="1"/>
                <a:t>Wspólnie</a:t>
              </a:r>
              <a:r>
                <a:rPr dirty="0"/>
                <a:t> </a:t>
              </a:r>
              <a:r>
                <a:rPr dirty="0" err="1"/>
                <a:t>popularyzujemy</a:t>
              </a:r>
              <a:r>
                <a:rPr dirty="0"/>
                <a:t> </a:t>
              </a:r>
              <a:r>
                <a:rPr dirty="0" err="1"/>
                <a:t>wypracowane</a:t>
              </a:r>
              <a:r>
                <a:rPr dirty="0"/>
                <a:t> </a:t>
              </a:r>
              <a:r>
                <a:rPr dirty="0" err="1"/>
                <a:t>zasady</a:t>
              </a:r>
              <a:r>
                <a:rPr dirty="0"/>
                <a:t> </a:t>
              </a:r>
              <a:r>
                <a:rPr dirty="0" err="1"/>
                <a:t>i</a:t>
              </a:r>
              <a:r>
                <a:rPr dirty="0"/>
                <a:t> </a:t>
              </a:r>
              <a:r>
                <a:rPr dirty="0" err="1"/>
                <a:t>wdrażamy</a:t>
              </a:r>
              <a:r>
                <a:rPr dirty="0"/>
                <a:t> je w </a:t>
              </a:r>
              <a:r>
                <a:rPr dirty="0" err="1"/>
                <a:t>codziennej</a:t>
              </a:r>
              <a:r>
                <a:rPr dirty="0"/>
                <a:t> </a:t>
              </a:r>
              <a:r>
                <a:rPr dirty="0" err="1"/>
                <a:t>pracy</a:t>
              </a:r>
              <a:r>
                <a:rPr dirty="0"/>
                <a:t>.</a:t>
              </a:r>
            </a:p>
          </p:txBody>
        </p:sp>
        <p:pic>
          <p:nvPicPr>
            <p:cNvPr id="914" name="01-ikona-dloni.png" descr="01-ikona-dloni.png"/>
            <p:cNvPicPr>
              <a:picLocks noChangeAspect="1"/>
            </p:cNvPicPr>
            <p:nvPr/>
          </p:nvPicPr>
          <p:blipFill>
            <a:blip r:embed="rId3"/>
            <a:stretch>
              <a:fillRect/>
            </a:stretch>
          </p:blipFill>
          <p:spPr>
            <a:xfrm>
              <a:off x="6417" y="422141"/>
              <a:ext cx="378061" cy="378061"/>
            </a:xfrm>
            <a:prstGeom prst="rect">
              <a:avLst/>
            </a:prstGeom>
            <a:ln w="12700" cap="flat">
              <a:noFill/>
              <a:miter lim="400000"/>
            </a:ln>
            <a:effectLst/>
          </p:spPr>
        </p:pic>
        <p:sp>
          <p:nvSpPr>
            <p:cNvPr id="915" name="Prostokąt"/>
            <p:cNvSpPr/>
            <p:nvPr/>
          </p:nvSpPr>
          <p:spPr>
            <a:xfrm>
              <a:off x="0" y="0"/>
              <a:ext cx="7407476" cy="333733"/>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916" name="Uwaga"/>
            <p:cNvSpPr txBox="1"/>
            <p:nvPr/>
          </p:nvSpPr>
          <p:spPr>
            <a:xfrm>
              <a:off x="20574" y="992"/>
              <a:ext cx="677214"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pic>
          <p:nvPicPr>
            <p:cNvPr id="917" name="01-ikona-dloni.png" descr="01-ikona-dloni.png"/>
            <p:cNvPicPr>
              <a:picLocks noChangeAspect="1"/>
            </p:cNvPicPr>
            <p:nvPr/>
          </p:nvPicPr>
          <p:blipFill>
            <a:blip r:embed="rId3"/>
            <a:stretch>
              <a:fillRect/>
            </a:stretch>
          </p:blipFill>
          <p:spPr>
            <a:xfrm>
              <a:off x="6417" y="852901"/>
              <a:ext cx="378061" cy="378061"/>
            </a:xfrm>
            <a:prstGeom prst="rect">
              <a:avLst/>
            </a:prstGeom>
            <a:ln w="12700" cap="flat">
              <a:noFill/>
              <a:miter lim="400000"/>
            </a:ln>
            <a:effectLst/>
          </p:spPr>
        </p:pic>
        <p:pic>
          <p:nvPicPr>
            <p:cNvPr id="918" name="01-ikona-dloni.png" descr="01-ikona-dloni.png"/>
            <p:cNvPicPr>
              <a:picLocks noChangeAspect="1"/>
            </p:cNvPicPr>
            <p:nvPr/>
          </p:nvPicPr>
          <p:blipFill>
            <a:blip r:embed="rId3"/>
            <a:stretch>
              <a:fillRect/>
            </a:stretch>
          </p:blipFill>
          <p:spPr>
            <a:xfrm>
              <a:off x="6417" y="1244276"/>
              <a:ext cx="378061" cy="378061"/>
            </a:xfrm>
            <a:prstGeom prst="rect">
              <a:avLst/>
            </a:prstGeom>
            <a:ln w="12700" cap="flat">
              <a:noFill/>
              <a:miter lim="400000"/>
            </a:ln>
            <a:effectLst/>
          </p:spPr>
        </p:pic>
      </p:grpSp>
      <p:pic>
        <p:nvPicPr>
          <p:cNvPr id="931" name="02-ikona-strzalek.png" descr="02-ikona-strzalek.png"/>
          <p:cNvPicPr>
            <a:picLocks noChangeAspect="1"/>
          </p:cNvPicPr>
          <p:nvPr/>
        </p:nvPicPr>
        <p:blipFill>
          <a:blip r:embed="rId4"/>
          <a:stretch>
            <a:fillRect/>
          </a:stretch>
        </p:blipFill>
        <p:spPr>
          <a:xfrm>
            <a:off x="7818931" y="553779"/>
            <a:ext cx="378061" cy="378061"/>
          </a:xfrm>
          <a:prstGeom prst="rect">
            <a:avLst/>
          </a:prstGeom>
          <a:ln w="12700">
            <a:miter lim="400000"/>
          </a:ln>
        </p:spPr>
      </p:pic>
      <p:grpSp>
        <p:nvGrpSpPr>
          <p:cNvPr id="27" name="Grupuj">
            <a:extLst>
              <a:ext uri="{FF2B5EF4-FFF2-40B4-BE49-F238E27FC236}">
                <a16:creationId xmlns:a16="http://schemas.microsoft.com/office/drawing/2014/main" id="{2622D8D3-DD54-408A-930C-3A3A6A9B71A3}"/>
              </a:ext>
            </a:extLst>
          </p:cNvPr>
          <p:cNvGrpSpPr/>
          <p:nvPr/>
        </p:nvGrpSpPr>
        <p:grpSpPr>
          <a:xfrm>
            <a:off x="4225296" y="1855097"/>
            <a:ext cx="4924590" cy="3022590"/>
            <a:chOff x="-1" y="-171778"/>
            <a:chExt cx="4924589" cy="3022588"/>
          </a:xfrm>
        </p:grpSpPr>
        <p:sp>
          <p:nvSpPr>
            <p:cNvPr id="28" name="Prostokąt">
              <a:extLst>
                <a:ext uri="{FF2B5EF4-FFF2-40B4-BE49-F238E27FC236}">
                  <a16:creationId xmlns:a16="http://schemas.microsoft.com/office/drawing/2014/main" id="{24F67B0C-8C6D-4C44-8F76-0E7B318BD177}"/>
                </a:ext>
              </a:extLst>
            </p:cNvPr>
            <p:cNvSpPr/>
            <p:nvPr/>
          </p:nvSpPr>
          <p:spPr>
            <a:xfrm>
              <a:off x="3853155" y="6406"/>
              <a:ext cx="1058107" cy="1053000"/>
            </a:xfrm>
            <a:prstGeom prst="roundRect">
              <a:avLst>
                <a:gd name="adj" fmla="val 0"/>
              </a:avLst>
            </a:prstGeom>
            <a:solidFill>
              <a:srgbClr val="DBF1FA"/>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grpSp>
          <p:nvGrpSpPr>
            <p:cNvPr id="29" name="Grupuj">
              <a:extLst>
                <a:ext uri="{FF2B5EF4-FFF2-40B4-BE49-F238E27FC236}">
                  <a16:creationId xmlns:a16="http://schemas.microsoft.com/office/drawing/2014/main" id="{63DA59F6-2B56-4C6D-97F8-1628C06AB893}"/>
                </a:ext>
              </a:extLst>
            </p:cNvPr>
            <p:cNvGrpSpPr/>
            <p:nvPr/>
          </p:nvGrpSpPr>
          <p:grpSpPr>
            <a:xfrm>
              <a:off x="-2" y="-171779"/>
              <a:ext cx="4902627" cy="3022590"/>
              <a:chOff x="-1" y="-1"/>
              <a:chExt cx="4902625" cy="3022588"/>
            </a:xfrm>
          </p:grpSpPr>
          <p:sp>
            <p:nvSpPr>
              <p:cNvPr id="31" name="pole tekstowe 42">
                <a:extLst>
                  <a:ext uri="{FF2B5EF4-FFF2-40B4-BE49-F238E27FC236}">
                    <a16:creationId xmlns:a16="http://schemas.microsoft.com/office/drawing/2014/main" id="{A0663C1E-B5E7-41A2-8A25-8720FB20BBAF}"/>
                  </a:ext>
                </a:extLst>
              </p:cNvPr>
              <p:cNvSpPr txBox="1"/>
              <p:nvPr/>
            </p:nvSpPr>
            <p:spPr>
              <a:xfrm>
                <a:off x="176896" y="195548"/>
                <a:ext cx="3761362" cy="17762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spcBef>
                    <a:spcPts val="600"/>
                  </a:spcBef>
                  <a:defRPr sz="1400" b="1">
                    <a:solidFill>
                      <a:schemeClr val="accent1"/>
                    </a:solidFill>
                    <a:latin typeface="+mj-lt"/>
                    <a:ea typeface="+mj-ea"/>
                    <a:cs typeface="+mj-cs"/>
                    <a:sym typeface="Source Sans Pro"/>
                  </a:defRPr>
                </a:pPr>
                <a:r>
                  <a:rPr dirty="0" err="1"/>
                  <a:t>Zapoznaj</a:t>
                </a:r>
                <a:r>
                  <a:rPr dirty="0"/>
                  <a:t> </a:t>
                </a:r>
                <a:r>
                  <a:rPr dirty="0" err="1"/>
                  <a:t>się</a:t>
                </a:r>
                <a:r>
                  <a:rPr dirty="0"/>
                  <a:t> z </a:t>
                </a:r>
                <a:r>
                  <a:rPr dirty="0" err="1"/>
                  <a:t>artykułem</a:t>
                </a:r>
                <a:r>
                  <a:rPr dirty="0"/>
                  <a:t> </a:t>
                </a:r>
                <a:r>
                  <a:rPr dirty="0" err="1"/>
                  <a:t>uzupełniającym</a:t>
                </a:r>
                <a:r>
                  <a:rPr dirty="0"/>
                  <a:t> </a:t>
                </a:r>
                <a:r>
                  <a:rPr dirty="0" err="1"/>
                  <a:t>wiedzę</a:t>
                </a:r>
                <a:r>
                  <a:rPr dirty="0"/>
                  <a:t> </a:t>
                </a:r>
                <a:r>
                  <a:rPr dirty="0" err="1"/>
                  <a:t>teoretyczn</a:t>
                </a:r>
                <a:r>
                  <a:rPr lang="pl-PL" dirty="0"/>
                  <a:t>ą Marzeny Jankowskiej.</a:t>
                </a:r>
                <a:br>
                  <a:rPr dirty="0"/>
                </a:br>
                <a:r>
                  <a:rPr b="0" dirty="0" err="1"/>
                  <a:t>Znajdziesz</a:t>
                </a:r>
                <a:r>
                  <a:rPr b="0" dirty="0"/>
                  <a:t> go </a:t>
                </a:r>
                <a:r>
                  <a:rPr b="0" dirty="0" err="1"/>
                  <a:t>na</a:t>
                </a:r>
                <a:r>
                  <a:rPr b="0" dirty="0"/>
                  <a:t> </a:t>
                </a:r>
                <a:r>
                  <a:rPr b="0" dirty="0" err="1"/>
                  <a:t>stronie</a:t>
                </a:r>
                <a:r>
                  <a:rPr b="0" dirty="0"/>
                  <a:t> </a:t>
                </a:r>
                <a:r>
                  <a:rPr b="0" dirty="0" err="1"/>
                  <a:t>projektu</a:t>
                </a:r>
                <a:r>
                  <a:rPr b="0" dirty="0"/>
                  <a:t>.</a:t>
                </a:r>
              </a:p>
            </p:txBody>
          </p:sp>
          <p:sp>
            <p:nvSpPr>
              <p:cNvPr id="32" name="Prostokąt">
                <a:extLst>
                  <a:ext uri="{FF2B5EF4-FFF2-40B4-BE49-F238E27FC236}">
                    <a16:creationId xmlns:a16="http://schemas.microsoft.com/office/drawing/2014/main" id="{192FA76B-834D-4C8F-A9D3-2B8E62B76B8D}"/>
                  </a:ext>
                </a:extLst>
              </p:cNvPr>
              <p:cNvSpPr/>
              <p:nvPr/>
            </p:nvSpPr>
            <p:spPr>
              <a:xfrm>
                <a:off x="-2" y="-2"/>
                <a:ext cx="4902626" cy="3022590"/>
              </a:xfrm>
              <a:prstGeom prst="rect">
                <a:avLst/>
              </a:prstGeom>
              <a:noFill/>
              <a:ln w="12700" cap="flat">
                <a:solidFill>
                  <a:schemeClr val="accent4"/>
                </a:solidFill>
                <a:prstDash val="solid"/>
                <a:miter lim="400000"/>
              </a:ln>
              <a:effectLst/>
            </p:spPr>
            <p:txBody>
              <a:bodyPr wrap="square" lIns="45718" tIns="45718" rIns="45718" bIns="45718" numCol="1" anchor="ctr">
                <a:noAutofit/>
              </a:bodyPr>
              <a:lstStyle/>
              <a:p>
                <a:pPr>
                  <a:spcBef>
                    <a:spcPts val="600"/>
                  </a:spcBef>
                  <a:defRPr>
                    <a:solidFill>
                      <a:srgbClr val="FFFFFF"/>
                    </a:solidFill>
                    <a:latin typeface="+mj-lt"/>
                    <a:ea typeface="+mj-ea"/>
                    <a:cs typeface="+mj-cs"/>
                    <a:sym typeface="Source Sans Pro"/>
                  </a:defRPr>
                </a:pPr>
                <a:endParaRPr/>
              </a:p>
            </p:txBody>
          </p:sp>
        </p:grpSp>
        <p:pic>
          <p:nvPicPr>
            <p:cNvPr id="30" name="review.png" descr="review.png">
              <a:extLst>
                <a:ext uri="{FF2B5EF4-FFF2-40B4-BE49-F238E27FC236}">
                  <a16:creationId xmlns:a16="http://schemas.microsoft.com/office/drawing/2014/main" id="{1EAA0B24-A44E-41EF-B71D-076C168A30C9}"/>
                </a:ext>
              </a:extLst>
            </p:cNvPr>
            <p:cNvPicPr>
              <a:picLocks noChangeAspect="1"/>
            </p:cNvPicPr>
            <p:nvPr/>
          </p:nvPicPr>
          <p:blipFill>
            <a:blip r:embed="rId5"/>
            <a:srcRect/>
            <a:stretch>
              <a:fillRect/>
            </a:stretch>
          </p:blipFill>
          <p:spPr>
            <a:xfrm>
              <a:off x="3941385" y="73385"/>
              <a:ext cx="983204" cy="983205"/>
            </a:xfrm>
            <a:prstGeom prst="rect">
              <a:avLst/>
            </a:prstGeom>
            <a:ln w="12700" cap="flat">
              <a:noFill/>
              <a:miter lim="400000"/>
            </a:ln>
            <a:effectLst/>
          </p:spPr>
        </p:pic>
      </p:grpSp>
      <p:grpSp>
        <p:nvGrpSpPr>
          <p:cNvPr id="35" name="Grupuj">
            <a:extLst>
              <a:ext uri="{FF2B5EF4-FFF2-40B4-BE49-F238E27FC236}">
                <a16:creationId xmlns:a16="http://schemas.microsoft.com/office/drawing/2014/main" id="{19757324-7A69-4B3C-9222-71C317B8DDA4}"/>
              </a:ext>
            </a:extLst>
          </p:cNvPr>
          <p:cNvGrpSpPr/>
          <p:nvPr/>
        </p:nvGrpSpPr>
        <p:grpSpPr>
          <a:xfrm>
            <a:off x="9461329" y="2072373"/>
            <a:ext cx="2526882" cy="2588037"/>
            <a:chOff x="0" y="-1"/>
            <a:chExt cx="2526879" cy="2588034"/>
          </a:xfrm>
        </p:grpSpPr>
        <p:sp>
          <p:nvSpPr>
            <p:cNvPr id="36" name="Prostokąt zaokrąglony">
              <a:extLst>
                <a:ext uri="{FF2B5EF4-FFF2-40B4-BE49-F238E27FC236}">
                  <a16:creationId xmlns:a16="http://schemas.microsoft.com/office/drawing/2014/main" id="{B31C0D45-E491-4055-B8D9-83EDC4AABEAF}"/>
                </a:ext>
              </a:extLst>
            </p:cNvPr>
            <p:cNvSpPr/>
            <p:nvPr/>
          </p:nvSpPr>
          <p:spPr>
            <a:xfrm>
              <a:off x="0" y="-1"/>
              <a:ext cx="2526879" cy="2588034"/>
            </a:xfrm>
            <a:prstGeom prst="roundRect">
              <a:avLst>
                <a:gd name="adj" fmla="val 10788"/>
              </a:avLst>
            </a:prstGeom>
            <a:noFill/>
            <a:ln w="25400" cap="flat">
              <a:solidFill>
                <a:srgbClr val="000000"/>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37" name="Audiobook">
              <a:extLst>
                <a:ext uri="{FF2B5EF4-FFF2-40B4-BE49-F238E27FC236}">
                  <a16:creationId xmlns:a16="http://schemas.microsoft.com/office/drawing/2014/main" id="{8749E576-C2DD-4180-8DA7-26855D96F0C1}"/>
                </a:ext>
              </a:extLst>
            </p:cNvPr>
            <p:cNvSpPr txBox="1"/>
            <p:nvPr/>
          </p:nvSpPr>
          <p:spPr>
            <a:xfrm>
              <a:off x="671967" y="2275301"/>
              <a:ext cx="1182941" cy="2876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457200">
                <a:defRPr sz="1300">
                  <a:solidFill>
                    <a:srgbClr val="000000"/>
                  </a:solidFill>
                  <a:latin typeface="Helvetica Neue UltraLight"/>
                  <a:ea typeface="Helvetica Neue UltraLight"/>
                  <a:cs typeface="Helvetica Neue UltraLight"/>
                  <a:sym typeface="Helvetica Neue UltraLight"/>
                </a:defRPr>
              </a:lvl1pPr>
            </a:lstStyle>
            <a:p>
              <a:r>
                <a:rPr dirty="0" err="1"/>
                <a:t>Ankieta</a:t>
              </a:r>
              <a:endParaRPr dirty="0"/>
            </a:p>
          </p:txBody>
        </p:sp>
      </p:grpSp>
      <p:grpSp>
        <p:nvGrpSpPr>
          <p:cNvPr id="38" name="Grupuj">
            <a:extLst>
              <a:ext uri="{FF2B5EF4-FFF2-40B4-BE49-F238E27FC236}">
                <a16:creationId xmlns:a16="http://schemas.microsoft.com/office/drawing/2014/main" id="{53F5A0D9-178A-409F-AC76-31453B8F245D}"/>
              </a:ext>
            </a:extLst>
          </p:cNvPr>
          <p:cNvGrpSpPr/>
          <p:nvPr/>
        </p:nvGrpSpPr>
        <p:grpSpPr>
          <a:xfrm>
            <a:off x="4346630" y="3342277"/>
            <a:ext cx="4773615" cy="1188169"/>
            <a:chOff x="0" y="0"/>
            <a:chExt cx="4773614" cy="1188167"/>
          </a:xfrm>
        </p:grpSpPr>
        <p:sp>
          <p:nvSpPr>
            <p:cNvPr id="39" name="Prostokąt">
              <a:extLst>
                <a:ext uri="{FF2B5EF4-FFF2-40B4-BE49-F238E27FC236}">
                  <a16:creationId xmlns:a16="http://schemas.microsoft.com/office/drawing/2014/main" id="{7A9F062B-9174-4ADE-87B4-19C77B5A991B}"/>
                </a:ext>
              </a:extLst>
            </p:cNvPr>
            <p:cNvSpPr/>
            <p:nvPr/>
          </p:nvSpPr>
          <p:spPr>
            <a:xfrm>
              <a:off x="3720614" y="135168"/>
              <a:ext cx="1053001" cy="1053000"/>
            </a:xfrm>
            <a:prstGeom prst="roundRect">
              <a:avLst>
                <a:gd name="adj" fmla="val 0"/>
              </a:avLst>
            </a:prstGeom>
            <a:solidFill>
              <a:srgbClr val="DBF1FA"/>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grpSp>
          <p:nvGrpSpPr>
            <p:cNvPr id="40" name="Grupuj">
              <a:extLst>
                <a:ext uri="{FF2B5EF4-FFF2-40B4-BE49-F238E27FC236}">
                  <a16:creationId xmlns:a16="http://schemas.microsoft.com/office/drawing/2014/main" id="{65931B27-1D2E-463E-A4C8-3372EFB15731}"/>
                </a:ext>
              </a:extLst>
            </p:cNvPr>
            <p:cNvGrpSpPr/>
            <p:nvPr/>
          </p:nvGrpSpPr>
          <p:grpSpPr>
            <a:xfrm>
              <a:off x="0" y="0"/>
              <a:ext cx="4748765" cy="1163317"/>
              <a:chOff x="0" y="0"/>
              <a:chExt cx="4748764" cy="1163316"/>
            </a:xfrm>
          </p:grpSpPr>
          <p:sp>
            <p:nvSpPr>
              <p:cNvPr id="41" name="Podziel się opinią…">
                <a:extLst>
                  <a:ext uri="{FF2B5EF4-FFF2-40B4-BE49-F238E27FC236}">
                    <a16:creationId xmlns:a16="http://schemas.microsoft.com/office/drawing/2014/main" id="{23F1FC73-3D2E-4BAD-A0A0-F3F72D7F015F}"/>
                  </a:ext>
                </a:extLst>
              </p:cNvPr>
              <p:cNvSpPr/>
              <p:nvPr/>
            </p:nvSpPr>
            <p:spPr>
              <a:xfrm>
                <a:off x="0" y="0"/>
                <a:ext cx="39138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spcBef>
                    <a:spcPts val="600"/>
                  </a:spcBef>
                  <a:defRPr sz="1400" b="1">
                    <a:solidFill>
                      <a:schemeClr val="accent1"/>
                    </a:solidFill>
                    <a:latin typeface="+mj-lt"/>
                    <a:ea typeface="+mj-ea"/>
                    <a:cs typeface="+mj-cs"/>
                    <a:sym typeface="Source Sans Pro"/>
                  </a:defRPr>
                </a:pPr>
                <a:r>
                  <a:rPr dirty="0" err="1"/>
                  <a:t>Podziel</a:t>
                </a:r>
                <a:r>
                  <a:rPr dirty="0"/>
                  <a:t> </a:t>
                </a:r>
                <a:r>
                  <a:rPr dirty="0" err="1"/>
                  <a:t>się</a:t>
                </a:r>
                <a:r>
                  <a:rPr dirty="0"/>
                  <a:t> </a:t>
                </a:r>
                <a:r>
                  <a:rPr dirty="0" err="1"/>
                  <a:t>opinią</a:t>
                </a:r>
                <a:endParaRPr dirty="0"/>
              </a:p>
              <a:p>
                <a:pPr marL="140367" indent="-140367">
                  <a:spcBef>
                    <a:spcPts val="600"/>
                  </a:spcBef>
                  <a:buSzPct val="100000"/>
                  <a:buChar char="•"/>
                  <a:defRPr sz="1400">
                    <a:solidFill>
                      <a:schemeClr val="accent1"/>
                    </a:solidFill>
                    <a:latin typeface="+mj-lt"/>
                    <a:ea typeface="+mj-ea"/>
                    <a:cs typeface="+mj-cs"/>
                    <a:sym typeface="Source Sans Pro"/>
                  </a:defRPr>
                </a:pPr>
                <a:r>
                  <a:rPr dirty="0" err="1"/>
                  <a:t>Wasze</a:t>
                </a:r>
                <a:r>
                  <a:rPr dirty="0"/>
                  <a:t> </a:t>
                </a:r>
                <a:r>
                  <a:rPr dirty="0" err="1"/>
                  <a:t>refleksje</a:t>
                </a:r>
                <a:r>
                  <a:rPr dirty="0"/>
                  <a:t> </a:t>
                </a:r>
                <a:r>
                  <a:rPr dirty="0" err="1"/>
                  <a:t>są</a:t>
                </a:r>
                <a:r>
                  <a:rPr dirty="0"/>
                  <a:t> </a:t>
                </a:r>
                <a:r>
                  <a:rPr dirty="0" err="1"/>
                  <a:t>dla</a:t>
                </a:r>
                <a:r>
                  <a:rPr dirty="0"/>
                  <a:t> </a:t>
                </a:r>
                <a:r>
                  <a:rPr dirty="0" err="1"/>
                  <a:t>nas</a:t>
                </a:r>
                <a:r>
                  <a:rPr dirty="0"/>
                  <a:t> </a:t>
                </a:r>
                <a:r>
                  <a:rPr dirty="0" err="1"/>
                  <a:t>cenne</a:t>
                </a:r>
                <a:r>
                  <a:rPr dirty="0"/>
                  <a:t> – </a:t>
                </a:r>
                <a:br>
                  <a:rPr dirty="0"/>
                </a:br>
                <a:r>
                  <a:rPr dirty="0" err="1"/>
                  <a:t>prosimy</a:t>
                </a:r>
                <a:r>
                  <a:rPr dirty="0"/>
                  <a:t> o </a:t>
                </a:r>
                <a:r>
                  <a:rPr dirty="0" err="1"/>
                  <a:t>wypełnienie</a:t>
                </a:r>
                <a:r>
                  <a:rPr dirty="0"/>
                  <a:t> </a:t>
                </a:r>
                <a:r>
                  <a:rPr dirty="0" err="1"/>
                  <a:t>krótkiej</a:t>
                </a:r>
                <a:r>
                  <a:rPr dirty="0"/>
                  <a:t> </a:t>
                </a:r>
                <a:r>
                  <a:rPr dirty="0" err="1"/>
                  <a:t>ankiety</a:t>
                </a:r>
                <a:r>
                  <a:rPr dirty="0"/>
                  <a:t>.</a:t>
                </a:r>
              </a:p>
              <a:p>
                <a:pPr marL="140367" indent="-140367">
                  <a:spcBef>
                    <a:spcPts val="600"/>
                  </a:spcBef>
                  <a:buSzPct val="100000"/>
                  <a:buChar char="•"/>
                  <a:defRPr sz="1400">
                    <a:solidFill>
                      <a:schemeClr val="accent1"/>
                    </a:solidFill>
                    <a:latin typeface="+mj-lt"/>
                    <a:ea typeface="+mj-ea"/>
                    <a:cs typeface="+mj-cs"/>
                    <a:sym typeface="Source Sans Pro"/>
                  </a:defRPr>
                </a:pPr>
                <a:r>
                  <a:rPr dirty="0" err="1"/>
                  <a:t>Wasze</a:t>
                </a:r>
                <a:r>
                  <a:rPr dirty="0"/>
                  <a:t> </a:t>
                </a:r>
                <a:r>
                  <a:rPr dirty="0" err="1"/>
                  <a:t>uwagi</a:t>
                </a:r>
                <a:r>
                  <a:rPr dirty="0"/>
                  <a:t> </a:t>
                </a:r>
                <a:r>
                  <a:rPr dirty="0" err="1"/>
                  <a:t>pomogą</a:t>
                </a:r>
                <a:r>
                  <a:rPr dirty="0"/>
                  <a:t> </a:t>
                </a:r>
                <a:r>
                  <a:rPr dirty="0" err="1"/>
                  <a:t>nam</a:t>
                </a:r>
                <a:r>
                  <a:rPr dirty="0"/>
                  <a:t> </a:t>
                </a:r>
                <a:r>
                  <a:rPr dirty="0" err="1"/>
                  <a:t>doskonalić</a:t>
                </a:r>
                <a:r>
                  <a:rPr dirty="0"/>
                  <a:t> </a:t>
                </a:r>
                <a:r>
                  <a:rPr dirty="0" err="1"/>
                  <a:t>narzędzia</a:t>
                </a:r>
                <a:r>
                  <a:rPr dirty="0"/>
                  <a:t> </a:t>
                </a:r>
                <a:r>
                  <a:rPr dirty="0" err="1"/>
                  <a:t>wspierające</a:t>
                </a:r>
                <a:r>
                  <a:rPr dirty="0"/>
                  <a:t> </a:t>
                </a:r>
                <a:r>
                  <a:rPr dirty="0" err="1"/>
                  <a:t>rozwój</a:t>
                </a:r>
                <a:r>
                  <a:rPr dirty="0"/>
                  <a:t>.</a:t>
                </a:r>
              </a:p>
            </p:txBody>
          </p:sp>
          <p:pic>
            <p:nvPicPr>
              <p:cNvPr id="42" name="artykul.png" descr="artykul.png">
                <a:extLst>
                  <a:ext uri="{FF2B5EF4-FFF2-40B4-BE49-F238E27FC236}">
                    <a16:creationId xmlns:a16="http://schemas.microsoft.com/office/drawing/2014/main" id="{3CE12BCB-3DA0-4E65-8587-29879C114E89}"/>
                  </a:ext>
                </a:extLst>
              </p:cNvPr>
              <p:cNvPicPr>
                <a:picLocks noChangeAspect="1"/>
              </p:cNvPicPr>
              <p:nvPr/>
            </p:nvPicPr>
            <p:blipFill>
              <a:blip r:embed="rId6"/>
              <a:srcRect/>
              <a:stretch>
                <a:fillRect/>
              </a:stretch>
            </p:blipFill>
            <p:spPr>
              <a:xfrm>
                <a:off x="3745464" y="160017"/>
                <a:ext cx="1003301" cy="1003300"/>
              </a:xfrm>
              <a:prstGeom prst="rect">
                <a:avLst/>
              </a:prstGeom>
              <a:ln w="12700" cap="flat">
                <a:noFill/>
                <a:miter lim="400000"/>
              </a:ln>
              <a:effectLst/>
            </p:spPr>
          </p:pic>
        </p:grpSp>
      </p:grpSp>
      <p:pic>
        <p:nvPicPr>
          <p:cNvPr id="2" name="envato-labs-image-edit.png" descr="envato-labs-image-edit.png">
            <a:extLst>
              <a:ext uri="{FF2B5EF4-FFF2-40B4-BE49-F238E27FC236}">
                <a16:creationId xmlns:a16="http://schemas.microsoft.com/office/drawing/2014/main" id="{3B0EC82D-DF5C-D376-300D-1926CEB6301A}"/>
              </a:ext>
            </a:extLst>
          </p:cNvPr>
          <p:cNvPicPr>
            <a:picLocks noChangeAspect="1"/>
          </p:cNvPicPr>
          <p:nvPr/>
        </p:nvPicPr>
        <p:blipFill>
          <a:blip r:embed="rId7"/>
          <a:srcRect l="9851" t="3091" r="13869"/>
          <a:stretch>
            <a:fillRect/>
          </a:stretch>
        </p:blipFill>
        <p:spPr>
          <a:xfrm rot="5417025">
            <a:off x="-2234987" y="-124672"/>
            <a:ext cx="7786316" cy="5565301"/>
          </a:xfrm>
          <a:prstGeom prst="rect">
            <a:avLst/>
          </a:prstGeom>
          <a:ln w="12700">
            <a:miter lim="400000"/>
          </a:ln>
        </p:spPr>
      </p:pic>
      <p:pic>
        <p:nvPicPr>
          <p:cNvPr id="3" name="Symbol zastępczy obrazu 19" descr="Symbol zastępczy obrazu 19">
            <a:extLst>
              <a:ext uri="{FF2B5EF4-FFF2-40B4-BE49-F238E27FC236}">
                <a16:creationId xmlns:a16="http://schemas.microsoft.com/office/drawing/2014/main" id="{CB6FA1C8-335A-21D3-D600-188E2CE74BB0}"/>
              </a:ext>
            </a:extLst>
          </p:cNvPr>
          <p:cNvPicPr>
            <a:picLocks noChangeAspect="1"/>
          </p:cNvPicPr>
          <p:nvPr/>
        </p:nvPicPr>
        <p:blipFill>
          <a:blip r:embed="rId8"/>
          <a:srcRect b="59791"/>
          <a:stretch>
            <a:fillRect/>
          </a:stretch>
        </p:blipFill>
        <p:spPr>
          <a:xfrm>
            <a:off x="203789" y="1787512"/>
            <a:ext cx="3446973" cy="1842256"/>
          </a:xfrm>
          <a:prstGeom prst="rect">
            <a:avLst/>
          </a:prstGeom>
          <a:ln w="12700">
            <a:miter lim="400000"/>
          </a:ln>
        </p:spPr>
      </p:pic>
      <p:pic>
        <p:nvPicPr>
          <p:cNvPr id="6" name="Obraz 5">
            <a:extLst>
              <a:ext uri="{FF2B5EF4-FFF2-40B4-BE49-F238E27FC236}">
                <a16:creationId xmlns:a16="http://schemas.microsoft.com/office/drawing/2014/main" id="{FB90E45A-5436-E70F-4456-990047A436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21222" y="2224236"/>
            <a:ext cx="2207093" cy="2207093"/>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931"/>
                                        </p:tgtEl>
                                        <p:attrNameLst>
                                          <p:attrName>style.visibility</p:attrName>
                                        </p:attrNameLst>
                                      </p:cBhvr>
                                      <p:to>
                                        <p:strVal val="visible"/>
                                      </p:to>
                                    </p:set>
                                    <p:animEffect transition="in" filter="fade">
                                      <p:cBhvr>
                                        <p:cTn id="7" dur="1000"/>
                                        <p:tgtEl>
                                          <p:spTgt spid="9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910"/>
                                        </p:tgtEl>
                                        <p:attrNameLst>
                                          <p:attrName>style.visibility</p:attrName>
                                        </p:attrNameLst>
                                      </p:cBhvr>
                                      <p:to>
                                        <p:strVal val="visible"/>
                                      </p:to>
                                    </p:set>
                                    <p:animEffect transition="in" filter="fade">
                                      <p:cBhvr>
                                        <p:cTn id="12" dur="1000"/>
                                        <p:tgtEl>
                                          <p:spTgt spid="9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5" nodeType="clickEffect">
                                  <p:stCondLst>
                                    <p:cond delay="0"/>
                                  </p:stCondLst>
                                  <p:iterate>
                                    <p:tmAbs val="0"/>
                                  </p:iterate>
                                  <p:childTnLst>
                                    <p:set>
                                      <p:cBhvr>
                                        <p:cTn id="16" fill="hold"/>
                                        <p:tgtEl>
                                          <p:spTgt spid="919"/>
                                        </p:tgtEl>
                                        <p:attrNameLst>
                                          <p:attrName>style.visibility</p:attrName>
                                        </p:attrNameLst>
                                      </p:cBhvr>
                                      <p:to>
                                        <p:strVal val="visible"/>
                                      </p:to>
                                    </p:set>
                                    <p:animEffect transition="in" filter="fade">
                                      <p:cBhvr>
                                        <p:cTn id="17" dur="1000"/>
                                        <p:tgtEl>
                                          <p:spTgt spid="919"/>
                                        </p:tgtEl>
                                      </p:cBhvr>
                                    </p:animEffect>
                                  </p:childTnLst>
                                </p:cTn>
                              </p:par>
                            </p:childTnLst>
                          </p:cTn>
                        </p:par>
                        <p:par>
                          <p:cTn id="18" fill="hold">
                            <p:stCondLst>
                              <p:cond delay="1000"/>
                            </p:stCondLst>
                            <p:childTnLst>
                              <p:par>
                                <p:cTn id="19" presetID="10" presetClass="entr" fill="hold" grpId="6" nodeType="afterEffect">
                                  <p:stCondLst>
                                    <p:cond delay="0"/>
                                  </p:stCondLst>
                                  <p:iterate>
                                    <p:tmAbs val="0"/>
                                  </p:iterate>
                                  <p:childTnLst>
                                    <p:set>
                                      <p:cBhvr>
                                        <p:cTn id="20" fill="hold"/>
                                        <p:tgtEl>
                                          <p:spTgt spid="911"/>
                                        </p:tgtEl>
                                        <p:attrNameLst>
                                          <p:attrName>style.visibility</p:attrName>
                                        </p:attrNameLst>
                                      </p:cBhvr>
                                      <p:to>
                                        <p:strVal val="visible"/>
                                      </p:to>
                                    </p:set>
                                    <p:animEffect transition="in" filter="fade">
                                      <p:cBhvr>
                                        <p:cTn id="21" dur="1000"/>
                                        <p:tgtEl>
                                          <p:spTgt spid="9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fill="hold" grpId="0" nodeType="clickEffect">
                                  <p:stCondLst>
                                    <p:cond delay="0"/>
                                  </p:stCondLst>
                                  <p:iterate>
                                    <p:tmAbs val="0"/>
                                  </p:iterate>
                                  <p:childTnLst>
                                    <p:set>
                                      <p:cBhvr>
                                        <p:cTn id="25" fill="hold"/>
                                        <p:tgtEl>
                                          <p:spTgt spid="27"/>
                                        </p:tgtEl>
                                        <p:attrNameLst>
                                          <p:attrName>style.visibility</p:attrName>
                                        </p:attrNameLst>
                                      </p:cBhvr>
                                      <p:to>
                                        <p:strVal val="visible"/>
                                      </p:to>
                                    </p:set>
                                    <p:animEffect transition="in" filter="fade">
                                      <p:cBhvr>
                                        <p:cTn id="26" dur="10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fill="hold" grpId="0" nodeType="clickEffect">
                                  <p:stCondLst>
                                    <p:cond delay="0"/>
                                  </p:stCondLst>
                                  <p:iterate>
                                    <p:tmAbs val="0"/>
                                  </p:iterate>
                                  <p:childTnLst>
                                    <p:set>
                                      <p:cBhvr>
                                        <p:cTn id="30" fill="hold"/>
                                        <p:tgtEl>
                                          <p:spTgt spid="38"/>
                                        </p:tgtEl>
                                        <p:attrNameLst>
                                          <p:attrName>style.visibility</p:attrName>
                                        </p:attrNameLst>
                                      </p:cBhvr>
                                      <p:to>
                                        <p:strVal val="visible"/>
                                      </p:to>
                                    </p:set>
                                    <p:animEffect transition="in" filter="fade">
                                      <p:cBhvr>
                                        <p:cTn id="31"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 grpId="2" animBg="1" advAuto="0"/>
      <p:bldP spid="911" grpId="6" animBg="1" advAuto="0"/>
      <p:bldP spid="919" grpId="5" animBg="1" advAuto="0"/>
      <p:bldP spid="931" grpId="1" animBg="1" advAuto="0"/>
      <p:bldP spid="27" grpId="0" animBg="1" advAuto="0"/>
      <p:bldP spid="38"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 name="Symbol zastępczy tekstu 4"/>
          <p:cNvSpPr txBox="1">
            <a:spLocks noGrp="1"/>
          </p:cNvSpPr>
          <p:nvPr>
            <p:ph type="body" sz="quarter" idx="1"/>
          </p:nvPr>
        </p:nvSpPr>
        <p:spPr>
          <a:xfrm>
            <a:off x="1014166" y="2222499"/>
            <a:ext cx="6978897" cy="1771538"/>
          </a:xfrm>
          <a:prstGeom prst="rect">
            <a:avLst/>
          </a:prstGeom>
        </p:spPr>
        <p:txBody>
          <a:bodyPr/>
          <a:lstStyle/>
          <a:p>
            <a:pPr>
              <a:defRPr b="1"/>
            </a:pPr>
            <a:r>
              <a:t>Dziękujemy</a:t>
            </a:r>
            <a:br/>
            <a:r>
              <a:rPr b="0"/>
              <a:t>za uwagę</a:t>
            </a:r>
          </a:p>
        </p:txBody>
      </p:sp>
      <p:pic>
        <p:nvPicPr>
          <p:cNvPr id="934" name="Logo-Zaczytani-3.png" descr="Logo-Zaczytani-3.png"/>
          <p:cNvPicPr>
            <a:picLocks noChangeAspect="1"/>
          </p:cNvPicPr>
          <p:nvPr/>
        </p:nvPicPr>
        <p:blipFill>
          <a:blip r:embed="rId2"/>
          <a:stretch>
            <a:fillRect/>
          </a:stretch>
        </p:blipFill>
        <p:spPr>
          <a:xfrm>
            <a:off x="10012174" y="6133853"/>
            <a:ext cx="1862514" cy="42303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933"/>
                                        </p:tgtEl>
                                        <p:attrNameLst>
                                          <p:attrName>style.visibility</p:attrName>
                                        </p:attrNameLst>
                                      </p:cBhvr>
                                      <p:to>
                                        <p:strVal val="visible"/>
                                      </p:to>
                                    </p:set>
                                    <p:animEffect transition="in" filter="fade">
                                      <p:cBhvr>
                                        <p:cTn id="7" dur="1500"/>
                                        <p:tgtEl>
                                          <p:spTgt spid="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3</a:t>
            </a:fld>
            <a:endParaRPr/>
          </a:p>
        </p:txBody>
      </p:sp>
      <p:sp>
        <p:nvSpPr>
          <p:cNvPr id="638" name="WSPÓŁTWORZYMY SPOTKANIE"/>
          <p:cNvSpPr txBox="1">
            <a:spLocks noGrp="1"/>
          </p:cNvSpPr>
          <p:nvPr>
            <p:ph type="body" sz="quarter" idx="1"/>
          </p:nvPr>
        </p:nvSpPr>
        <p:spPr>
          <a:xfrm>
            <a:off x="411387" y="549552"/>
            <a:ext cx="11372626" cy="479100"/>
          </a:xfrm>
          <a:prstGeom prst="rect">
            <a:avLst/>
          </a:prstGeom>
        </p:spPr>
        <p:txBody>
          <a:bodyPr/>
          <a:lstStyle>
            <a:lvl1pPr>
              <a:defRPr b="1"/>
            </a:lvl1pPr>
          </a:lstStyle>
          <a:p>
            <a:r>
              <a:t>WSPÓŁTWORZYMY SPOTKANIE</a:t>
            </a:r>
          </a:p>
        </p:txBody>
      </p:sp>
      <p:sp>
        <p:nvSpPr>
          <p:cNvPr id="639" name="pole tekstowe 42"/>
          <p:cNvSpPr txBox="1"/>
          <p:nvPr/>
        </p:nvSpPr>
        <p:spPr>
          <a:xfrm>
            <a:off x="1574503" y="3109916"/>
            <a:ext cx="2374912" cy="2082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600"/>
              </a:spcBef>
              <a:defRPr sz="1400" b="1">
                <a:solidFill>
                  <a:schemeClr val="accent1"/>
                </a:solidFill>
                <a:latin typeface="+mj-lt"/>
                <a:ea typeface="+mj-ea"/>
                <a:cs typeface="+mj-cs"/>
                <a:sym typeface="Source Sans Pro"/>
              </a:defRPr>
            </a:pPr>
            <a:r>
              <a:t>ROLA PROWADZĄCEGO </a:t>
            </a:r>
            <a:br/>
            <a:r>
              <a:t>W DANYM MOMENCIE </a:t>
            </a:r>
          </a:p>
          <a:p>
            <a:pPr marL="120315" indent="-120315">
              <a:spcBef>
                <a:spcPts val="600"/>
              </a:spcBef>
              <a:buSzPct val="100000"/>
              <a:buChar char="•"/>
              <a:defRPr sz="1200">
                <a:latin typeface="+mj-lt"/>
                <a:ea typeface="+mj-ea"/>
                <a:cs typeface="+mj-cs"/>
                <a:sym typeface="Source Sans Pro"/>
              </a:defRPr>
            </a:pPr>
            <a:r>
              <a:t>Czyta na głos treści pojawiające się na slajdzie.</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Upewnia się, czy wszyscy uczestnicy zrozumieli te treści.</a:t>
            </a:r>
          </a:p>
          <a:p>
            <a:pPr marL="120315" indent="-120315">
              <a:spcBef>
                <a:spcPts val="600"/>
              </a:spcBef>
              <a:buSzPct val="100000"/>
              <a:buChar char="•"/>
              <a:defRPr sz="1200">
                <a:latin typeface="+mj-lt"/>
                <a:ea typeface="+mj-ea"/>
                <a:cs typeface="+mj-cs"/>
                <a:sym typeface="Source Sans Pro"/>
              </a:defRPr>
            </a:pPr>
            <a:r>
              <a:t>Gdy na ekranie pojawi się kolejne kółko, przekazuje prowadzenie osobie po lewej stronie.</a:t>
            </a:r>
          </a:p>
        </p:txBody>
      </p:sp>
      <p:sp>
        <p:nvSpPr>
          <p:cNvPr id="640" name="pole tekstowe 37"/>
          <p:cNvSpPr txBox="1"/>
          <p:nvPr/>
        </p:nvSpPr>
        <p:spPr>
          <a:xfrm>
            <a:off x="5399478" y="3114654"/>
            <a:ext cx="2362872" cy="222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600"/>
              </a:spcBef>
              <a:defRPr sz="1400" b="1">
                <a:solidFill>
                  <a:schemeClr val="accent1"/>
                </a:solidFill>
                <a:latin typeface="+mj-lt"/>
                <a:ea typeface="+mj-ea"/>
                <a:cs typeface="+mj-cs"/>
                <a:sym typeface="Source Sans Pro"/>
              </a:defRPr>
            </a:pPr>
            <a:r>
              <a:t>SYMBOL RĘKI – WYKONUJEMY DODATKOWĄ CZYNNOŚĆ</a:t>
            </a:r>
          </a:p>
          <a:p>
            <a:pPr marL="120315" indent="-120315">
              <a:spcBef>
                <a:spcPts val="600"/>
              </a:spcBef>
              <a:buSzPct val="100000"/>
              <a:buChar char="•"/>
              <a:defRPr sz="1200">
                <a:latin typeface="+mj-lt"/>
                <a:ea typeface="+mj-ea"/>
                <a:cs typeface="+mj-cs"/>
                <a:sym typeface="Source Sans Pro"/>
              </a:defRPr>
            </a:pPr>
            <a:r>
              <a:t>Jeśli na slajdzie pojawi się symbol ręki, prowadzący wykonuje opisane zadanie (np. wyznacza osobę do mierzenia czasu, włącza audiobook itp.).</a:t>
            </a:r>
          </a:p>
          <a:p>
            <a:pPr marL="120315" indent="-120315">
              <a:spcBef>
                <a:spcPts val="600"/>
              </a:spcBef>
              <a:buSzPct val="100000"/>
              <a:buChar char="•"/>
              <a:defRPr sz="1200">
                <a:latin typeface="+mj-lt"/>
                <a:ea typeface="+mj-ea"/>
                <a:cs typeface="+mj-cs"/>
                <a:sym typeface="Source Sans Pro"/>
              </a:defRPr>
            </a:pPr>
            <a:r>
              <a:t>Prowadzący odpowiada za przypilnowanie, by zadanie zostało wykonane.</a:t>
            </a:r>
          </a:p>
        </p:txBody>
      </p:sp>
      <p:sp>
        <p:nvSpPr>
          <p:cNvPr id="641" name="pole tekstowe 37"/>
          <p:cNvSpPr txBox="1"/>
          <p:nvPr/>
        </p:nvSpPr>
        <p:spPr>
          <a:xfrm>
            <a:off x="9229305" y="3114652"/>
            <a:ext cx="2358018" cy="222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600"/>
              </a:spcBef>
              <a:defRPr sz="1400" b="1">
                <a:solidFill>
                  <a:schemeClr val="accent1"/>
                </a:solidFill>
                <a:latin typeface="+mj-lt"/>
                <a:ea typeface="+mj-ea"/>
                <a:cs typeface="+mj-cs"/>
                <a:sym typeface="Source Sans Pro"/>
              </a:defRPr>
            </a:pPr>
            <a:r>
              <a:t>SYMBOL ZIELONEGO KÓŁKA – MOŻNA ROZPOCZĄĆ AKTYWNOŚĆ</a:t>
            </a:r>
          </a:p>
          <a:p>
            <a:pPr marL="120315" indent="-120315">
              <a:spcBef>
                <a:spcPts val="600"/>
              </a:spcBef>
              <a:buSzPct val="100000"/>
              <a:buChar char="•"/>
              <a:defRPr sz="1200">
                <a:latin typeface="+mj-lt"/>
                <a:ea typeface="+mj-ea"/>
                <a:cs typeface="+mj-cs"/>
                <a:sym typeface="Source Sans Pro"/>
              </a:defRPr>
            </a:pPr>
            <a:r>
              <a:t>Kółko pojawia się w prawym górnym rogu, gdy wszystkie treści na slajdzie zostały wyświetlone.</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Oznacza gotowość do działania. Pomaga zsynchronizować tempo pracy i uniknąć przedwczesnego przejścia dalej.</a:t>
            </a:r>
          </a:p>
        </p:txBody>
      </p:sp>
      <p:sp>
        <p:nvSpPr>
          <p:cNvPr id="642" name="Prostokąt 25"/>
          <p:cNvSpPr/>
          <p:nvPr/>
        </p:nvSpPr>
        <p:spPr>
          <a:xfrm>
            <a:off x="328253" y="1317892"/>
            <a:ext cx="11535493" cy="1177281"/>
          </a:xfrm>
          <a:prstGeom prst="rect">
            <a:avLst/>
          </a:prstGeom>
          <a:solidFill>
            <a:srgbClr val="F3F3F3"/>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pic>
        <p:nvPicPr>
          <p:cNvPr id="643" name="02-ikona-strzalek.png" descr="02-ikona-strzalek.png"/>
          <p:cNvPicPr>
            <a:picLocks noChangeAspect="1"/>
          </p:cNvPicPr>
          <p:nvPr/>
        </p:nvPicPr>
        <p:blipFill>
          <a:blip r:embed="rId2"/>
          <a:stretch>
            <a:fillRect/>
          </a:stretch>
        </p:blipFill>
        <p:spPr>
          <a:xfrm>
            <a:off x="314366" y="2926333"/>
            <a:ext cx="1029355" cy="1029356"/>
          </a:xfrm>
          <a:prstGeom prst="rect">
            <a:avLst/>
          </a:prstGeom>
          <a:ln w="12700">
            <a:miter lim="400000"/>
          </a:ln>
        </p:spPr>
      </p:pic>
      <p:pic>
        <p:nvPicPr>
          <p:cNvPr id="644" name="01-ikona-dloni.png" descr="01-ikona-dloni.png"/>
          <p:cNvPicPr>
            <a:picLocks noChangeAspect="1"/>
          </p:cNvPicPr>
          <p:nvPr/>
        </p:nvPicPr>
        <p:blipFill>
          <a:blip r:embed="rId3"/>
          <a:stretch>
            <a:fillRect/>
          </a:stretch>
        </p:blipFill>
        <p:spPr>
          <a:xfrm>
            <a:off x="4180197" y="2926333"/>
            <a:ext cx="1029356" cy="1029356"/>
          </a:xfrm>
          <a:prstGeom prst="rect">
            <a:avLst/>
          </a:prstGeom>
          <a:ln w="12700">
            <a:miter lim="400000"/>
          </a:ln>
        </p:spPr>
      </p:pic>
      <p:pic>
        <p:nvPicPr>
          <p:cNvPr id="645" name="03-ikona-swiatelka.png" descr="03-ikona-swiatelka.png"/>
          <p:cNvPicPr>
            <a:picLocks noChangeAspect="1"/>
          </p:cNvPicPr>
          <p:nvPr/>
        </p:nvPicPr>
        <p:blipFill>
          <a:blip r:embed="rId4"/>
          <a:stretch>
            <a:fillRect/>
          </a:stretch>
        </p:blipFill>
        <p:spPr>
          <a:xfrm>
            <a:off x="8025600" y="2926333"/>
            <a:ext cx="1029356" cy="1029356"/>
          </a:xfrm>
          <a:prstGeom prst="rect">
            <a:avLst/>
          </a:prstGeom>
          <a:ln w="12700">
            <a:miter lim="400000"/>
          </a:ln>
        </p:spPr>
      </p:pic>
      <p:grpSp>
        <p:nvGrpSpPr>
          <p:cNvPr id="648" name="Grupuj"/>
          <p:cNvGrpSpPr/>
          <p:nvPr/>
        </p:nvGrpSpPr>
        <p:grpSpPr>
          <a:xfrm>
            <a:off x="518921" y="1578102"/>
            <a:ext cx="10619603" cy="758808"/>
            <a:chOff x="-1" y="0"/>
            <a:chExt cx="10619602" cy="758807"/>
          </a:xfrm>
        </p:grpSpPr>
        <p:sp>
          <p:nvSpPr>
            <p:cNvPr id="646" name="Symbol zastępczy tekstu 39"/>
            <p:cNvSpPr txBox="1"/>
            <p:nvPr/>
          </p:nvSpPr>
          <p:spPr>
            <a:xfrm>
              <a:off x="-1" y="0"/>
              <a:ext cx="10619602" cy="7588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p>
              <a:pPr defTabSz="813816">
                <a:lnSpc>
                  <a:spcPct val="108000"/>
                </a:lnSpc>
                <a:defRPr sz="1400" b="1">
                  <a:solidFill>
                    <a:schemeClr val="accent1"/>
                  </a:solidFill>
                  <a:latin typeface="+mj-lt"/>
                  <a:ea typeface="+mj-ea"/>
                  <a:cs typeface="+mj-cs"/>
                  <a:sym typeface="Source Sans Pro"/>
                </a:defRPr>
              </a:pPr>
              <a:r>
                <a:t>NIE MA JEDNEJ OSOBY PROWADZĄCEJ </a:t>
              </a:r>
              <a:br/>
              <a:r>
                <a:rPr b="0"/>
                <a:t>– KAŻDY UCZESTNIK WEJDZIE W ROLĘ PROWADZĄCEGO W MAŁYCH FRAGMENTACH SPOTKANIA. </a:t>
              </a:r>
            </a:p>
            <a:p>
              <a:pPr defTabSz="813816">
                <a:lnSpc>
                  <a:spcPct val="108000"/>
                </a:lnSpc>
                <a:defRPr sz="1400">
                  <a:solidFill>
                    <a:schemeClr val="accent1"/>
                  </a:solidFill>
                  <a:latin typeface="+mj-lt"/>
                  <a:ea typeface="+mj-ea"/>
                  <a:cs typeface="+mj-cs"/>
                  <a:sym typeface="Source Sans Pro"/>
                </a:defRPr>
              </a:pPr>
              <a:r>
                <a:t>Kiedy pojawi się kółko ze strzałką (      ), aktualnie prowadząca osoba przekazuje rolę kolejnej zgodnie z ruchem wskazówek zegara.</a:t>
              </a:r>
            </a:p>
          </p:txBody>
        </p:sp>
        <p:pic>
          <p:nvPicPr>
            <p:cNvPr id="647" name="02-ikona-strzalek.png" descr="02-ikona-strzalek.png"/>
            <p:cNvPicPr>
              <a:picLocks noChangeAspect="1"/>
            </p:cNvPicPr>
            <p:nvPr/>
          </p:nvPicPr>
          <p:blipFill>
            <a:blip r:embed="rId2"/>
            <a:stretch>
              <a:fillRect/>
            </a:stretch>
          </p:blipFill>
          <p:spPr>
            <a:xfrm>
              <a:off x="2508031" y="457866"/>
              <a:ext cx="285716" cy="246399"/>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642"/>
                                        </p:tgtEl>
                                        <p:attrNameLst>
                                          <p:attrName>style.visibility</p:attrName>
                                        </p:attrNameLst>
                                      </p:cBhvr>
                                      <p:to>
                                        <p:strVal val="visible"/>
                                      </p:to>
                                    </p:set>
                                    <p:animEffect transition="in" filter="fade">
                                      <p:cBhvr>
                                        <p:cTn id="7" dur="1000"/>
                                        <p:tgtEl>
                                          <p:spTgt spid="642"/>
                                        </p:tgtEl>
                                      </p:cBhvr>
                                    </p:animEffect>
                                  </p:childTnLst>
                                </p:cTn>
                              </p:par>
                            </p:childTnLst>
                          </p:cTn>
                        </p:par>
                        <p:par>
                          <p:cTn id="8" fill="hold">
                            <p:stCondLst>
                              <p:cond delay="1000"/>
                            </p:stCondLst>
                            <p:childTnLst>
                              <p:par>
                                <p:cTn id="9" presetID="10" presetClass="entr" fill="hold" grpId="2" nodeType="afterEffect">
                                  <p:stCondLst>
                                    <p:cond delay="0"/>
                                  </p:stCondLst>
                                  <p:iterate>
                                    <p:tmAbs val="0"/>
                                  </p:iterate>
                                  <p:childTnLst>
                                    <p:set>
                                      <p:cBhvr>
                                        <p:cTn id="10" fill="hold"/>
                                        <p:tgtEl>
                                          <p:spTgt spid="648"/>
                                        </p:tgtEl>
                                        <p:attrNameLst>
                                          <p:attrName>style.visibility</p:attrName>
                                        </p:attrNameLst>
                                      </p:cBhvr>
                                      <p:to>
                                        <p:strVal val="visible"/>
                                      </p:to>
                                    </p:set>
                                    <p:animEffect transition="in" filter="fade">
                                      <p:cBhvr>
                                        <p:cTn id="11" dur="1500"/>
                                        <p:tgtEl>
                                          <p:spTgt spid="64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3" nodeType="clickEffect">
                                  <p:stCondLst>
                                    <p:cond delay="0"/>
                                  </p:stCondLst>
                                  <p:iterate>
                                    <p:tmAbs val="0"/>
                                  </p:iterate>
                                  <p:childTnLst>
                                    <p:set>
                                      <p:cBhvr>
                                        <p:cTn id="15" fill="hold"/>
                                        <p:tgtEl>
                                          <p:spTgt spid="643"/>
                                        </p:tgtEl>
                                        <p:attrNameLst>
                                          <p:attrName>style.visibility</p:attrName>
                                        </p:attrNameLst>
                                      </p:cBhvr>
                                      <p:to>
                                        <p:strVal val="visible"/>
                                      </p:to>
                                    </p:set>
                                    <p:animEffect transition="in" filter="fade">
                                      <p:cBhvr>
                                        <p:cTn id="16" dur="1000"/>
                                        <p:tgtEl>
                                          <p:spTgt spid="643"/>
                                        </p:tgtEl>
                                      </p:cBhvr>
                                    </p:animEffect>
                                  </p:childTnLst>
                                </p:cTn>
                              </p:par>
                            </p:childTnLst>
                          </p:cTn>
                        </p:par>
                        <p:par>
                          <p:cTn id="17" fill="hold">
                            <p:stCondLst>
                              <p:cond delay="1000"/>
                            </p:stCondLst>
                            <p:childTnLst>
                              <p:par>
                                <p:cTn id="18" presetID="10" presetClass="entr" fill="hold" grpId="4" nodeType="afterEffect">
                                  <p:stCondLst>
                                    <p:cond delay="0"/>
                                  </p:stCondLst>
                                  <p:iterate>
                                    <p:tmAbs val="0"/>
                                  </p:iterate>
                                  <p:childTnLst>
                                    <p:set>
                                      <p:cBhvr>
                                        <p:cTn id="19" fill="hold"/>
                                        <p:tgtEl>
                                          <p:spTgt spid="639"/>
                                        </p:tgtEl>
                                        <p:attrNameLst>
                                          <p:attrName>style.visibility</p:attrName>
                                        </p:attrNameLst>
                                      </p:cBhvr>
                                      <p:to>
                                        <p:strVal val="visible"/>
                                      </p:to>
                                    </p:set>
                                    <p:animEffect transition="in" filter="fade">
                                      <p:cBhvr>
                                        <p:cTn id="20" dur="1000"/>
                                        <p:tgtEl>
                                          <p:spTgt spid="63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5" nodeType="clickEffect">
                                  <p:stCondLst>
                                    <p:cond delay="0"/>
                                  </p:stCondLst>
                                  <p:iterate>
                                    <p:tmAbs val="0"/>
                                  </p:iterate>
                                  <p:childTnLst>
                                    <p:set>
                                      <p:cBhvr>
                                        <p:cTn id="24" fill="hold"/>
                                        <p:tgtEl>
                                          <p:spTgt spid="644"/>
                                        </p:tgtEl>
                                        <p:attrNameLst>
                                          <p:attrName>style.visibility</p:attrName>
                                        </p:attrNameLst>
                                      </p:cBhvr>
                                      <p:to>
                                        <p:strVal val="visible"/>
                                      </p:to>
                                    </p:set>
                                    <p:animEffect transition="in" filter="fade">
                                      <p:cBhvr>
                                        <p:cTn id="25" dur="1000"/>
                                        <p:tgtEl>
                                          <p:spTgt spid="644"/>
                                        </p:tgtEl>
                                      </p:cBhvr>
                                    </p:animEffect>
                                  </p:childTnLst>
                                </p:cTn>
                              </p:par>
                            </p:childTnLst>
                          </p:cTn>
                        </p:par>
                        <p:par>
                          <p:cTn id="26" fill="hold">
                            <p:stCondLst>
                              <p:cond delay="1000"/>
                            </p:stCondLst>
                            <p:childTnLst>
                              <p:par>
                                <p:cTn id="27" presetID="10" presetClass="entr" fill="hold" grpId="6" nodeType="afterEffect">
                                  <p:stCondLst>
                                    <p:cond delay="0"/>
                                  </p:stCondLst>
                                  <p:iterate>
                                    <p:tmAbs val="0"/>
                                  </p:iterate>
                                  <p:childTnLst>
                                    <p:set>
                                      <p:cBhvr>
                                        <p:cTn id="28" fill="hold"/>
                                        <p:tgtEl>
                                          <p:spTgt spid="640"/>
                                        </p:tgtEl>
                                        <p:attrNameLst>
                                          <p:attrName>style.visibility</p:attrName>
                                        </p:attrNameLst>
                                      </p:cBhvr>
                                      <p:to>
                                        <p:strVal val="visible"/>
                                      </p:to>
                                    </p:set>
                                    <p:animEffect transition="in" filter="fade">
                                      <p:cBhvr>
                                        <p:cTn id="29" dur="1000"/>
                                        <p:tgtEl>
                                          <p:spTgt spid="64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fill="hold" grpId="7" nodeType="clickEffect">
                                  <p:stCondLst>
                                    <p:cond delay="0"/>
                                  </p:stCondLst>
                                  <p:iterate>
                                    <p:tmAbs val="0"/>
                                  </p:iterate>
                                  <p:childTnLst>
                                    <p:set>
                                      <p:cBhvr>
                                        <p:cTn id="33" fill="hold"/>
                                        <p:tgtEl>
                                          <p:spTgt spid="645"/>
                                        </p:tgtEl>
                                        <p:attrNameLst>
                                          <p:attrName>style.visibility</p:attrName>
                                        </p:attrNameLst>
                                      </p:cBhvr>
                                      <p:to>
                                        <p:strVal val="visible"/>
                                      </p:to>
                                    </p:set>
                                    <p:animEffect transition="in" filter="fade">
                                      <p:cBhvr>
                                        <p:cTn id="34" dur="1000"/>
                                        <p:tgtEl>
                                          <p:spTgt spid="645"/>
                                        </p:tgtEl>
                                      </p:cBhvr>
                                    </p:animEffect>
                                  </p:childTnLst>
                                </p:cTn>
                              </p:par>
                            </p:childTnLst>
                          </p:cTn>
                        </p:par>
                        <p:par>
                          <p:cTn id="35" fill="hold">
                            <p:stCondLst>
                              <p:cond delay="1000"/>
                            </p:stCondLst>
                            <p:childTnLst>
                              <p:par>
                                <p:cTn id="36" presetID="10" presetClass="entr" fill="hold" grpId="8" nodeType="afterEffect">
                                  <p:stCondLst>
                                    <p:cond delay="0"/>
                                  </p:stCondLst>
                                  <p:iterate>
                                    <p:tmAbs val="0"/>
                                  </p:iterate>
                                  <p:childTnLst>
                                    <p:set>
                                      <p:cBhvr>
                                        <p:cTn id="37" fill="hold"/>
                                        <p:tgtEl>
                                          <p:spTgt spid="641"/>
                                        </p:tgtEl>
                                        <p:attrNameLst>
                                          <p:attrName>style.visibility</p:attrName>
                                        </p:attrNameLst>
                                      </p:cBhvr>
                                      <p:to>
                                        <p:strVal val="visible"/>
                                      </p:to>
                                    </p:set>
                                    <p:animEffect transition="in" filter="fade">
                                      <p:cBhvr>
                                        <p:cTn id="38" dur="1000"/>
                                        <p:tgtEl>
                                          <p:spTgt spid="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4" animBg="1" advAuto="0"/>
      <p:bldP spid="640" grpId="6" animBg="1" advAuto="0"/>
      <p:bldP spid="641" grpId="8" animBg="1" advAuto="0"/>
      <p:bldP spid="642" grpId="1" animBg="1" advAuto="0"/>
      <p:bldP spid="643" grpId="3" animBg="1" advAuto="0"/>
      <p:bldP spid="644" grpId="5" animBg="1" advAuto="0"/>
      <p:bldP spid="645" grpId="7" animBg="1" advAuto="0"/>
      <p:bldP spid="648"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Prostokąt"/>
          <p:cNvSpPr/>
          <p:nvPr/>
        </p:nvSpPr>
        <p:spPr>
          <a:xfrm>
            <a:off x="8865085" y="4507257"/>
            <a:ext cx="2701464" cy="333735"/>
          </a:xfrm>
          <a:prstGeom prst="rect">
            <a:avLst/>
          </a:prstGeom>
          <a:solidFill>
            <a:srgbClr val="F3F3F3"/>
          </a:solidFill>
          <a:ln w="12700">
            <a:miter lim="400000"/>
          </a:ln>
        </p:spPr>
        <p:txBody>
          <a:bodyPr lIns="45718" tIns="45718" rIns="45718" bIns="45718" anchor="ctr"/>
          <a:lstStyle/>
          <a:p>
            <a:pPr>
              <a:defRPr>
                <a:latin typeface="+mj-lt"/>
                <a:ea typeface="+mj-ea"/>
                <a:cs typeface="+mj-cs"/>
                <a:sym typeface="Source Sans Pro"/>
              </a:defRPr>
            </a:pPr>
            <a:endParaRPr/>
          </a:p>
        </p:txBody>
      </p:sp>
      <p:sp>
        <p:nvSpPr>
          <p:cNvPr id="651"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4</a:t>
            </a:fld>
            <a:endParaRPr/>
          </a:p>
        </p:txBody>
      </p:sp>
      <p:sp>
        <p:nvSpPr>
          <p:cNvPr id="652" name="AGENDA SPOTKANIA"/>
          <p:cNvSpPr txBox="1">
            <a:spLocks noGrp="1"/>
          </p:cNvSpPr>
          <p:nvPr>
            <p:ph type="body" sz="quarter" idx="1"/>
          </p:nvPr>
        </p:nvSpPr>
        <p:spPr>
          <a:xfrm>
            <a:off x="4859337" y="578907"/>
            <a:ext cx="3388763" cy="629268"/>
          </a:xfrm>
          <a:prstGeom prst="rect">
            <a:avLst/>
          </a:prstGeom>
        </p:spPr>
        <p:txBody>
          <a:bodyPr/>
          <a:lstStyle>
            <a:lvl1pPr defTabSz="832103">
              <a:lnSpc>
                <a:spcPts val="2500"/>
              </a:lnSpc>
              <a:defRPr sz="2500" b="1"/>
            </a:lvl1pPr>
          </a:lstStyle>
          <a:p>
            <a:r>
              <a:t>AGENDA SPOTKANIA</a:t>
            </a:r>
          </a:p>
        </p:txBody>
      </p:sp>
      <p:graphicFrame>
        <p:nvGraphicFramePr>
          <p:cNvPr id="653" name="Tabela 17"/>
          <p:cNvGraphicFramePr/>
          <p:nvPr/>
        </p:nvGraphicFramePr>
        <p:xfrm>
          <a:off x="4924945" y="1264820"/>
          <a:ext cx="3967311" cy="5077260"/>
        </p:xfrm>
        <a:graphic>
          <a:graphicData uri="http://schemas.openxmlformats.org/drawingml/2006/table">
            <a:tbl>
              <a:tblPr firstRow="1" bandRow="1">
                <a:tableStyleId>{4C3C2611-4C71-4FC5-86AE-919BDF0F9419}</a:tableStyleId>
              </a:tblPr>
              <a:tblGrid>
                <a:gridCol w="462999">
                  <a:extLst>
                    <a:ext uri="{9D8B030D-6E8A-4147-A177-3AD203B41FA5}">
                      <a16:colId xmlns:a16="http://schemas.microsoft.com/office/drawing/2014/main" val="20000"/>
                    </a:ext>
                  </a:extLst>
                </a:gridCol>
                <a:gridCol w="3504312">
                  <a:extLst>
                    <a:ext uri="{9D8B030D-6E8A-4147-A177-3AD203B41FA5}">
                      <a16:colId xmlns:a16="http://schemas.microsoft.com/office/drawing/2014/main" val="20001"/>
                    </a:ext>
                  </a:extLst>
                </a:gridCol>
              </a:tblGrid>
              <a:tr h="564140">
                <a:tc>
                  <a:txBody>
                    <a:bodyPr/>
                    <a:lstStyle/>
                    <a:p>
                      <a:pPr algn="ctr">
                        <a:lnSpc>
                          <a:spcPts val="1400"/>
                        </a:lnSpc>
                        <a:defRPr sz="1800" b="0">
                          <a:solidFill>
                            <a:srgbClr val="000000"/>
                          </a:solidFill>
                        </a:defRPr>
                      </a:pPr>
                      <a:r>
                        <a:rPr sz="1600" dirty="0">
                          <a:solidFill>
                            <a:schemeClr val="accent3"/>
                          </a:solidFill>
                        </a:rPr>
                        <a:t>1</a:t>
                      </a:r>
                    </a:p>
                  </a:txBody>
                  <a:tcPr marL="45720" marR="45720" anchor="ctr" horzOverflow="overflow">
                    <a:lnL w="12700">
                      <a:miter lim="400000"/>
                    </a:lnL>
                    <a:lnR w="381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a:solidFill>
                        <a:srgbClr val="FFFFFF"/>
                      </a:solidFill>
                    </a:lnB>
                    <a:solidFill>
                      <a:srgbClr val="DBF1FA"/>
                    </a:solidFill>
                  </a:tcPr>
                </a:tc>
                <a:tc>
                  <a:txBody>
                    <a:bodyPr/>
                    <a:lstStyle/>
                    <a:p>
                      <a:pPr>
                        <a:defRPr sz="1400" b="0">
                          <a:solidFill>
                            <a:srgbClr val="555555"/>
                          </a:solidFill>
                        </a:defRPr>
                      </a:pPr>
                      <a:r>
                        <a:rPr dirty="0" err="1"/>
                        <a:t>Wprowadzenie</a:t>
                      </a:r>
                      <a:r>
                        <a:rPr dirty="0"/>
                        <a:t>: </a:t>
                      </a:r>
                      <a:r>
                        <a:rPr lang="pl-PL" b="1" dirty="0">
                          <a:solidFill>
                            <a:schemeClr val="accent1"/>
                          </a:solidFill>
                        </a:rPr>
                        <a:t>10</a:t>
                      </a:r>
                      <a:r>
                        <a:rPr b="1" dirty="0">
                          <a:solidFill>
                            <a:schemeClr val="accent1"/>
                          </a:solidFill>
                        </a:rPr>
                        <a:t> min</a:t>
                      </a:r>
                    </a:p>
                  </a:txBody>
                  <a:tcPr marL="45720" marR="45720" anchor="ctr" horzOverflow="overflow">
                    <a:lnL w="38100" cap="flat" cmpd="sng" algn="ctr">
                      <a:solidFill>
                        <a:srgbClr val="FFFFFF"/>
                      </a:solidFill>
                      <a:prstDash val="solid"/>
                      <a:round/>
                      <a:headEnd type="none" w="med" len="med"/>
                      <a:tailEnd type="none" w="med" len="med"/>
                    </a:lnL>
                    <a:lnR w="12700">
                      <a:miter lim="400000"/>
                    </a:lnR>
                    <a:lnT w="12700">
                      <a:noFill/>
                      <a:miter lim="400000"/>
                    </a:lnT>
                    <a:lnB w="12700">
                      <a:miter lim="400000"/>
                    </a:lnB>
                    <a:noFill/>
                  </a:tcPr>
                </a:tc>
                <a:extLst>
                  <a:ext uri="{0D108BD9-81ED-4DB2-BD59-A6C34878D82A}">
                    <a16:rowId xmlns:a16="http://schemas.microsoft.com/office/drawing/2014/main" val="10000"/>
                  </a:ext>
                </a:extLst>
              </a:tr>
              <a:tr h="564140">
                <a:tc>
                  <a:txBody>
                    <a:bodyPr/>
                    <a:lstStyle/>
                    <a:p>
                      <a:pPr algn="ctr">
                        <a:lnSpc>
                          <a:spcPts val="1400"/>
                        </a:lnSpc>
                        <a:defRPr sz="1800">
                          <a:solidFill>
                            <a:srgbClr val="000000"/>
                          </a:solidFill>
                        </a:defRPr>
                      </a:pPr>
                      <a:r>
                        <a:rPr sz="1600">
                          <a:solidFill>
                            <a:schemeClr val="accent3"/>
                          </a:solidFill>
                        </a:rPr>
                        <a:t>2</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rPr dirty="0" err="1"/>
                        <a:t>Rund</a:t>
                      </a:r>
                      <a:r>
                        <a:rPr lang="pl-PL" dirty="0"/>
                        <a:t>k</a:t>
                      </a:r>
                      <a:r>
                        <a:rPr dirty="0"/>
                        <a:t>a </a:t>
                      </a:r>
                      <a:r>
                        <a:rPr dirty="0" err="1"/>
                        <a:t>integracyjna</a:t>
                      </a:r>
                      <a:r>
                        <a:rPr dirty="0"/>
                        <a:t>: </a:t>
                      </a:r>
                      <a:r>
                        <a:rPr b="1" dirty="0">
                          <a:solidFill>
                            <a:schemeClr val="accent1"/>
                          </a:solidFill>
                        </a:rPr>
                        <a:t>1</a:t>
                      </a:r>
                      <a:r>
                        <a:rPr lang="pl-PL" b="1" dirty="0">
                          <a:solidFill>
                            <a:schemeClr val="accent1"/>
                          </a:solidFill>
                        </a:rPr>
                        <a:t>5</a:t>
                      </a:r>
                      <a:r>
                        <a:rPr b="1" dirty="0">
                          <a:solidFill>
                            <a:schemeClr val="accent1"/>
                          </a:solidFill>
                        </a:rPr>
                        <a:t>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1"/>
                  </a:ext>
                </a:extLst>
              </a:tr>
              <a:tr h="564140">
                <a:tc>
                  <a:txBody>
                    <a:bodyPr/>
                    <a:lstStyle/>
                    <a:p>
                      <a:pPr algn="ctr">
                        <a:lnSpc>
                          <a:spcPts val="1400"/>
                        </a:lnSpc>
                        <a:defRPr sz="1800">
                          <a:solidFill>
                            <a:srgbClr val="000000"/>
                          </a:solidFill>
                        </a:defRPr>
                      </a:pPr>
                      <a:r>
                        <a:rPr sz="1600">
                          <a:solidFill>
                            <a:schemeClr val="accent3"/>
                          </a:solidFill>
                        </a:rPr>
                        <a:t>3</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rPr dirty="0" err="1"/>
                        <a:t>Wysłuchanie</a:t>
                      </a:r>
                      <a:r>
                        <a:rPr dirty="0"/>
                        <a:t> </a:t>
                      </a:r>
                      <a:r>
                        <a:rPr dirty="0" err="1"/>
                        <a:t>audiobooka</a:t>
                      </a:r>
                      <a:r>
                        <a:rPr dirty="0"/>
                        <a:t>: </a:t>
                      </a:r>
                      <a:r>
                        <a:rPr b="1" dirty="0">
                          <a:solidFill>
                            <a:schemeClr val="accent1"/>
                          </a:solidFill>
                        </a:rPr>
                        <a:t>30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2"/>
                  </a:ext>
                </a:extLst>
              </a:tr>
              <a:tr h="564140">
                <a:tc>
                  <a:txBody>
                    <a:bodyPr/>
                    <a:lstStyle/>
                    <a:p>
                      <a:pPr algn="ctr">
                        <a:lnSpc>
                          <a:spcPts val="1400"/>
                        </a:lnSpc>
                        <a:defRPr sz="1800">
                          <a:solidFill>
                            <a:srgbClr val="000000"/>
                          </a:solidFill>
                        </a:defRPr>
                      </a:pPr>
                      <a:r>
                        <a:rPr sz="1600" dirty="0">
                          <a:solidFill>
                            <a:schemeClr val="accent3"/>
                          </a:solidFill>
                        </a:rPr>
                        <a:t>4</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rPr dirty="0" err="1"/>
                        <a:t>Dyskusja</a:t>
                      </a:r>
                      <a:r>
                        <a:rPr dirty="0"/>
                        <a:t> w </a:t>
                      </a:r>
                      <a:r>
                        <a:rPr lang="pl-PL" dirty="0"/>
                        <a:t>pod</a:t>
                      </a:r>
                      <a:r>
                        <a:rPr dirty="0" err="1"/>
                        <a:t>grup</a:t>
                      </a:r>
                      <a:r>
                        <a:rPr lang="pl-PL" dirty="0"/>
                        <a:t>ach</a:t>
                      </a:r>
                      <a:r>
                        <a:rPr dirty="0"/>
                        <a:t>: </a:t>
                      </a:r>
                      <a:r>
                        <a:rPr b="1" dirty="0">
                          <a:solidFill>
                            <a:schemeClr val="accent1"/>
                          </a:solidFill>
                        </a:rPr>
                        <a:t> </a:t>
                      </a:r>
                      <a:r>
                        <a:rPr lang="pl-PL" b="1" dirty="0">
                          <a:solidFill>
                            <a:schemeClr val="accent1"/>
                          </a:solidFill>
                        </a:rPr>
                        <a:t>6</a:t>
                      </a:r>
                      <a:r>
                        <a:rPr b="1" dirty="0">
                          <a:solidFill>
                            <a:schemeClr val="accent1"/>
                          </a:solidFill>
                        </a:rPr>
                        <a:t>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3"/>
                  </a:ext>
                </a:extLst>
              </a:tr>
              <a:tr h="564140">
                <a:tc>
                  <a:txBody>
                    <a:bodyPr/>
                    <a:lstStyle/>
                    <a:p>
                      <a:pPr algn="ctr">
                        <a:lnSpc>
                          <a:spcPts val="1400"/>
                        </a:lnSpc>
                        <a:defRPr sz="1800">
                          <a:solidFill>
                            <a:srgbClr val="000000"/>
                          </a:solidFill>
                        </a:defRPr>
                      </a:pPr>
                      <a:r>
                        <a:rPr lang="pl-PL" sz="1600" dirty="0">
                          <a:solidFill>
                            <a:schemeClr val="accent3"/>
                          </a:solidFill>
                        </a:rPr>
                        <a:t>5</a:t>
                      </a:r>
                      <a:endParaRPr sz="1600" dirty="0">
                        <a:solidFill>
                          <a:schemeClr val="accent3"/>
                        </a:solidFill>
                      </a:endParaRPr>
                    </a:p>
                  </a:txBody>
                  <a:tcPr marL="45720" marR="45720" anchor="ctr" horzOverflow="overflow">
                    <a:lnL w="12700">
                      <a:miter lim="400000"/>
                    </a:lnL>
                    <a:lnR w="38100" cap="flat" cmpd="sng" algn="ctr">
                      <a:solidFill>
                        <a:srgbClr val="FFFFFF"/>
                      </a:solidFill>
                      <a:prstDash val="solid"/>
                      <a:round/>
                      <a:headEnd type="none" w="med" len="med"/>
                      <a:tailEnd type="none" w="med" len="med"/>
                    </a:lnR>
                    <a:lnT w="76200">
                      <a:solidFill>
                        <a:srgbClr val="FFFFFF"/>
                      </a:solidFill>
                    </a:lnT>
                    <a:lnB w="76200" cap="flat" cmpd="sng" algn="ctr">
                      <a:solidFill>
                        <a:srgbClr val="FFFFFF"/>
                      </a:solidFill>
                      <a:prstDash val="solid"/>
                      <a:round/>
                      <a:headEnd type="none" w="med" len="med"/>
                      <a:tailEnd type="none" w="med" len="med"/>
                    </a:lnB>
                    <a:solidFill>
                      <a:srgbClr val="DBF1FA"/>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sz="1400"/>
                      </a:pPr>
                      <a:r>
                        <a:rPr lang="pl-PL" b="1" dirty="0"/>
                        <a:t>Przerwa kawowa: </a:t>
                      </a:r>
                      <a:r>
                        <a:rPr lang="pl-PL" b="1" dirty="0">
                          <a:solidFill>
                            <a:schemeClr val="accent1"/>
                          </a:solidFill>
                        </a:rPr>
                        <a:t> 15 min</a:t>
                      </a:r>
                    </a:p>
                  </a:txBody>
                  <a:tcPr marL="45720" marR="45720" anchor="ctr" horzOverflow="overflow">
                    <a:lnL w="38100" cap="flat" cmpd="sng" algn="ctr">
                      <a:solidFill>
                        <a:srgbClr val="FFFFFF"/>
                      </a:solidFill>
                      <a:prstDash val="solid"/>
                      <a:round/>
                      <a:headEnd type="none" w="med" len="med"/>
                      <a:tailEnd type="none" w="med" len="med"/>
                    </a:lnL>
                    <a:lnR w="12700">
                      <a:miter lim="400000"/>
                    </a:lnR>
                    <a:lnT w="12700">
                      <a:miter lim="400000"/>
                    </a:lnT>
                    <a:lnB w="12700">
                      <a:noFill/>
                      <a:miter lim="400000"/>
                    </a:lnB>
                    <a:noFill/>
                  </a:tcPr>
                </a:tc>
                <a:extLst>
                  <a:ext uri="{0D108BD9-81ED-4DB2-BD59-A6C34878D82A}">
                    <a16:rowId xmlns:a16="http://schemas.microsoft.com/office/drawing/2014/main" val="138479217"/>
                  </a:ext>
                </a:extLst>
              </a:tr>
              <a:tr h="564140">
                <a:tc>
                  <a:txBody>
                    <a:bodyPr/>
                    <a:lstStyle/>
                    <a:p>
                      <a:pPr algn="ctr">
                        <a:lnSpc>
                          <a:spcPts val="1400"/>
                        </a:lnSpc>
                        <a:defRPr sz="1800">
                          <a:solidFill>
                            <a:srgbClr val="000000"/>
                          </a:solidFill>
                        </a:defRPr>
                      </a:pPr>
                      <a:r>
                        <a:rPr lang="pl-PL" sz="1600" dirty="0">
                          <a:solidFill>
                            <a:schemeClr val="accent3"/>
                          </a:solidFill>
                        </a:rPr>
                        <a:t>6</a:t>
                      </a:r>
                      <a:endParaRPr sz="1600" dirty="0">
                        <a:solidFill>
                          <a:schemeClr val="accent3"/>
                        </a:solidFill>
                      </a:endParaRP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rPr lang="pl-PL" dirty="0"/>
                        <a:t>Dyskusja całego zespołu</a:t>
                      </a:r>
                      <a:r>
                        <a:rPr dirty="0"/>
                        <a:t>: </a:t>
                      </a:r>
                      <a:r>
                        <a:rPr lang="pl-PL" b="1" dirty="0">
                          <a:solidFill>
                            <a:schemeClr val="accent1"/>
                          </a:solidFill>
                        </a:rPr>
                        <a:t>2</a:t>
                      </a:r>
                      <a:r>
                        <a:rPr b="1" dirty="0">
                          <a:solidFill>
                            <a:schemeClr val="accent1"/>
                          </a:solidFill>
                        </a:rPr>
                        <a:t>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4"/>
                  </a:ext>
                </a:extLst>
              </a:tr>
              <a:tr h="564140">
                <a:tc>
                  <a:txBody>
                    <a:bodyPr/>
                    <a:lstStyle/>
                    <a:p>
                      <a:pPr algn="ctr">
                        <a:lnSpc>
                          <a:spcPts val="1400"/>
                        </a:lnSpc>
                        <a:defRPr sz="1800">
                          <a:solidFill>
                            <a:srgbClr val="000000"/>
                          </a:solidFill>
                        </a:defRPr>
                      </a:pPr>
                      <a:r>
                        <a:rPr lang="pl-PL" sz="1600" dirty="0">
                          <a:solidFill>
                            <a:schemeClr val="accent3"/>
                          </a:solidFill>
                        </a:rPr>
                        <a:t>7</a:t>
                      </a:r>
                      <a:endParaRPr sz="1600" dirty="0">
                        <a:solidFill>
                          <a:schemeClr val="accent3"/>
                        </a:solidFill>
                      </a:endParaRPr>
                    </a:p>
                  </a:txBody>
                  <a:tcPr marL="45720" marR="45720" anchor="ctr" horzOverflow="overflow">
                    <a:lnL w="12700">
                      <a:miter lim="400000"/>
                    </a:lnL>
                    <a:lnR w="12700">
                      <a:miter lim="400000"/>
                    </a:lnR>
                    <a:lnT w="76200">
                      <a:solidFill>
                        <a:srgbClr val="FFFFFF"/>
                      </a:solidFill>
                    </a:lnT>
                    <a:lnB w="76200">
                      <a:solidFill>
                        <a:srgbClr val="FFFFFF"/>
                      </a:solidFill>
                    </a:lnB>
                    <a:solidFill>
                      <a:srgbClr val="DBF1FA"/>
                    </a:solidFill>
                  </a:tcPr>
                </a:tc>
                <a:tc>
                  <a:txBody>
                    <a:bodyPr/>
                    <a:lstStyle/>
                    <a:p>
                      <a:pPr>
                        <a:defRPr sz="1400">
                          <a:solidFill>
                            <a:srgbClr val="646464"/>
                          </a:solidFill>
                        </a:defRPr>
                      </a:pPr>
                      <a:r>
                        <a:rPr dirty="0" err="1"/>
                        <a:t>Refleksja</a:t>
                      </a:r>
                      <a:r>
                        <a:rPr dirty="0"/>
                        <a:t> </a:t>
                      </a:r>
                      <a:r>
                        <a:rPr dirty="0" err="1"/>
                        <a:t>osobista</a:t>
                      </a:r>
                      <a:r>
                        <a:rPr dirty="0"/>
                        <a:t>: </a:t>
                      </a:r>
                      <a:r>
                        <a:rPr b="1" dirty="0">
                          <a:solidFill>
                            <a:schemeClr val="accent1"/>
                          </a:solidFill>
                        </a:rPr>
                        <a:t>10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5"/>
                  </a:ext>
                </a:extLst>
              </a:tr>
              <a:tr h="564140">
                <a:tc>
                  <a:txBody>
                    <a:bodyPr/>
                    <a:lstStyle/>
                    <a:p>
                      <a:pPr algn="ctr">
                        <a:lnSpc>
                          <a:spcPts val="1400"/>
                        </a:lnSpc>
                        <a:defRPr sz="1800">
                          <a:solidFill>
                            <a:srgbClr val="000000"/>
                          </a:solidFill>
                        </a:defRPr>
                      </a:pPr>
                      <a:r>
                        <a:rPr lang="pl-PL" sz="1600" dirty="0">
                          <a:solidFill>
                            <a:schemeClr val="accent3"/>
                          </a:solidFill>
                        </a:rPr>
                        <a:t>8</a:t>
                      </a:r>
                      <a:endParaRPr sz="1600" dirty="0">
                        <a:solidFill>
                          <a:schemeClr val="accent3"/>
                        </a:solidFill>
                      </a:endParaRPr>
                    </a:p>
                  </a:txBody>
                  <a:tcPr marL="45720" marR="45720" anchor="ctr" horzOverflow="overflow">
                    <a:lnL w="12700">
                      <a:miter lim="400000"/>
                    </a:lnL>
                    <a:lnR w="12700">
                      <a:miter lim="400000"/>
                    </a:lnR>
                    <a:lnT w="76200">
                      <a:solidFill>
                        <a:srgbClr val="FFFFFF"/>
                      </a:solidFill>
                    </a:lnT>
                    <a:lnB w="76200">
                      <a:solidFill>
                        <a:srgbClr val="FFFFFF"/>
                      </a:solidFill>
                    </a:lnB>
                    <a:solidFill>
                      <a:srgbClr val="DBF1FA"/>
                    </a:solidFill>
                  </a:tcPr>
                </a:tc>
                <a:tc>
                  <a:txBody>
                    <a:bodyPr/>
                    <a:lstStyle/>
                    <a:p>
                      <a:pPr>
                        <a:defRPr sz="1400">
                          <a:solidFill>
                            <a:srgbClr val="646464"/>
                          </a:solidFill>
                        </a:defRPr>
                      </a:pPr>
                      <a:r>
                        <a:rPr dirty="0" err="1"/>
                        <a:t>Rundka</a:t>
                      </a:r>
                      <a:r>
                        <a:rPr dirty="0"/>
                        <a:t> </a:t>
                      </a:r>
                      <a:r>
                        <a:rPr dirty="0" err="1"/>
                        <a:t>kończąca</a:t>
                      </a:r>
                      <a:r>
                        <a:rPr dirty="0"/>
                        <a:t>: </a:t>
                      </a:r>
                      <a:r>
                        <a:rPr b="1" dirty="0">
                          <a:solidFill>
                            <a:schemeClr val="accent1"/>
                          </a:solidFill>
                        </a:rPr>
                        <a:t>1</a:t>
                      </a:r>
                      <a:r>
                        <a:rPr lang="pl-PL" b="1" dirty="0">
                          <a:solidFill>
                            <a:schemeClr val="accent1"/>
                          </a:solidFill>
                        </a:rPr>
                        <a:t>5</a:t>
                      </a:r>
                      <a:r>
                        <a:rPr b="1" dirty="0">
                          <a:solidFill>
                            <a:schemeClr val="accent1"/>
                          </a:solidFill>
                        </a:rPr>
                        <a:t>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6"/>
                  </a:ext>
                </a:extLst>
              </a:tr>
              <a:tr h="564140">
                <a:tc>
                  <a:txBody>
                    <a:bodyPr/>
                    <a:lstStyle/>
                    <a:p>
                      <a:pPr algn="ctr">
                        <a:lnSpc>
                          <a:spcPts val="1400"/>
                        </a:lnSpc>
                        <a:defRPr sz="1800">
                          <a:solidFill>
                            <a:srgbClr val="000000"/>
                          </a:solidFill>
                        </a:defRPr>
                      </a:pPr>
                      <a:r>
                        <a:rPr lang="pl-PL" sz="1600" dirty="0">
                          <a:solidFill>
                            <a:schemeClr val="accent3"/>
                          </a:solidFill>
                        </a:rPr>
                        <a:t>9</a:t>
                      </a:r>
                    </a:p>
                  </a:txBody>
                  <a:tcPr marL="45720" marR="45720" anchor="ctr" horzOverflow="overflow">
                    <a:lnL w="12700">
                      <a:miter lim="400000"/>
                    </a:lnL>
                    <a:lnR w="12700">
                      <a:miter lim="400000"/>
                    </a:lnR>
                    <a:lnT w="76200">
                      <a:solidFill>
                        <a:srgbClr val="FFFFFF"/>
                      </a:solidFill>
                    </a:lnT>
                    <a:lnB w="76200">
                      <a:solidFill>
                        <a:srgbClr val="FFFFFF"/>
                      </a:solidFill>
                    </a:lnB>
                    <a:solidFill>
                      <a:srgbClr val="DBF1FA"/>
                    </a:solidFill>
                  </a:tcPr>
                </a:tc>
                <a:tc>
                  <a:txBody>
                    <a:bodyPr/>
                    <a:lstStyle/>
                    <a:p>
                      <a:pPr>
                        <a:defRPr sz="1400">
                          <a:solidFill>
                            <a:srgbClr val="646464"/>
                          </a:solidFill>
                        </a:defRPr>
                      </a:pPr>
                      <a:r>
                        <a:rPr dirty="0" err="1"/>
                        <a:t>Podsumowanie</a:t>
                      </a:r>
                      <a:r>
                        <a:rPr dirty="0"/>
                        <a:t>: </a:t>
                      </a:r>
                      <a:r>
                        <a:rPr b="1" dirty="0">
                          <a:solidFill>
                            <a:schemeClr val="accent1"/>
                          </a:solidFill>
                        </a:rPr>
                        <a:t>5 min</a:t>
                      </a:r>
                      <a:endParaRPr lang="pl-PL" b="1" dirty="0">
                        <a:solidFill>
                          <a:schemeClr val="accent1"/>
                        </a:solidFill>
                      </a:endParaRP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7"/>
                  </a:ext>
                </a:extLst>
              </a:tr>
            </a:tbl>
          </a:graphicData>
        </a:graphic>
      </p:graphicFrame>
      <p:pic>
        <p:nvPicPr>
          <p:cNvPr id="655" name="01-ikona-dloni.png" descr="01-ikona-dloni.png"/>
          <p:cNvPicPr>
            <a:picLocks noChangeAspect="1"/>
          </p:cNvPicPr>
          <p:nvPr/>
        </p:nvPicPr>
        <p:blipFill>
          <a:blip r:embed="rId2"/>
          <a:stretch>
            <a:fillRect/>
          </a:stretch>
        </p:blipFill>
        <p:spPr>
          <a:xfrm>
            <a:off x="8878099" y="4992403"/>
            <a:ext cx="378061" cy="378061"/>
          </a:xfrm>
          <a:prstGeom prst="rect">
            <a:avLst/>
          </a:prstGeom>
          <a:ln w="12700">
            <a:miter lim="400000"/>
          </a:ln>
        </p:spPr>
      </p:pic>
      <p:sp>
        <p:nvSpPr>
          <p:cNvPr id="656" name="Symbol zastępczy tekstu 39"/>
          <p:cNvSpPr txBox="1"/>
          <p:nvPr/>
        </p:nvSpPr>
        <p:spPr>
          <a:xfrm>
            <a:off x="9383899" y="5077742"/>
            <a:ext cx="2257178" cy="8771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defRPr sz="1300" b="1">
                <a:solidFill>
                  <a:srgbClr val="535353"/>
                </a:solidFill>
                <a:latin typeface="+mj-lt"/>
                <a:ea typeface="+mj-ea"/>
                <a:cs typeface="+mj-cs"/>
                <a:sym typeface="Source Sans Pro"/>
              </a:defRPr>
            </a:pPr>
            <a:r>
              <a:rPr dirty="0" err="1"/>
              <a:t>Pamiętajmy</a:t>
            </a:r>
            <a:r>
              <a:rPr dirty="0"/>
              <a:t> o </a:t>
            </a:r>
            <a:r>
              <a:rPr dirty="0" err="1"/>
              <a:t>czasie</a:t>
            </a:r>
            <a:r>
              <a:rPr b="0" dirty="0"/>
              <a:t> </a:t>
            </a:r>
            <a:br>
              <a:rPr b="0" dirty="0"/>
            </a:br>
            <a:r>
              <a:rPr b="0" dirty="0"/>
              <a:t>– </a:t>
            </a:r>
            <a:r>
              <a:rPr b="0" dirty="0" err="1"/>
              <a:t>wyznaczmy</a:t>
            </a:r>
            <a:r>
              <a:rPr b="0" dirty="0"/>
              <a:t> </a:t>
            </a:r>
            <a:r>
              <a:rPr b="0" dirty="0" err="1"/>
              <a:t>uczestnika</a:t>
            </a:r>
            <a:r>
              <a:rPr b="0" dirty="0"/>
              <a:t>, </a:t>
            </a:r>
            <a:r>
              <a:rPr b="0" dirty="0" err="1"/>
              <a:t>który</a:t>
            </a:r>
            <a:r>
              <a:rPr b="0" dirty="0"/>
              <a:t> </a:t>
            </a:r>
            <a:r>
              <a:rPr b="0" dirty="0" err="1"/>
              <a:t>będzie</a:t>
            </a:r>
            <a:r>
              <a:rPr b="0" dirty="0"/>
              <a:t> </a:t>
            </a:r>
            <a:r>
              <a:rPr b="0" dirty="0" err="1"/>
              <a:t>przypominał</a:t>
            </a:r>
            <a:r>
              <a:rPr b="0" dirty="0"/>
              <a:t> </a:t>
            </a:r>
            <a:r>
              <a:rPr b="0" dirty="0" err="1"/>
              <a:t>grupie</a:t>
            </a:r>
            <a:r>
              <a:rPr b="0" dirty="0"/>
              <a:t> o </a:t>
            </a:r>
            <a:r>
              <a:rPr b="0" dirty="0" err="1"/>
              <a:t>limitach</a:t>
            </a:r>
            <a:r>
              <a:rPr b="0" dirty="0"/>
              <a:t> </a:t>
            </a:r>
            <a:r>
              <a:rPr b="0" dirty="0" err="1"/>
              <a:t>czasowych</a:t>
            </a:r>
            <a:r>
              <a:rPr b="0" dirty="0"/>
              <a:t>!</a:t>
            </a:r>
          </a:p>
        </p:txBody>
      </p:sp>
      <p:sp>
        <p:nvSpPr>
          <p:cNvPr id="657" name="Uwaga"/>
          <p:cNvSpPr txBox="1"/>
          <p:nvPr/>
        </p:nvSpPr>
        <p:spPr>
          <a:xfrm>
            <a:off x="8892256" y="4520455"/>
            <a:ext cx="677215" cy="307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400" b="1">
                <a:solidFill>
                  <a:schemeClr val="accent1"/>
                </a:solidFill>
                <a:latin typeface="+mj-lt"/>
                <a:ea typeface="+mj-ea"/>
                <a:cs typeface="+mj-cs"/>
                <a:sym typeface="Source Sans Pro"/>
              </a:defRPr>
            </a:lvl1pPr>
          </a:lstStyle>
          <a:p>
            <a:r>
              <a:t>Uwaga</a:t>
            </a:r>
          </a:p>
        </p:txBody>
      </p:sp>
      <p:pic>
        <p:nvPicPr>
          <p:cNvPr id="658" name="02-ikona-strzalek.png" descr="02-ikona-strzalek.png"/>
          <p:cNvPicPr>
            <a:picLocks noChangeAspect="1"/>
          </p:cNvPicPr>
          <p:nvPr/>
        </p:nvPicPr>
        <p:blipFill>
          <a:blip r:embed="rId3"/>
          <a:stretch>
            <a:fillRect/>
          </a:stretch>
        </p:blipFill>
        <p:spPr>
          <a:xfrm>
            <a:off x="7807834" y="522262"/>
            <a:ext cx="378061" cy="378061"/>
          </a:xfrm>
          <a:prstGeom prst="rect">
            <a:avLst/>
          </a:prstGeom>
          <a:ln w="12700">
            <a:miter lim="400000"/>
          </a:ln>
        </p:spPr>
      </p:pic>
      <p:pic>
        <p:nvPicPr>
          <p:cNvPr id="659" name="03-ikona-swiatelka.png" descr="03-ikona-swiatelka.png"/>
          <p:cNvPicPr>
            <a:picLocks noChangeAspect="1"/>
          </p:cNvPicPr>
          <p:nvPr/>
        </p:nvPicPr>
        <p:blipFill>
          <a:blip r:embed="rId4"/>
          <a:stretch>
            <a:fillRect/>
          </a:stretch>
        </p:blipFill>
        <p:spPr>
          <a:xfrm>
            <a:off x="8248100" y="517206"/>
            <a:ext cx="378061" cy="378061"/>
          </a:xfrm>
          <a:prstGeom prst="rect">
            <a:avLst/>
          </a:prstGeom>
          <a:ln w="12700">
            <a:miter lim="400000"/>
          </a:ln>
        </p:spPr>
      </p:pic>
      <p:pic>
        <p:nvPicPr>
          <p:cNvPr id="2" name="office-desk-table-with-notepad-plant-and-supplies-2024-12-02-19-13-53-utc.jpeg" descr="office-desk-table-with-notepad-plant-and-supplies-2024-12-02-19-13-53-utc.jpeg">
            <a:extLst>
              <a:ext uri="{FF2B5EF4-FFF2-40B4-BE49-F238E27FC236}">
                <a16:creationId xmlns:a16="http://schemas.microsoft.com/office/drawing/2014/main" id="{794A1160-EE7E-C5D2-26A2-4072138EA3BD}"/>
              </a:ext>
            </a:extLst>
          </p:cNvPr>
          <p:cNvPicPr>
            <a:picLocks noChangeAspect="1"/>
          </p:cNvPicPr>
          <p:nvPr/>
        </p:nvPicPr>
        <p:blipFill>
          <a:blip r:embed="rId5"/>
          <a:srcRect l="57418" r="1432"/>
          <a:stretch>
            <a:fillRect/>
          </a:stretch>
        </p:blipFill>
        <p:spPr>
          <a:xfrm rot="21600000" flipH="1">
            <a:off x="-4257" y="0"/>
            <a:ext cx="4232323" cy="6860232"/>
          </a:xfrm>
          <a:custGeom>
            <a:avLst/>
            <a:gdLst/>
            <a:ahLst/>
            <a:cxnLst>
              <a:cxn ang="0">
                <a:pos x="wd2" y="hd2"/>
              </a:cxn>
              <a:cxn ang="5400000">
                <a:pos x="wd2" y="hd2"/>
              </a:cxn>
              <a:cxn ang="10800000">
                <a:pos x="wd2" y="hd2"/>
              </a:cxn>
              <a:cxn ang="16200000">
                <a:pos x="wd2" y="hd2"/>
              </a:cxn>
            </a:cxnLst>
            <a:rect l="0" t="0" r="r" b="b"/>
            <a:pathLst>
              <a:path w="21600" h="21600" extrusionOk="0">
                <a:moveTo>
                  <a:pt x="0" y="7"/>
                </a:moveTo>
                <a:lnTo>
                  <a:pt x="18" y="21600"/>
                </a:lnTo>
                <a:lnTo>
                  <a:pt x="21600" y="21593"/>
                </a:lnTo>
                <a:lnTo>
                  <a:pt x="21582" y="0"/>
                </a:lnTo>
                <a:lnTo>
                  <a:pt x="0" y="7"/>
                </a:lnTo>
                <a:close/>
              </a:path>
            </a:pathLst>
          </a:cu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658"/>
                                        </p:tgtEl>
                                        <p:attrNameLst>
                                          <p:attrName>style.visibility</p:attrName>
                                        </p:attrNameLst>
                                      </p:cBhvr>
                                      <p:to>
                                        <p:strVal val="visible"/>
                                      </p:to>
                                    </p:set>
                                    <p:animEffect transition="in" filter="fade">
                                      <p:cBhvr>
                                        <p:cTn id="7" dur="1000"/>
                                        <p:tgtEl>
                                          <p:spTgt spid="6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653"/>
                                        </p:tgtEl>
                                        <p:attrNameLst>
                                          <p:attrName>style.visibility</p:attrName>
                                        </p:attrNameLst>
                                      </p:cBhvr>
                                      <p:to>
                                        <p:strVal val="visible"/>
                                      </p:to>
                                    </p:set>
                                    <p:animEffect transition="in" filter="fade">
                                      <p:cBhvr>
                                        <p:cTn id="12" dur="1500"/>
                                        <p:tgtEl>
                                          <p:spTgt spid="6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655"/>
                                        </p:tgtEl>
                                        <p:attrNameLst>
                                          <p:attrName>style.visibility</p:attrName>
                                        </p:attrNameLst>
                                      </p:cBhvr>
                                      <p:to>
                                        <p:strVal val="visible"/>
                                      </p:to>
                                    </p:set>
                                    <p:animEffect transition="in" filter="fade">
                                      <p:cBhvr>
                                        <p:cTn id="17" dur="1500"/>
                                        <p:tgtEl>
                                          <p:spTgt spid="655"/>
                                        </p:tgtEl>
                                      </p:cBhvr>
                                    </p:animEffect>
                                  </p:childTnLst>
                                </p:cTn>
                              </p:par>
                              <p:par>
                                <p:cTn id="18" presetID="10" presetClass="entr" fill="hold" grpId="0" nodeType="withEffect">
                                  <p:stCondLst>
                                    <p:cond delay="0"/>
                                  </p:stCondLst>
                                  <p:iterate>
                                    <p:tmAbs val="0"/>
                                  </p:iterate>
                                  <p:childTnLst>
                                    <p:set>
                                      <p:cBhvr>
                                        <p:cTn id="19" fill="hold"/>
                                        <p:tgtEl>
                                          <p:spTgt spid="650"/>
                                        </p:tgtEl>
                                        <p:attrNameLst>
                                          <p:attrName>style.visibility</p:attrName>
                                        </p:attrNameLst>
                                      </p:cBhvr>
                                      <p:to>
                                        <p:strVal val="visible"/>
                                      </p:to>
                                    </p:set>
                                    <p:animEffect transition="in" filter="fade">
                                      <p:cBhvr>
                                        <p:cTn id="20" dur="1500"/>
                                        <p:tgtEl>
                                          <p:spTgt spid="650"/>
                                        </p:tgtEl>
                                      </p:cBhvr>
                                    </p:animEffect>
                                  </p:childTnLst>
                                </p:cTn>
                              </p:par>
                              <p:par>
                                <p:cTn id="21" presetID="10" presetClass="entr" fill="hold" grpId="0" nodeType="withEffect">
                                  <p:stCondLst>
                                    <p:cond delay="0"/>
                                  </p:stCondLst>
                                  <p:iterate>
                                    <p:tmAbs val="0"/>
                                  </p:iterate>
                                  <p:childTnLst>
                                    <p:set>
                                      <p:cBhvr>
                                        <p:cTn id="22" fill="hold"/>
                                        <p:tgtEl>
                                          <p:spTgt spid="657"/>
                                        </p:tgtEl>
                                        <p:attrNameLst>
                                          <p:attrName>style.visibility</p:attrName>
                                        </p:attrNameLst>
                                      </p:cBhvr>
                                      <p:to>
                                        <p:strVal val="visible"/>
                                      </p:to>
                                    </p:set>
                                    <p:animEffect transition="in" filter="fade">
                                      <p:cBhvr>
                                        <p:cTn id="23" dur="1500"/>
                                        <p:tgtEl>
                                          <p:spTgt spid="657"/>
                                        </p:tgtEl>
                                      </p:cBhvr>
                                    </p:animEffect>
                                  </p:childTnLst>
                                </p:cTn>
                              </p:par>
                              <p:par>
                                <p:cTn id="24" presetID="10" presetClass="entr" fill="hold" grpId="0" nodeType="withEffect">
                                  <p:stCondLst>
                                    <p:cond delay="0"/>
                                  </p:stCondLst>
                                  <p:iterate>
                                    <p:tmAbs val="0"/>
                                  </p:iterate>
                                  <p:childTnLst>
                                    <p:set>
                                      <p:cBhvr>
                                        <p:cTn id="25" fill="hold"/>
                                        <p:tgtEl>
                                          <p:spTgt spid="656"/>
                                        </p:tgtEl>
                                        <p:attrNameLst>
                                          <p:attrName>style.visibility</p:attrName>
                                        </p:attrNameLst>
                                      </p:cBhvr>
                                      <p:to>
                                        <p:strVal val="visible"/>
                                      </p:to>
                                    </p:set>
                                    <p:animEffect transition="in" filter="fade">
                                      <p:cBhvr>
                                        <p:cTn id="26" dur="1500"/>
                                        <p:tgtEl>
                                          <p:spTgt spid="656"/>
                                        </p:tgtEl>
                                      </p:cBhvr>
                                    </p:animEffect>
                                  </p:childTnLst>
                                </p:cTn>
                              </p:par>
                            </p:childTnLst>
                          </p:cTn>
                        </p:par>
                        <p:par>
                          <p:cTn id="27" fill="hold">
                            <p:stCondLst>
                              <p:cond delay="1500"/>
                            </p:stCondLst>
                            <p:childTnLst>
                              <p:par>
                                <p:cTn id="28" presetID="10" presetClass="entr" fill="hold" grpId="0" nodeType="afterEffect">
                                  <p:stCondLst>
                                    <p:cond delay="0"/>
                                  </p:stCondLst>
                                  <p:iterate>
                                    <p:tmAbs val="0"/>
                                  </p:iterate>
                                  <p:childTnLst>
                                    <p:set>
                                      <p:cBhvr>
                                        <p:cTn id="29" fill="hold"/>
                                        <p:tgtEl>
                                          <p:spTgt spid="659"/>
                                        </p:tgtEl>
                                        <p:attrNameLst>
                                          <p:attrName>style.visibility</p:attrName>
                                        </p:attrNameLst>
                                      </p:cBhvr>
                                      <p:to>
                                        <p:strVal val="visible"/>
                                      </p:to>
                                    </p:set>
                                    <p:animEffect transition="in" filter="fade">
                                      <p:cBhvr>
                                        <p:cTn id="30" dur="1500"/>
                                        <p:tgtEl>
                                          <p:spTgt spid="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 grpId="0" animBg="1" advAuto="0"/>
      <p:bldP spid="653" grpId="0" animBg="1" advAuto="0"/>
      <p:bldP spid="655" grpId="0" animBg="1" advAuto="0"/>
      <p:bldP spid="656" grpId="0" animBg="1" advAuto="0"/>
      <p:bldP spid="657" grpId="0" animBg="1" advAuto="0"/>
      <p:bldP spid="658" grpId="0" animBg="1" advAuto="0"/>
      <p:bldP spid="659"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KONTRAKT ZASADY KOMUNIKACJI (5 minut)"/>
          <p:cNvSpPr txBox="1">
            <a:spLocks noGrp="1"/>
          </p:cNvSpPr>
          <p:nvPr>
            <p:ph type="body" sz="quarter" idx="1"/>
          </p:nvPr>
        </p:nvSpPr>
        <p:spPr>
          <a:xfrm>
            <a:off x="411387" y="553507"/>
            <a:ext cx="8701545" cy="535990"/>
          </a:xfrm>
          <a:prstGeom prst="rect">
            <a:avLst/>
          </a:prstGeom>
        </p:spPr>
        <p:txBody>
          <a:bodyPr/>
          <a:lstStyle/>
          <a:p>
            <a:pPr>
              <a:defRPr b="1"/>
            </a:pPr>
            <a:r>
              <a:t>KONTRAKT ZASADY KOMUNIKACJI</a:t>
            </a:r>
            <a:r>
              <a:rPr sz="2000"/>
              <a:t> </a:t>
            </a:r>
            <a:r>
              <a:rPr sz="2000" b="0"/>
              <a:t>(5 minut)</a:t>
            </a:r>
          </a:p>
        </p:txBody>
      </p:sp>
      <p:sp>
        <p:nvSpPr>
          <p:cNvPr id="663" name="pole tekstowe 42"/>
          <p:cNvSpPr txBox="1"/>
          <p:nvPr/>
        </p:nvSpPr>
        <p:spPr>
          <a:xfrm>
            <a:off x="1367981" y="1733965"/>
            <a:ext cx="3951642" cy="1181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600"/>
              </a:spcBef>
              <a:defRPr sz="1600" b="1">
                <a:solidFill>
                  <a:schemeClr val="accent1"/>
                </a:solidFill>
                <a:latin typeface="+mj-lt"/>
                <a:ea typeface="+mj-ea"/>
                <a:cs typeface="+mj-cs"/>
                <a:sym typeface="Source Sans Pro"/>
              </a:defRPr>
            </a:pPr>
            <a:r>
              <a:t>AKTYWNE SŁUCHANIE </a:t>
            </a:r>
          </a:p>
          <a:p>
            <a:pPr marL="120315" indent="-120315">
              <a:spcBef>
                <a:spcPts val="600"/>
              </a:spcBef>
              <a:buSzPct val="100000"/>
              <a:buChar char="•"/>
              <a:defRPr sz="1200">
                <a:latin typeface="+mj-lt"/>
                <a:ea typeface="+mj-ea"/>
                <a:cs typeface="+mj-cs"/>
                <a:sym typeface="Source Sans Pro"/>
              </a:defRPr>
            </a:pPr>
            <a:r>
              <a:t>Nie przerywaj ani nie komentuj w trakcie wypowiedzi.</a:t>
            </a:r>
            <a:endParaRPr sz="3000">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Skup się na zrozumieniu, zamiast przygotowywać swoją odpowiedź.</a:t>
            </a:r>
            <a:endParaRPr sz="3000">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Zadawaj pytania dopiero po zakończeniu wypowiedzi.</a:t>
            </a:r>
          </a:p>
        </p:txBody>
      </p:sp>
      <p:pic>
        <p:nvPicPr>
          <p:cNvPr id="664" name="01-ikona-dloni.png" descr="01-ikona-dloni.png"/>
          <p:cNvPicPr>
            <a:picLocks noChangeAspect="1"/>
          </p:cNvPicPr>
          <p:nvPr/>
        </p:nvPicPr>
        <p:blipFill>
          <a:blip r:embed="rId2"/>
          <a:stretch>
            <a:fillRect/>
          </a:stretch>
        </p:blipFill>
        <p:spPr>
          <a:xfrm>
            <a:off x="479797" y="5791908"/>
            <a:ext cx="378061" cy="378061"/>
          </a:xfrm>
          <a:prstGeom prst="rect">
            <a:avLst/>
          </a:prstGeom>
          <a:ln w="12700">
            <a:miter lim="400000"/>
          </a:ln>
        </p:spPr>
      </p:pic>
      <p:sp>
        <p:nvSpPr>
          <p:cNvPr id="665" name="Symbol zastępczy tekstu 39"/>
          <p:cNvSpPr txBox="1"/>
          <p:nvPr/>
        </p:nvSpPr>
        <p:spPr>
          <a:xfrm>
            <a:off x="972897" y="5877247"/>
            <a:ext cx="10627194" cy="269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300" b="1">
                <a:solidFill>
                  <a:srgbClr val="535353"/>
                </a:solidFill>
                <a:latin typeface="+mj-lt"/>
                <a:ea typeface="+mj-ea"/>
                <a:cs typeface="+mj-cs"/>
                <a:sym typeface="Source Sans Pro"/>
              </a:defRPr>
            </a:lvl1pPr>
          </a:lstStyle>
          <a:p>
            <a:r>
              <a:t>Sprawdzamy, czy wszyscy rozumiemy zasady i zgadzamy się na ich wspólne przestrzeganie.</a:t>
            </a:r>
          </a:p>
        </p:txBody>
      </p:sp>
      <p:grpSp>
        <p:nvGrpSpPr>
          <p:cNvPr id="668" name="Grupuj"/>
          <p:cNvGrpSpPr/>
          <p:nvPr/>
        </p:nvGrpSpPr>
        <p:grpSpPr>
          <a:xfrm>
            <a:off x="473380" y="5318966"/>
            <a:ext cx="11245240" cy="333735"/>
            <a:chOff x="0" y="0"/>
            <a:chExt cx="11245238" cy="333734"/>
          </a:xfrm>
        </p:grpSpPr>
        <p:sp>
          <p:nvSpPr>
            <p:cNvPr id="666" name="Prostokąt"/>
            <p:cNvSpPr/>
            <p:nvPr/>
          </p:nvSpPr>
          <p:spPr>
            <a:xfrm>
              <a:off x="-1" y="-1"/>
              <a:ext cx="11245240" cy="333736"/>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667" name="Uwaga"/>
            <p:cNvSpPr txBox="1"/>
            <p:nvPr/>
          </p:nvSpPr>
          <p:spPr>
            <a:xfrm>
              <a:off x="20574" y="992"/>
              <a:ext cx="677214"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sp>
        <p:nvSpPr>
          <p:cNvPr id="669" name="pole tekstowe 42"/>
          <p:cNvSpPr txBox="1"/>
          <p:nvPr/>
        </p:nvSpPr>
        <p:spPr>
          <a:xfrm>
            <a:off x="1367981" y="3559533"/>
            <a:ext cx="4781424" cy="1181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600"/>
              </a:spcBef>
              <a:defRPr sz="1600" b="1">
                <a:solidFill>
                  <a:schemeClr val="accent1"/>
                </a:solidFill>
                <a:latin typeface="+mj-lt"/>
                <a:ea typeface="+mj-ea"/>
                <a:cs typeface="+mj-cs"/>
                <a:sym typeface="Source Sans Pro"/>
              </a:defRPr>
            </a:pPr>
            <a:r>
              <a:t>KOMUNIKACJA „JA” </a:t>
            </a:r>
          </a:p>
          <a:p>
            <a:pPr marL="120315" indent="-120315">
              <a:spcBef>
                <a:spcPts val="600"/>
              </a:spcBef>
              <a:buSzPct val="100000"/>
              <a:buChar char="•"/>
              <a:defRPr sz="1200">
                <a:latin typeface="+mj-lt"/>
                <a:ea typeface="+mj-ea"/>
                <a:cs typeface="+mj-cs"/>
                <a:sym typeface="Source Sans Pro"/>
              </a:defRPr>
            </a:pPr>
            <a:r>
              <a:t>Mów o swoich doświadczeniach, zamiast uogólniać.</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Unikaj słów „wszyscy”, „nikt” – zamiast tego używaj sformułowań typu „zauważyłam/-em…”.</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Pozwalaj na różne perspektywy, nie podważaj cudzych odczuć.</a:t>
            </a:r>
          </a:p>
        </p:txBody>
      </p:sp>
      <p:sp>
        <p:nvSpPr>
          <p:cNvPr id="670" name="pole tekstowe 42"/>
          <p:cNvSpPr txBox="1"/>
          <p:nvPr/>
        </p:nvSpPr>
        <p:spPr>
          <a:xfrm>
            <a:off x="7126237" y="1733965"/>
            <a:ext cx="3951641" cy="927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600"/>
              </a:spcBef>
              <a:defRPr sz="1600" b="1">
                <a:solidFill>
                  <a:schemeClr val="accent1"/>
                </a:solidFill>
                <a:latin typeface="+mj-lt"/>
                <a:ea typeface="+mj-ea"/>
                <a:cs typeface="+mj-cs"/>
                <a:sym typeface="Source Sans Pro"/>
              </a:defRPr>
            </a:pPr>
            <a:r>
              <a:t>POUFNOŚĆ – „CZTERY ŚCIANY” </a:t>
            </a:r>
          </a:p>
          <a:p>
            <a:pPr marL="120315" indent="-120315">
              <a:spcBef>
                <a:spcPts val="600"/>
              </a:spcBef>
              <a:buSzPct val="100000"/>
              <a:buChar char="•"/>
              <a:defRPr sz="1200">
                <a:latin typeface="+mj-lt"/>
                <a:ea typeface="+mj-ea"/>
                <a:cs typeface="+mj-cs"/>
                <a:sym typeface="Source Sans Pro"/>
              </a:defRPr>
            </a:pPr>
            <a:r>
              <a:t>To, co zostało powiedziane, zostaje w grupie.</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Możesz dzielić się refleksjami, ale bez wskazywania konkretnych osób.</a:t>
            </a:r>
          </a:p>
        </p:txBody>
      </p:sp>
      <p:sp>
        <p:nvSpPr>
          <p:cNvPr id="671" name="pole tekstowe 42"/>
          <p:cNvSpPr txBox="1"/>
          <p:nvPr/>
        </p:nvSpPr>
        <p:spPr>
          <a:xfrm>
            <a:off x="7126236" y="3559533"/>
            <a:ext cx="4781425" cy="1181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600"/>
              </a:spcBef>
              <a:defRPr sz="1600" b="1">
                <a:solidFill>
                  <a:schemeClr val="accent1"/>
                </a:solidFill>
                <a:latin typeface="+mj-lt"/>
                <a:ea typeface="+mj-ea"/>
                <a:cs typeface="+mj-cs"/>
                <a:sym typeface="Source Sans Pro"/>
              </a:defRPr>
            </a:pPr>
            <a:r>
              <a:t>ZIELONE ŚWIATŁO </a:t>
            </a:r>
          </a:p>
          <a:p>
            <a:pPr marL="120315" indent="-120315">
              <a:spcBef>
                <a:spcPts val="600"/>
              </a:spcBef>
              <a:buSzPct val="100000"/>
              <a:buChar char="•"/>
              <a:defRPr sz="1200">
                <a:latin typeface="+mj-lt"/>
                <a:ea typeface="+mj-ea"/>
                <a:cs typeface="+mj-cs"/>
                <a:sym typeface="Source Sans Pro"/>
              </a:defRPr>
            </a:pPr>
            <a:r>
              <a:t>Każda opinia jest ważna – nie oceniaj, staraj się zrozumieć.</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Różnorodność jest siłą – budujemy na tym, co nas łączy.</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Nikt nie jest zmuszany do wypowiedzi – szanujemy indywidualne granice.</a:t>
            </a:r>
          </a:p>
        </p:txBody>
      </p:sp>
      <p:sp>
        <p:nvSpPr>
          <p:cNvPr id="672"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5</a:t>
            </a:fld>
            <a:endParaRPr/>
          </a:p>
        </p:txBody>
      </p:sp>
      <p:sp>
        <p:nvSpPr>
          <p:cNvPr id="673" name="Prostokąt"/>
          <p:cNvSpPr/>
          <p:nvPr/>
        </p:nvSpPr>
        <p:spPr>
          <a:xfrm>
            <a:off x="497126" y="1682963"/>
            <a:ext cx="656457" cy="1214402"/>
          </a:xfrm>
          <a:prstGeom prst="roundRect">
            <a:avLst>
              <a:gd name="adj" fmla="val 0"/>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674" name="1"/>
          <p:cNvSpPr txBox="1"/>
          <p:nvPr/>
        </p:nvSpPr>
        <p:spPr>
          <a:xfrm>
            <a:off x="668122" y="1679294"/>
            <a:ext cx="314465" cy="993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5900" b="1">
                <a:solidFill>
                  <a:schemeClr val="accent3"/>
                </a:solidFill>
                <a:latin typeface="+mj-lt"/>
                <a:ea typeface="+mj-ea"/>
                <a:cs typeface="+mj-cs"/>
                <a:sym typeface="Source Sans Pro"/>
              </a:defRPr>
            </a:lvl1pPr>
          </a:lstStyle>
          <a:p>
            <a:r>
              <a:t>1</a:t>
            </a:r>
          </a:p>
        </p:txBody>
      </p:sp>
      <p:grpSp>
        <p:nvGrpSpPr>
          <p:cNvPr id="677" name="Prostokąt: zaokrąglone rogi 94"/>
          <p:cNvGrpSpPr/>
          <p:nvPr/>
        </p:nvGrpSpPr>
        <p:grpSpPr>
          <a:xfrm>
            <a:off x="497126" y="3523265"/>
            <a:ext cx="656457" cy="1214403"/>
            <a:chOff x="0" y="0"/>
            <a:chExt cx="656456" cy="1214401"/>
          </a:xfrm>
        </p:grpSpPr>
        <p:sp>
          <p:nvSpPr>
            <p:cNvPr id="675" name="Prostokąt"/>
            <p:cNvSpPr/>
            <p:nvPr/>
          </p:nvSpPr>
          <p:spPr>
            <a:xfrm>
              <a:off x="0" y="0"/>
              <a:ext cx="656457" cy="1214402"/>
            </a:xfrm>
            <a:prstGeom prst="roundRect">
              <a:avLst>
                <a:gd name="adj" fmla="val 0"/>
              </a:avLst>
            </a:prstGeom>
            <a:solidFill>
              <a:srgbClr val="DBF1FA"/>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sp>
          <p:nvSpPr>
            <p:cNvPr id="676" name="2"/>
            <p:cNvSpPr/>
            <p:nvPr/>
          </p:nvSpPr>
          <p:spPr>
            <a:xfrm>
              <a:off x="170996" y="492900"/>
              <a:ext cx="31446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5900" b="1">
                  <a:solidFill>
                    <a:schemeClr val="accent3"/>
                  </a:solidFill>
                  <a:latin typeface="+mj-lt"/>
                  <a:ea typeface="+mj-ea"/>
                  <a:cs typeface="+mj-cs"/>
                  <a:sym typeface="Source Sans Pro"/>
                </a:defRPr>
              </a:lvl1pPr>
            </a:lstStyle>
            <a:p>
              <a:r>
                <a:t>2</a:t>
              </a:r>
            </a:p>
          </p:txBody>
        </p:sp>
      </p:grpSp>
      <p:grpSp>
        <p:nvGrpSpPr>
          <p:cNvPr id="680" name="Prostokąt: zaokrąglone rogi 94"/>
          <p:cNvGrpSpPr/>
          <p:nvPr/>
        </p:nvGrpSpPr>
        <p:grpSpPr>
          <a:xfrm>
            <a:off x="6292893" y="1682963"/>
            <a:ext cx="656458" cy="1214403"/>
            <a:chOff x="0" y="0"/>
            <a:chExt cx="656456" cy="1214401"/>
          </a:xfrm>
        </p:grpSpPr>
        <p:sp>
          <p:nvSpPr>
            <p:cNvPr id="678" name="Prostokąt"/>
            <p:cNvSpPr/>
            <p:nvPr/>
          </p:nvSpPr>
          <p:spPr>
            <a:xfrm>
              <a:off x="0" y="0"/>
              <a:ext cx="656457" cy="1214402"/>
            </a:xfrm>
            <a:prstGeom prst="roundRect">
              <a:avLst>
                <a:gd name="adj" fmla="val 0"/>
              </a:avLst>
            </a:prstGeom>
            <a:solidFill>
              <a:srgbClr val="DBF1FA"/>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sp>
          <p:nvSpPr>
            <p:cNvPr id="679" name="3"/>
            <p:cNvSpPr/>
            <p:nvPr/>
          </p:nvSpPr>
          <p:spPr>
            <a:xfrm>
              <a:off x="170996" y="492900"/>
              <a:ext cx="31446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5900" b="1">
                  <a:solidFill>
                    <a:schemeClr val="accent3"/>
                  </a:solidFill>
                  <a:latin typeface="+mj-lt"/>
                  <a:ea typeface="+mj-ea"/>
                  <a:cs typeface="+mj-cs"/>
                  <a:sym typeface="Source Sans Pro"/>
                </a:defRPr>
              </a:lvl1pPr>
            </a:lstStyle>
            <a:p>
              <a:r>
                <a:t>3</a:t>
              </a:r>
            </a:p>
          </p:txBody>
        </p:sp>
      </p:grpSp>
      <p:grpSp>
        <p:nvGrpSpPr>
          <p:cNvPr id="683" name="Prostokąt: zaokrąglone rogi 94"/>
          <p:cNvGrpSpPr/>
          <p:nvPr/>
        </p:nvGrpSpPr>
        <p:grpSpPr>
          <a:xfrm>
            <a:off x="6292893" y="3530184"/>
            <a:ext cx="656458" cy="1214403"/>
            <a:chOff x="0" y="0"/>
            <a:chExt cx="656456" cy="1214401"/>
          </a:xfrm>
        </p:grpSpPr>
        <p:sp>
          <p:nvSpPr>
            <p:cNvPr id="681" name="Prostokąt"/>
            <p:cNvSpPr/>
            <p:nvPr/>
          </p:nvSpPr>
          <p:spPr>
            <a:xfrm>
              <a:off x="0" y="0"/>
              <a:ext cx="656457" cy="1214402"/>
            </a:xfrm>
            <a:prstGeom prst="roundRect">
              <a:avLst>
                <a:gd name="adj" fmla="val 0"/>
              </a:avLst>
            </a:prstGeom>
            <a:solidFill>
              <a:srgbClr val="DBF1FA"/>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sp>
          <p:nvSpPr>
            <p:cNvPr id="682" name="4"/>
            <p:cNvSpPr/>
            <p:nvPr/>
          </p:nvSpPr>
          <p:spPr>
            <a:xfrm>
              <a:off x="170996" y="492900"/>
              <a:ext cx="31446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5900" b="1">
                  <a:solidFill>
                    <a:schemeClr val="accent3"/>
                  </a:solidFill>
                  <a:latin typeface="+mj-lt"/>
                  <a:ea typeface="+mj-ea"/>
                  <a:cs typeface="+mj-cs"/>
                  <a:sym typeface="Source Sans Pro"/>
                </a:defRPr>
              </a:lvl1pPr>
            </a:lstStyle>
            <a:p>
              <a:r>
                <a:t>4</a:t>
              </a:r>
            </a:p>
          </p:txBody>
        </p:sp>
      </p:grpSp>
      <p:pic>
        <p:nvPicPr>
          <p:cNvPr id="684" name="03-ikona-swiatelka.png" descr="03-ikona-swiatelka.png"/>
          <p:cNvPicPr>
            <a:picLocks noChangeAspect="1"/>
          </p:cNvPicPr>
          <p:nvPr/>
        </p:nvPicPr>
        <p:blipFill>
          <a:blip r:embed="rId3"/>
          <a:stretch>
            <a:fillRect/>
          </a:stretch>
        </p:blipFill>
        <p:spPr>
          <a:xfrm>
            <a:off x="6858468" y="553507"/>
            <a:ext cx="378061" cy="378061"/>
          </a:xfrm>
          <a:prstGeom prst="rect">
            <a:avLst/>
          </a:prstGeom>
          <a:ln w="12700">
            <a:miter lim="400000"/>
          </a:ln>
        </p:spPr>
      </p:pic>
      <p:pic>
        <p:nvPicPr>
          <p:cNvPr id="685" name="02-ikona-strzalek.png" descr="02-ikona-strzalek.png"/>
          <p:cNvPicPr>
            <a:picLocks noChangeAspect="1"/>
          </p:cNvPicPr>
          <p:nvPr/>
        </p:nvPicPr>
        <p:blipFill>
          <a:blip r:embed="rId4"/>
          <a:stretch>
            <a:fillRect/>
          </a:stretch>
        </p:blipFill>
        <p:spPr>
          <a:xfrm>
            <a:off x="3712905" y="1632661"/>
            <a:ext cx="378061" cy="378060"/>
          </a:xfrm>
          <a:prstGeom prst="rect">
            <a:avLst/>
          </a:prstGeom>
          <a:ln w="12700">
            <a:miter lim="400000"/>
          </a:ln>
        </p:spPr>
      </p:pic>
      <p:pic>
        <p:nvPicPr>
          <p:cNvPr id="686" name="02-ikona-strzalek.png" descr="02-ikona-strzalek.png"/>
          <p:cNvPicPr>
            <a:picLocks noChangeAspect="1"/>
          </p:cNvPicPr>
          <p:nvPr/>
        </p:nvPicPr>
        <p:blipFill>
          <a:blip r:embed="rId4"/>
          <a:stretch>
            <a:fillRect/>
          </a:stretch>
        </p:blipFill>
        <p:spPr>
          <a:xfrm>
            <a:off x="3497005" y="3456763"/>
            <a:ext cx="378061" cy="378061"/>
          </a:xfrm>
          <a:prstGeom prst="rect">
            <a:avLst/>
          </a:prstGeom>
          <a:ln w="12700">
            <a:miter lim="400000"/>
          </a:ln>
        </p:spPr>
      </p:pic>
      <p:pic>
        <p:nvPicPr>
          <p:cNvPr id="687" name="02-ikona-strzalek.png" descr="02-ikona-strzalek.png"/>
          <p:cNvPicPr>
            <a:picLocks noChangeAspect="1"/>
          </p:cNvPicPr>
          <p:nvPr/>
        </p:nvPicPr>
        <p:blipFill>
          <a:blip r:embed="rId4"/>
          <a:stretch>
            <a:fillRect/>
          </a:stretch>
        </p:blipFill>
        <p:spPr>
          <a:xfrm>
            <a:off x="10393105" y="1632661"/>
            <a:ext cx="378061" cy="378060"/>
          </a:xfrm>
          <a:prstGeom prst="rect">
            <a:avLst/>
          </a:prstGeom>
          <a:ln w="12700">
            <a:miter lim="400000"/>
          </a:ln>
        </p:spPr>
      </p:pic>
      <p:pic>
        <p:nvPicPr>
          <p:cNvPr id="688" name="02-ikona-strzalek.png" descr="02-ikona-strzalek.png"/>
          <p:cNvPicPr>
            <a:picLocks noChangeAspect="1"/>
          </p:cNvPicPr>
          <p:nvPr/>
        </p:nvPicPr>
        <p:blipFill>
          <a:blip r:embed="rId4"/>
          <a:stretch>
            <a:fillRect/>
          </a:stretch>
        </p:blipFill>
        <p:spPr>
          <a:xfrm>
            <a:off x="9097705" y="3456763"/>
            <a:ext cx="378061" cy="37806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685"/>
                                        </p:tgtEl>
                                        <p:attrNameLst>
                                          <p:attrName>style.visibility</p:attrName>
                                        </p:attrNameLst>
                                      </p:cBhvr>
                                      <p:to>
                                        <p:strVal val="visible"/>
                                      </p:to>
                                    </p:set>
                                    <p:animEffect transition="in" filter="fade">
                                      <p:cBhvr>
                                        <p:cTn id="7" dur="1500"/>
                                        <p:tgtEl>
                                          <p:spTgt spid="685"/>
                                        </p:tgtEl>
                                      </p:cBhvr>
                                    </p:animEffect>
                                  </p:childTnLst>
                                </p:cTn>
                              </p:par>
                            </p:childTnLst>
                          </p:cTn>
                        </p:par>
                        <p:par>
                          <p:cTn id="8" fill="hold">
                            <p:stCondLst>
                              <p:cond delay="1500"/>
                            </p:stCondLst>
                            <p:childTnLst>
                              <p:par>
                                <p:cTn id="9" presetID="10" presetClass="entr" fill="hold" grpId="2" nodeType="afterEffect">
                                  <p:stCondLst>
                                    <p:cond delay="0"/>
                                  </p:stCondLst>
                                  <p:iterate>
                                    <p:tmAbs val="0"/>
                                  </p:iterate>
                                  <p:childTnLst>
                                    <p:set>
                                      <p:cBhvr>
                                        <p:cTn id="10" fill="hold"/>
                                        <p:tgtEl>
                                          <p:spTgt spid="663"/>
                                        </p:tgtEl>
                                        <p:attrNameLst>
                                          <p:attrName>style.visibility</p:attrName>
                                        </p:attrNameLst>
                                      </p:cBhvr>
                                      <p:to>
                                        <p:strVal val="visible"/>
                                      </p:to>
                                    </p:set>
                                    <p:animEffect transition="in" filter="fade">
                                      <p:cBhvr>
                                        <p:cTn id="11" dur="1500"/>
                                        <p:tgtEl>
                                          <p:spTgt spid="66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3" nodeType="clickEffect">
                                  <p:stCondLst>
                                    <p:cond delay="0"/>
                                  </p:stCondLst>
                                  <p:iterate>
                                    <p:tmAbs val="0"/>
                                  </p:iterate>
                                  <p:childTnLst>
                                    <p:set>
                                      <p:cBhvr>
                                        <p:cTn id="15" fill="hold"/>
                                        <p:tgtEl>
                                          <p:spTgt spid="686"/>
                                        </p:tgtEl>
                                        <p:attrNameLst>
                                          <p:attrName>style.visibility</p:attrName>
                                        </p:attrNameLst>
                                      </p:cBhvr>
                                      <p:to>
                                        <p:strVal val="visible"/>
                                      </p:to>
                                    </p:set>
                                    <p:animEffect transition="in" filter="fade">
                                      <p:cBhvr>
                                        <p:cTn id="16" dur="1500"/>
                                        <p:tgtEl>
                                          <p:spTgt spid="686"/>
                                        </p:tgtEl>
                                      </p:cBhvr>
                                    </p:animEffect>
                                  </p:childTnLst>
                                </p:cTn>
                              </p:par>
                            </p:childTnLst>
                          </p:cTn>
                        </p:par>
                        <p:par>
                          <p:cTn id="17" fill="hold">
                            <p:stCondLst>
                              <p:cond delay="1500"/>
                            </p:stCondLst>
                            <p:childTnLst>
                              <p:par>
                                <p:cTn id="18" presetID="10" presetClass="entr" fill="hold" grpId="4" nodeType="afterEffect">
                                  <p:stCondLst>
                                    <p:cond delay="0"/>
                                  </p:stCondLst>
                                  <p:iterate>
                                    <p:tmAbs val="0"/>
                                  </p:iterate>
                                  <p:childTnLst>
                                    <p:set>
                                      <p:cBhvr>
                                        <p:cTn id="19" fill="hold"/>
                                        <p:tgtEl>
                                          <p:spTgt spid="669"/>
                                        </p:tgtEl>
                                        <p:attrNameLst>
                                          <p:attrName>style.visibility</p:attrName>
                                        </p:attrNameLst>
                                      </p:cBhvr>
                                      <p:to>
                                        <p:strVal val="visible"/>
                                      </p:to>
                                    </p:set>
                                    <p:animEffect transition="in" filter="fade">
                                      <p:cBhvr>
                                        <p:cTn id="20" dur="1500"/>
                                        <p:tgtEl>
                                          <p:spTgt spid="66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5" nodeType="clickEffect">
                                  <p:stCondLst>
                                    <p:cond delay="0"/>
                                  </p:stCondLst>
                                  <p:iterate>
                                    <p:tmAbs val="0"/>
                                  </p:iterate>
                                  <p:childTnLst>
                                    <p:set>
                                      <p:cBhvr>
                                        <p:cTn id="24" fill="hold"/>
                                        <p:tgtEl>
                                          <p:spTgt spid="687"/>
                                        </p:tgtEl>
                                        <p:attrNameLst>
                                          <p:attrName>style.visibility</p:attrName>
                                        </p:attrNameLst>
                                      </p:cBhvr>
                                      <p:to>
                                        <p:strVal val="visible"/>
                                      </p:to>
                                    </p:set>
                                    <p:animEffect transition="in" filter="fade">
                                      <p:cBhvr>
                                        <p:cTn id="25" dur="1500"/>
                                        <p:tgtEl>
                                          <p:spTgt spid="687"/>
                                        </p:tgtEl>
                                      </p:cBhvr>
                                    </p:animEffect>
                                  </p:childTnLst>
                                </p:cTn>
                              </p:par>
                            </p:childTnLst>
                          </p:cTn>
                        </p:par>
                        <p:par>
                          <p:cTn id="26" fill="hold">
                            <p:stCondLst>
                              <p:cond delay="1500"/>
                            </p:stCondLst>
                            <p:childTnLst>
                              <p:par>
                                <p:cTn id="27" presetID="10" presetClass="entr" fill="hold" grpId="6" nodeType="afterEffect">
                                  <p:stCondLst>
                                    <p:cond delay="0"/>
                                  </p:stCondLst>
                                  <p:iterate>
                                    <p:tmAbs val="0"/>
                                  </p:iterate>
                                  <p:childTnLst>
                                    <p:set>
                                      <p:cBhvr>
                                        <p:cTn id="28" fill="hold"/>
                                        <p:tgtEl>
                                          <p:spTgt spid="670"/>
                                        </p:tgtEl>
                                        <p:attrNameLst>
                                          <p:attrName>style.visibility</p:attrName>
                                        </p:attrNameLst>
                                      </p:cBhvr>
                                      <p:to>
                                        <p:strVal val="visible"/>
                                      </p:to>
                                    </p:set>
                                    <p:animEffect transition="in" filter="fade">
                                      <p:cBhvr>
                                        <p:cTn id="29" dur="1500"/>
                                        <p:tgtEl>
                                          <p:spTgt spid="6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fill="hold" grpId="7" nodeType="clickEffect">
                                  <p:stCondLst>
                                    <p:cond delay="0"/>
                                  </p:stCondLst>
                                  <p:iterate>
                                    <p:tmAbs val="0"/>
                                  </p:iterate>
                                  <p:childTnLst>
                                    <p:set>
                                      <p:cBhvr>
                                        <p:cTn id="33" fill="hold"/>
                                        <p:tgtEl>
                                          <p:spTgt spid="688"/>
                                        </p:tgtEl>
                                        <p:attrNameLst>
                                          <p:attrName>style.visibility</p:attrName>
                                        </p:attrNameLst>
                                      </p:cBhvr>
                                      <p:to>
                                        <p:strVal val="visible"/>
                                      </p:to>
                                    </p:set>
                                    <p:animEffect transition="in" filter="fade">
                                      <p:cBhvr>
                                        <p:cTn id="34" dur="1500"/>
                                        <p:tgtEl>
                                          <p:spTgt spid="688"/>
                                        </p:tgtEl>
                                      </p:cBhvr>
                                    </p:animEffect>
                                  </p:childTnLst>
                                </p:cTn>
                              </p:par>
                            </p:childTnLst>
                          </p:cTn>
                        </p:par>
                        <p:par>
                          <p:cTn id="35" fill="hold">
                            <p:stCondLst>
                              <p:cond delay="1500"/>
                            </p:stCondLst>
                            <p:childTnLst>
                              <p:par>
                                <p:cTn id="36" presetID="10" presetClass="entr" fill="hold" grpId="8" nodeType="afterEffect">
                                  <p:stCondLst>
                                    <p:cond delay="0"/>
                                  </p:stCondLst>
                                  <p:iterate>
                                    <p:tmAbs val="0"/>
                                  </p:iterate>
                                  <p:childTnLst>
                                    <p:set>
                                      <p:cBhvr>
                                        <p:cTn id="37" fill="hold"/>
                                        <p:tgtEl>
                                          <p:spTgt spid="671"/>
                                        </p:tgtEl>
                                        <p:attrNameLst>
                                          <p:attrName>style.visibility</p:attrName>
                                        </p:attrNameLst>
                                      </p:cBhvr>
                                      <p:to>
                                        <p:strVal val="visible"/>
                                      </p:to>
                                    </p:set>
                                    <p:animEffect transition="in" filter="fade">
                                      <p:cBhvr>
                                        <p:cTn id="38" dur="1500"/>
                                        <p:tgtEl>
                                          <p:spTgt spid="67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fill="hold" grpId="9" nodeType="clickEffect">
                                  <p:stCondLst>
                                    <p:cond delay="0"/>
                                  </p:stCondLst>
                                  <p:iterate>
                                    <p:tmAbs val="0"/>
                                  </p:iterate>
                                  <p:childTnLst>
                                    <p:set>
                                      <p:cBhvr>
                                        <p:cTn id="42" fill="hold"/>
                                        <p:tgtEl>
                                          <p:spTgt spid="664"/>
                                        </p:tgtEl>
                                        <p:attrNameLst>
                                          <p:attrName>style.visibility</p:attrName>
                                        </p:attrNameLst>
                                      </p:cBhvr>
                                      <p:to>
                                        <p:strVal val="visible"/>
                                      </p:to>
                                    </p:set>
                                    <p:animEffect transition="in" filter="fade">
                                      <p:cBhvr>
                                        <p:cTn id="43" dur="1500"/>
                                        <p:tgtEl>
                                          <p:spTgt spid="664"/>
                                        </p:tgtEl>
                                      </p:cBhvr>
                                    </p:animEffect>
                                  </p:childTnLst>
                                </p:cTn>
                              </p:par>
                              <p:par>
                                <p:cTn id="44" presetID="10" presetClass="entr" fill="hold" grpId="10" nodeType="withEffect">
                                  <p:stCondLst>
                                    <p:cond delay="0"/>
                                  </p:stCondLst>
                                  <p:iterate>
                                    <p:tmAbs val="0"/>
                                  </p:iterate>
                                  <p:childTnLst>
                                    <p:set>
                                      <p:cBhvr>
                                        <p:cTn id="45" fill="hold"/>
                                        <p:tgtEl>
                                          <p:spTgt spid="668"/>
                                        </p:tgtEl>
                                        <p:attrNameLst>
                                          <p:attrName>style.visibility</p:attrName>
                                        </p:attrNameLst>
                                      </p:cBhvr>
                                      <p:to>
                                        <p:strVal val="visible"/>
                                      </p:to>
                                    </p:set>
                                    <p:animEffect transition="in" filter="fade">
                                      <p:cBhvr>
                                        <p:cTn id="46" dur="1500"/>
                                        <p:tgtEl>
                                          <p:spTgt spid="668"/>
                                        </p:tgtEl>
                                      </p:cBhvr>
                                    </p:animEffect>
                                  </p:childTnLst>
                                </p:cTn>
                              </p:par>
                              <p:par>
                                <p:cTn id="47" presetID="10" presetClass="entr" fill="hold" grpId="11" nodeType="withEffect">
                                  <p:stCondLst>
                                    <p:cond delay="0"/>
                                  </p:stCondLst>
                                  <p:iterate>
                                    <p:tmAbs val="0"/>
                                  </p:iterate>
                                  <p:childTnLst>
                                    <p:set>
                                      <p:cBhvr>
                                        <p:cTn id="48" fill="hold"/>
                                        <p:tgtEl>
                                          <p:spTgt spid="665"/>
                                        </p:tgtEl>
                                        <p:attrNameLst>
                                          <p:attrName>style.visibility</p:attrName>
                                        </p:attrNameLst>
                                      </p:cBhvr>
                                      <p:to>
                                        <p:strVal val="visible"/>
                                      </p:to>
                                    </p:set>
                                    <p:animEffect transition="in" filter="fade">
                                      <p:cBhvr>
                                        <p:cTn id="49" dur="1500"/>
                                        <p:tgtEl>
                                          <p:spTgt spid="665"/>
                                        </p:tgtEl>
                                      </p:cBhvr>
                                    </p:animEffect>
                                  </p:childTnLst>
                                </p:cTn>
                              </p:par>
                            </p:childTnLst>
                          </p:cTn>
                        </p:par>
                        <p:par>
                          <p:cTn id="50" fill="hold">
                            <p:stCondLst>
                              <p:cond delay="1500"/>
                            </p:stCondLst>
                            <p:childTnLst>
                              <p:par>
                                <p:cTn id="51" presetID="10" presetClass="entr" fill="hold" grpId="12" nodeType="afterEffect">
                                  <p:stCondLst>
                                    <p:cond delay="0"/>
                                  </p:stCondLst>
                                  <p:iterate>
                                    <p:tmAbs val="0"/>
                                  </p:iterate>
                                  <p:childTnLst>
                                    <p:set>
                                      <p:cBhvr>
                                        <p:cTn id="52" fill="hold"/>
                                        <p:tgtEl>
                                          <p:spTgt spid="684"/>
                                        </p:tgtEl>
                                        <p:attrNameLst>
                                          <p:attrName>style.visibility</p:attrName>
                                        </p:attrNameLst>
                                      </p:cBhvr>
                                      <p:to>
                                        <p:strVal val="visible"/>
                                      </p:to>
                                    </p:set>
                                    <p:animEffect transition="in" filter="fade">
                                      <p:cBhvr>
                                        <p:cTn id="53" dur="1500"/>
                                        <p:tgtEl>
                                          <p:spTgt spid="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 grpId="2" animBg="1" advAuto="0"/>
      <p:bldP spid="664" grpId="9" animBg="1" advAuto="0"/>
      <p:bldP spid="665" grpId="11" animBg="1" advAuto="0"/>
      <p:bldP spid="668" grpId="10" animBg="1" advAuto="0"/>
      <p:bldP spid="669" grpId="4" animBg="1" advAuto="0"/>
      <p:bldP spid="670" grpId="6" animBg="1" advAuto="0"/>
      <p:bldP spid="671" grpId="8" animBg="1" advAuto="0"/>
      <p:bldP spid="684" grpId="12" animBg="1" advAuto="0"/>
      <p:bldP spid="685" grpId="1" animBg="1" advAuto="0"/>
      <p:bldP spid="686" grpId="3" animBg="1" advAuto="0"/>
      <p:bldP spid="687" grpId="5" animBg="1" advAuto="0"/>
      <p:bldP spid="688" grpId="7"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6</a:t>
            </a:fld>
            <a:endParaRPr/>
          </a:p>
        </p:txBody>
      </p:sp>
      <p:sp>
        <p:nvSpPr>
          <p:cNvPr id="691" name="RUNDKA INTEGRACYJNA (15 minut)"/>
          <p:cNvSpPr txBox="1">
            <a:spLocks noGrp="1"/>
          </p:cNvSpPr>
          <p:nvPr>
            <p:ph type="body" sz="quarter" idx="1"/>
          </p:nvPr>
        </p:nvSpPr>
        <p:spPr>
          <a:xfrm>
            <a:off x="411386" y="549552"/>
            <a:ext cx="5801967" cy="479100"/>
          </a:xfrm>
          <a:prstGeom prst="rect">
            <a:avLst/>
          </a:prstGeom>
        </p:spPr>
        <p:txBody>
          <a:bodyPr/>
          <a:lstStyle/>
          <a:p>
            <a:pPr>
              <a:defRPr b="1"/>
            </a:pPr>
            <a:r>
              <a:t>RUNDKA INTEGRACYJNA</a:t>
            </a:r>
            <a:r>
              <a:rPr b="0"/>
              <a:t> </a:t>
            </a:r>
            <a:r>
              <a:rPr sz="2000" b="0"/>
              <a:t>(10 minut)</a:t>
            </a:r>
          </a:p>
        </p:txBody>
      </p:sp>
      <p:sp>
        <p:nvSpPr>
          <p:cNvPr id="692" name="Symbol zastępczy tekstu 39"/>
          <p:cNvSpPr txBox="1"/>
          <p:nvPr/>
        </p:nvSpPr>
        <p:spPr>
          <a:xfrm>
            <a:off x="458944" y="1222328"/>
            <a:ext cx="11143506" cy="7588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600">
                <a:solidFill>
                  <a:schemeClr val="accent1"/>
                </a:solidFill>
                <a:latin typeface="+mj-lt"/>
                <a:ea typeface="+mj-ea"/>
                <a:cs typeface="+mj-cs"/>
                <a:sym typeface="Source Sans Pro"/>
              </a:defRPr>
            </a:lvl1pPr>
          </a:lstStyle>
          <a:p>
            <a:r>
              <a:t>Za chwilę pojawią się trzy pytania – najpierw je przeczytam, a następnie odpowiadać zacznie pierwsza osoba po mojej lewej stronie. Po odpowiedzi na wszystkie trzy pytania przekażę głos dalej w lewo. Rundkę zakończę ja i przejdziemy do kolejnego slajdu.</a:t>
            </a:r>
          </a:p>
        </p:txBody>
      </p:sp>
      <p:pic>
        <p:nvPicPr>
          <p:cNvPr id="693" name="01-ikona-dloni.png" descr="01-ikona-dloni.png"/>
          <p:cNvPicPr>
            <a:picLocks noChangeAspect="1"/>
          </p:cNvPicPr>
          <p:nvPr/>
        </p:nvPicPr>
        <p:blipFill>
          <a:blip r:embed="rId2"/>
          <a:stretch>
            <a:fillRect/>
          </a:stretch>
        </p:blipFill>
        <p:spPr>
          <a:xfrm>
            <a:off x="530296" y="5991674"/>
            <a:ext cx="378061" cy="378061"/>
          </a:xfrm>
          <a:prstGeom prst="rect">
            <a:avLst/>
          </a:prstGeom>
          <a:ln w="12700">
            <a:miter lim="400000"/>
          </a:ln>
        </p:spPr>
      </p:pic>
      <p:pic>
        <p:nvPicPr>
          <p:cNvPr id="694" name="01-ikona-dloni.png" descr="01-ikona-dloni.png"/>
          <p:cNvPicPr>
            <a:picLocks noChangeAspect="1"/>
          </p:cNvPicPr>
          <p:nvPr/>
        </p:nvPicPr>
        <p:blipFill>
          <a:blip r:embed="rId2"/>
          <a:stretch>
            <a:fillRect/>
          </a:stretch>
        </p:blipFill>
        <p:spPr>
          <a:xfrm>
            <a:off x="530296" y="5563308"/>
            <a:ext cx="378061" cy="378061"/>
          </a:xfrm>
          <a:prstGeom prst="rect">
            <a:avLst/>
          </a:prstGeom>
          <a:ln w="12700">
            <a:miter lim="400000"/>
          </a:ln>
        </p:spPr>
      </p:pic>
      <p:sp>
        <p:nvSpPr>
          <p:cNvPr id="695" name="Symbol zastępczy tekstu 39"/>
          <p:cNvSpPr txBox="1"/>
          <p:nvPr/>
        </p:nvSpPr>
        <p:spPr>
          <a:xfrm>
            <a:off x="997995" y="5661347"/>
            <a:ext cx="10663709" cy="7588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defRPr sz="1300">
                <a:solidFill>
                  <a:srgbClr val="535353"/>
                </a:solidFill>
                <a:latin typeface="+mj-lt"/>
                <a:ea typeface="+mj-ea"/>
                <a:cs typeface="+mj-cs"/>
                <a:sym typeface="Source Sans Pro"/>
              </a:defRPr>
            </a:pPr>
            <a:r>
              <a:t>Przestrzegajcie zasad dotyczących aktywnego słuchania i komunikacji „ja”.</a:t>
            </a:r>
            <a:br/>
            <a:endParaRPr/>
          </a:p>
          <a:p>
            <a:pPr>
              <a:defRPr sz="1300">
                <a:solidFill>
                  <a:srgbClr val="535353"/>
                </a:solidFill>
                <a:latin typeface="+mj-lt"/>
                <a:ea typeface="+mj-ea"/>
                <a:cs typeface="+mj-cs"/>
                <a:sym typeface="Source Sans Pro"/>
              </a:defRPr>
            </a:pPr>
            <a:r>
              <a:t>Osoba czytająca pytanie staje się moderatorem, życzliwie zabezpiecza przestrzeń na wypowiedź dla każdego uczestnika.</a:t>
            </a:r>
          </a:p>
        </p:txBody>
      </p:sp>
      <p:pic>
        <p:nvPicPr>
          <p:cNvPr id="696" name="02-ikona-strzalek.png" descr="02-ikona-strzalek.png"/>
          <p:cNvPicPr>
            <a:picLocks noChangeAspect="1"/>
          </p:cNvPicPr>
          <p:nvPr/>
        </p:nvPicPr>
        <p:blipFill>
          <a:blip r:embed="rId3"/>
          <a:stretch>
            <a:fillRect/>
          </a:stretch>
        </p:blipFill>
        <p:spPr>
          <a:xfrm>
            <a:off x="5469219" y="561597"/>
            <a:ext cx="378061" cy="378061"/>
          </a:xfrm>
          <a:prstGeom prst="rect">
            <a:avLst/>
          </a:prstGeom>
          <a:ln w="12700">
            <a:miter lim="400000"/>
          </a:ln>
        </p:spPr>
      </p:pic>
      <p:pic>
        <p:nvPicPr>
          <p:cNvPr id="697" name="03-ikona-swiatelka.png" descr="03-ikona-swiatelka.png"/>
          <p:cNvPicPr>
            <a:picLocks noChangeAspect="1"/>
          </p:cNvPicPr>
          <p:nvPr/>
        </p:nvPicPr>
        <p:blipFill>
          <a:blip r:embed="rId4"/>
          <a:stretch>
            <a:fillRect/>
          </a:stretch>
        </p:blipFill>
        <p:spPr>
          <a:xfrm>
            <a:off x="5951788" y="555200"/>
            <a:ext cx="378061" cy="378061"/>
          </a:xfrm>
          <a:prstGeom prst="rect">
            <a:avLst/>
          </a:prstGeom>
          <a:ln w="12700">
            <a:miter lim="400000"/>
          </a:ln>
        </p:spPr>
      </p:pic>
      <p:sp>
        <p:nvSpPr>
          <p:cNvPr id="698" name="Symbol zastępczy tekstu 16"/>
          <p:cNvSpPr txBox="1"/>
          <p:nvPr/>
        </p:nvSpPr>
        <p:spPr>
          <a:xfrm>
            <a:off x="2442097" y="2198276"/>
            <a:ext cx="7307806" cy="6524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spcBef>
                <a:spcPts val="1000"/>
              </a:spcBef>
              <a:defRPr sz="2800" b="1">
                <a:solidFill>
                  <a:srgbClr val="4BA5DF"/>
                </a:solidFill>
                <a:latin typeface="+mj-lt"/>
                <a:ea typeface="+mj-ea"/>
                <a:cs typeface="+mj-cs"/>
                <a:sym typeface="Source Sans Pro"/>
              </a:defRPr>
            </a:pPr>
            <a:r>
              <a:rPr dirty="0"/>
              <a:t>1.</a:t>
            </a:r>
            <a:r>
              <a:rPr dirty="0">
                <a:solidFill>
                  <a:schemeClr val="accent1"/>
                </a:solidFill>
              </a:rPr>
              <a:t> Ulubiona forma </a:t>
            </a:r>
            <a:r>
              <a:rPr dirty="0" err="1">
                <a:solidFill>
                  <a:schemeClr val="accent1"/>
                </a:solidFill>
              </a:rPr>
              <a:t>imienia</a:t>
            </a:r>
            <a:r>
              <a:rPr dirty="0">
                <a:solidFill>
                  <a:schemeClr val="accent1"/>
                </a:solidFill>
              </a:rPr>
              <a:t> w </a:t>
            </a:r>
            <a:r>
              <a:rPr dirty="0" err="1">
                <a:solidFill>
                  <a:schemeClr val="accent1"/>
                </a:solidFill>
              </a:rPr>
              <a:t>pracy</a:t>
            </a:r>
            <a:r>
              <a:rPr dirty="0">
                <a:solidFill>
                  <a:schemeClr val="accent1"/>
                </a:solidFill>
              </a:rPr>
              <a:t>.</a:t>
            </a:r>
          </a:p>
        </p:txBody>
      </p:sp>
      <p:sp>
        <p:nvSpPr>
          <p:cNvPr id="699" name="Symbol zastępczy tekstu 16"/>
          <p:cNvSpPr txBox="1"/>
          <p:nvPr/>
        </p:nvSpPr>
        <p:spPr>
          <a:xfrm>
            <a:off x="2446990" y="2999647"/>
            <a:ext cx="6484194" cy="656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spcBef>
                <a:spcPts val="1000"/>
              </a:spcBef>
              <a:defRPr sz="2800" b="1">
                <a:solidFill>
                  <a:srgbClr val="4BA5DF"/>
                </a:solidFill>
                <a:latin typeface="+mj-lt"/>
                <a:ea typeface="+mj-ea"/>
                <a:cs typeface="+mj-cs"/>
                <a:sym typeface="Source Sans Pro"/>
              </a:defRPr>
            </a:pPr>
            <a:r>
              <a:rPr dirty="0"/>
              <a:t>2.</a:t>
            </a:r>
            <a:r>
              <a:rPr dirty="0">
                <a:solidFill>
                  <a:schemeClr val="accent1"/>
                </a:solidFill>
              </a:rPr>
              <a:t> Ulubiona </a:t>
            </a:r>
            <a:r>
              <a:rPr dirty="0" err="1">
                <a:solidFill>
                  <a:schemeClr val="accent1"/>
                </a:solidFill>
              </a:rPr>
              <a:t>postać</a:t>
            </a:r>
            <a:r>
              <a:rPr dirty="0">
                <a:solidFill>
                  <a:schemeClr val="accent1"/>
                </a:solidFill>
              </a:rPr>
              <a:t> </a:t>
            </a:r>
            <a:r>
              <a:rPr dirty="0" err="1">
                <a:solidFill>
                  <a:schemeClr val="accent1"/>
                </a:solidFill>
              </a:rPr>
              <a:t>literacka</a:t>
            </a:r>
            <a:r>
              <a:rPr dirty="0">
                <a:solidFill>
                  <a:schemeClr val="accent1"/>
                </a:solidFill>
              </a:rPr>
              <a:t>.</a:t>
            </a:r>
          </a:p>
        </p:txBody>
      </p:sp>
      <p:sp>
        <p:nvSpPr>
          <p:cNvPr id="700" name="Symbol zastępczy tekstu 16"/>
          <p:cNvSpPr txBox="1"/>
          <p:nvPr/>
        </p:nvSpPr>
        <p:spPr>
          <a:xfrm>
            <a:off x="2447132" y="3842857"/>
            <a:ext cx="7200081" cy="7588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92500" lnSpcReduction="10000"/>
          </a:bodyPr>
          <a:lstStyle/>
          <a:p>
            <a:pPr>
              <a:spcBef>
                <a:spcPts val="1000"/>
              </a:spcBef>
              <a:defRPr sz="2800" b="1">
                <a:solidFill>
                  <a:srgbClr val="4BA5DF"/>
                </a:solidFill>
                <a:latin typeface="+mj-lt"/>
                <a:ea typeface="+mj-ea"/>
                <a:cs typeface="+mj-cs"/>
                <a:sym typeface="Source Sans Pro"/>
              </a:defRPr>
            </a:pPr>
            <a:r>
              <a:rPr dirty="0"/>
              <a:t>3.</a:t>
            </a:r>
            <a:r>
              <a:rPr dirty="0">
                <a:solidFill>
                  <a:schemeClr val="accent1"/>
                </a:solidFill>
              </a:rPr>
              <a:t> Stwórz metaforę „</a:t>
            </a:r>
            <a:r>
              <a:rPr lang="pl-PL" dirty="0">
                <a:solidFill>
                  <a:schemeClr val="accent1"/>
                </a:solidFill>
              </a:rPr>
              <a:t>Zaangażowanie w działania zespołu</a:t>
            </a:r>
            <a:r>
              <a:rPr dirty="0">
                <a:solidFill>
                  <a:schemeClr val="accent1"/>
                </a:solidFill>
              </a:rPr>
              <a:t> jest jak…”.</a:t>
            </a:r>
          </a:p>
        </p:txBody>
      </p:sp>
      <p:grpSp>
        <p:nvGrpSpPr>
          <p:cNvPr id="703" name="Grupuj"/>
          <p:cNvGrpSpPr/>
          <p:nvPr/>
        </p:nvGrpSpPr>
        <p:grpSpPr>
          <a:xfrm>
            <a:off x="473380" y="5158637"/>
            <a:ext cx="11245240" cy="333735"/>
            <a:chOff x="0" y="0"/>
            <a:chExt cx="11245238" cy="333734"/>
          </a:xfrm>
        </p:grpSpPr>
        <p:sp>
          <p:nvSpPr>
            <p:cNvPr id="701" name="Prostokąt"/>
            <p:cNvSpPr/>
            <p:nvPr/>
          </p:nvSpPr>
          <p:spPr>
            <a:xfrm>
              <a:off x="-1" y="-1"/>
              <a:ext cx="11245240" cy="333736"/>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702" name="Uwaga"/>
            <p:cNvSpPr txBox="1"/>
            <p:nvPr/>
          </p:nvSpPr>
          <p:spPr>
            <a:xfrm>
              <a:off x="20574" y="992"/>
              <a:ext cx="677214"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696"/>
                                        </p:tgtEl>
                                        <p:attrNameLst>
                                          <p:attrName>style.visibility</p:attrName>
                                        </p:attrNameLst>
                                      </p:cBhvr>
                                      <p:to>
                                        <p:strVal val="visible"/>
                                      </p:to>
                                    </p:set>
                                    <p:animEffect transition="in" filter="fade">
                                      <p:cBhvr>
                                        <p:cTn id="7" dur="1500"/>
                                        <p:tgtEl>
                                          <p:spTgt spid="6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692"/>
                                        </p:tgtEl>
                                        <p:attrNameLst>
                                          <p:attrName>style.visibility</p:attrName>
                                        </p:attrNameLst>
                                      </p:cBhvr>
                                      <p:to>
                                        <p:strVal val="visible"/>
                                      </p:to>
                                    </p:set>
                                    <p:animEffect transition="in" filter="fade">
                                      <p:cBhvr>
                                        <p:cTn id="12" dur="1500"/>
                                        <p:tgtEl>
                                          <p:spTgt spid="692"/>
                                        </p:tgtEl>
                                      </p:cBhvr>
                                    </p:animEffect>
                                  </p:childTnLst>
                                </p:cTn>
                              </p:par>
                            </p:childTnLst>
                          </p:cTn>
                        </p:par>
                        <p:par>
                          <p:cTn id="13" fill="hold">
                            <p:stCondLst>
                              <p:cond delay="1500"/>
                            </p:stCondLst>
                            <p:childTnLst>
                              <p:par>
                                <p:cTn id="14" presetID="10" presetClass="entr" fill="hold" grpId="3" nodeType="afterEffect">
                                  <p:stCondLst>
                                    <p:cond delay="0"/>
                                  </p:stCondLst>
                                  <p:iterate>
                                    <p:tmAbs val="0"/>
                                  </p:iterate>
                                  <p:childTnLst>
                                    <p:set>
                                      <p:cBhvr>
                                        <p:cTn id="15" fill="hold"/>
                                        <p:tgtEl>
                                          <p:spTgt spid="703"/>
                                        </p:tgtEl>
                                        <p:attrNameLst>
                                          <p:attrName>style.visibility</p:attrName>
                                        </p:attrNameLst>
                                      </p:cBhvr>
                                      <p:to>
                                        <p:strVal val="visible"/>
                                      </p:to>
                                    </p:set>
                                    <p:animEffect transition="in" filter="fade">
                                      <p:cBhvr>
                                        <p:cTn id="16" dur="1500"/>
                                        <p:tgtEl>
                                          <p:spTgt spid="703"/>
                                        </p:tgtEl>
                                      </p:cBhvr>
                                    </p:animEffect>
                                  </p:childTnLst>
                                </p:cTn>
                              </p:par>
                              <p:par>
                                <p:cTn id="17" presetID="10" presetClass="entr" fill="hold" grpId="4" nodeType="withEffect">
                                  <p:stCondLst>
                                    <p:cond delay="0"/>
                                  </p:stCondLst>
                                  <p:iterate>
                                    <p:tmAbs val="0"/>
                                  </p:iterate>
                                  <p:childTnLst>
                                    <p:set>
                                      <p:cBhvr>
                                        <p:cTn id="18" fill="hold"/>
                                        <p:tgtEl>
                                          <p:spTgt spid="694"/>
                                        </p:tgtEl>
                                        <p:attrNameLst>
                                          <p:attrName>style.visibility</p:attrName>
                                        </p:attrNameLst>
                                      </p:cBhvr>
                                      <p:to>
                                        <p:strVal val="visible"/>
                                      </p:to>
                                    </p:set>
                                    <p:animEffect transition="in" filter="fade">
                                      <p:cBhvr>
                                        <p:cTn id="19" dur="1500"/>
                                        <p:tgtEl>
                                          <p:spTgt spid="694"/>
                                        </p:tgtEl>
                                      </p:cBhvr>
                                    </p:animEffect>
                                  </p:childTnLst>
                                </p:cTn>
                              </p:par>
                              <p:par>
                                <p:cTn id="20" presetID="10" presetClass="entr" fill="hold" grpId="5" nodeType="withEffect">
                                  <p:stCondLst>
                                    <p:cond delay="0"/>
                                  </p:stCondLst>
                                  <p:iterate>
                                    <p:tmAbs val="0"/>
                                  </p:iterate>
                                  <p:childTnLst>
                                    <p:set>
                                      <p:cBhvr>
                                        <p:cTn id="21" fill="hold"/>
                                        <p:tgtEl>
                                          <p:spTgt spid="693"/>
                                        </p:tgtEl>
                                        <p:attrNameLst>
                                          <p:attrName>style.visibility</p:attrName>
                                        </p:attrNameLst>
                                      </p:cBhvr>
                                      <p:to>
                                        <p:strVal val="visible"/>
                                      </p:to>
                                    </p:set>
                                    <p:animEffect transition="in" filter="fade">
                                      <p:cBhvr>
                                        <p:cTn id="22" dur="1500"/>
                                        <p:tgtEl>
                                          <p:spTgt spid="693"/>
                                        </p:tgtEl>
                                      </p:cBhvr>
                                    </p:animEffect>
                                  </p:childTnLst>
                                </p:cTn>
                              </p:par>
                              <p:par>
                                <p:cTn id="23" presetID="10" presetClass="entr" fill="hold" grpId="6" nodeType="withEffect">
                                  <p:stCondLst>
                                    <p:cond delay="0"/>
                                  </p:stCondLst>
                                  <p:iterate>
                                    <p:tmAbs val="0"/>
                                  </p:iterate>
                                  <p:childTnLst>
                                    <p:set>
                                      <p:cBhvr>
                                        <p:cTn id="24" fill="hold"/>
                                        <p:tgtEl>
                                          <p:spTgt spid="695"/>
                                        </p:tgtEl>
                                        <p:attrNameLst>
                                          <p:attrName>style.visibility</p:attrName>
                                        </p:attrNameLst>
                                      </p:cBhvr>
                                      <p:to>
                                        <p:strVal val="visible"/>
                                      </p:to>
                                    </p:set>
                                    <p:animEffect transition="in" filter="fade">
                                      <p:cBhvr>
                                        <p:cTn id="25" dur="1500"/>
                                        <p:tgtEl>
                                          <p:spTgt spid="69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7" nodeType="clickEffect">
                                  <p:stCondLst>
                                    <p:cond delay="0"/>
                                  </p:stCondLst>
                                  <p:iterate>
                                    <p:tmAbs val="0"/>
                                  </p:iterate>
                                  <p:childTnLst>
                                    <p:set>
                                      <p:cBhvr>
                                        <p:cTn id="29" fill="hold"/>
                                        <p:tgtEl>
                                          <p:spTgt spid="698"/>
                                        </p:tgtEl>
                                        <p:attrNameLst>
                                          <p:attrName>style.visibility</p:attrName>
                                        </p:attrNameLst>
                                      </p:cBhvr>
                                      <p:to>
                                        <p:strVal val="visible"/>
                                      </p:to>
                                    </p:set>
                                    <p:animEffect transition="in" filter="fade">
                                      <p:cBhvr>
                                        <p:cTn id="30" dur="1500"/>
                                        <p:tgtEl>
                                          <p:spTgt spid="698"/>
                                        </p:tgtEl>
                                      </p:cBhvr>
                                    </p:animEffect>
                                  </p:childTnLst>
                                </p:cTn>
                              </p:par>
                            </p:childTnLst>
                          </p:cTn>
                        </p:par>
                        <p:par>
                          <p:cTn id="31" fill="hold">
                            <p:stCondLst>
                              <p:cond delay="1500"/>
                            </p:stCondLst>
                            <p:childTnLst>
                              <p:par>
                                <p:cTn id="32" presetID="10" presetClass="entr" fill="hold" grpId="8" nodeType="afterEffect">
                                  <p:stCondLst>
                                    <p:cond delay="0"/>
                                  </p:stCondLst>
                                  <p:iterate>
                                    <p:tmAbs val="0"/>
                                  </p:iterate>
                                  <p:childTnLst>
                                    <p:set>
                                      <p:cBhvr>
                                        <p:cTn id="33" fill="hold"/>
                                        <p:tgtEl>
                                          <p:spTgt spid="699"/>
                                        </p:tgtEl>
                                        <p:attrNameLst>
                                          <p:attrName>style.visibility</p:attrName>
                                        </p:attrNameLst>
                                      </p:cBhvr>
                                      <p:to>
                                        <p:strVal val="visible"/>
                                      </p:to>
                                    </p:set>
                                    <p:animEffect transition="in" filter="fade">
                                      <p:cBhvr>
                                        <p:cTn id="34" dur="1500"/>
                                        <p:tgtEl>
                                          <p:spTgt spid="699"/>
                                        </p:tgtEl>
                                      </p:cBhvr>
                                    </p:animEffect>
                                  </p:childTnLst>
                                </p:cTn>
                              </p:par>
                            </p:childTnLst>
                          </p:cTn>
                        </p:par>
                        <p:par>
                          <p:cTn id="35" fill="hold">
                            <p:stCondLst>
                              <p:cond delay="3000"/>
                            </p:stCondLst>
                            <p:childTnLst>
                              <p:par>
                                <p:cTn id="36" presetID="10" presetClass="entr" fill="hold" grpId="9" nodeType="afterEffect">
                                  <p:stCondLst>
                                    <p:cond delay="0"/>
                                  </p:stCondLst>
                                  <p:iterate>
                                    <p:tmAbs val="0"/>
                                  </p:iterate>
                                  <p:childTnLst>
                                    <p:set>
                                      <p:cBhvr>
                                        <p:cTn id="37" fill="hold"/>
                                        <p:tgtEl>
                                          <p:spTgt spid="700"/>
                                        </p:tgtEl>
                                        <p:attrNameLst>
                                          <p:attrName>style.visibility</p:attrName>
                                        </p:attrNameLst>
                                      </p:cBhvr>
                                      <p:to>
                                        <p:strVal val="visible"/>
                                      </p:to>
                                    </p:set>
                                    <p:animEffect transition="in" filter="fade">
                                      <p:cBhvr>
                                        <p:cTn id="38" dur="1500"/>
                                        <p:tgtEl>
                                          <p:spTgt spid="700"/>
                                        </p:tgtEl>
                                      </p:cBhvr>
                                    </p:animEffect>
                                  </p:childTnLst>
                                </p:cTn>
                              </p:par>
                            </p:childTnLst>
                          </p:cTn>
                        </p:par>
                        <p:par>
                          <p:cTn id="39" fill="hold">
                            <p:stCondLst>
                              <p:cond delay="4500"/>
                            </p:stCondLst>
                            <p:childTnLst>
                              <p:par>
                                <p:cTn id="40" presetID="10" presetClass="entr" fill="hold" grpId="10" nodeType="afterEffect">
                                  <p:stCondLst>
                                    <p:cond delay="0"/>
                                  </p:stCondLst>
                                  <p:iterate>
                                    <p:tmAbs val="0"/>
                                  </p:iterate>
                                  <p:childTnLst>
                                    <p:set>
                                      <p:cBhvr>
                                        <p:cTn id="41" fill="hold"/>
                                        <p:tgtEl>
                                          <p:spTgt spid="697"/>
                                        </p:tgtEl>
                                        <p:attrNameLst>
                                          <p:attrName>style.visibility</p:attrName>
                                        </p:attrNameLst>
                                      </p:cBhvr>
                                      <p:to>
                                        <p:strVal val="visible"/>
                                      </p:to>
                                    </p:set>
                                    <p:animEffect transition="in" filter="fade">
                                      <p:cBhvr>
                                        <p:cTn id="42" dur="1500"/>
                                        <p:tgtEl>
                                          <p:spTgt spid="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 grpId="2" animBg="1" advAuto="0"/>
      <p:bldP spid="693" grpId="5" animBg="1" advAuto="0"/>
      <p:bldP spid="694" grpId="4" animBg="1" advAuto="0"/>
      <p:bldP spid="695" grpId="6" animBg="1" advAuto="0"/>
      <p:bldP spid="696" grpId="1" animBg="1" advAuto="0"/>
      <p:bldP spid="697" grpId="10" animBg="1" advAuto="0"/>
      <p:bldP spid="698" grpId="7" animBg="1" advAuto="0"/>
      <p:bldP spid="699" grpId="8" animBg="1" advAuto="0"/>
      <p:bldP spid="700" grpId="9" animBg="1" advAuto="0"/>
      <p:bldP spid="703"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SŁUCHAMY  AUDIOBOOKA (30 minut)"/>
          <p:cNvSpPr txBox="1">
            <a:spLocks noGrp="1"/>
          </p:cNvSpPr>
          <p:nvPr>
            <p:ph type="body" sz="quarter" idx="1"/>
          </p:nvPr>
        </p:nvSpPr>
        <p:spPr>
          <a:xfrm>
            <a:off x="407986" y="553507"/>
            <a:ext cx="3828033" cy="1162731"/>
          </a:xfrm>
          <a:prstGeom prst="rect">
            <a:avLst/>
          </a:prstGeom>
        </p:spPr>
        <p:txBody>
          <a:bodyPr/>
          <a:lstStyle/>
          <a:p>
            <a:pPr>
              <a:defRPr b="1"/>
            </a:pPr>
            <a:r>
              <a:t>SŁUCHAMY </a:t>
            </a:r>
            <a:br/>
            <a:r>
              <a:t>AUDIOBOOKA</a:t>
            </a:r>
            <a:r>
              <a:rPr b="0"/>
              <a:t> </a:t>
            </a:r>
            <a:r>
              <a:rPr sz="2000" b="0"/>
              <a:t>(30 minut)</a:t>
            </a:r>
          </a:p>
        </p:txBody>
      </p:sp>
      <p:sp>
        <p:nvSpPr>
          <p:cNvPr id="706"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lvl1pPr>
              <a:defRPr>
                <a:solidFill>
                  <a:srgbClr val="FFFFFF"/>
                </a:solidFill>
              </a:defRPr>
            </a:lvl1pPr>
          </a:lstStyle>
          <a:p>
            <a:fld id="{86CB4B4D-7CA3-9044-876B-883B54F8677D}" type="slidenum">
              <a:rPr/>
              <a:t>7</a:t>
            </a:fld>
            <a:endParaRPr/>
          </a:p>
        </p:txBody>
      </p:sp>
      <p:sp>
        <p:nvSpPr>
          <p:cNvPr id="707" name="Symbol zastępczy tekstu 39"/>
          <p:cNvSpPr txBox="1"/>
          <p:nvPr/>
        </p:nvSpPr>
        <p:spPr>
          <a:xfrm>
            <a:off x="5411570" y="1897178"/>
            <a:ext cx="3164716" cy="24944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marL="160420" indent="-160420">
              <a:buSzPct val="100000"/>
              <a:buChar char="•"/>
              <a:defRPr sz="1600" b="1">
                <a:solidFill>
                  <a:schemeClr val="accent1"/>
                </a:solidFill>
                <a:latin typeface="+mj-lt"/>
                <a:ea typeface="+mj-ea"/>
                <a:cs typeface="+mj-cs"/>
                <a:sym typeface="Source Sans Pro"/>
              </a:defRPr>
            </a:pPr>
            <a:r>
              <a:rPr dirty="0"/>
              <a:t>SKUPIENIE NA TREŚCI</a:t>
            </a:r>
            <a:r>
              <a:rPr b="0" dirty="0"/>
              <a:t> </a:t>
            </a:r>
            <a:br>
              <a:rPr b="0" dirty="0"/>
            </a:br>
            <a:r>
              <a:rPr b="0" dirty="0"/>
              <a:t>– AKTYWNE SŁUCHANIE.</a:t>
            </a:r>
          </a:p>
          <a:p>
            <a:pPr marL="160420" indent="-160420">
              <a:buSzPct val="100000"/>
              <a:buChar char="•"/>
              <a:defRPr sz="1600">
                <a:solidFill>
                  <a:schemeClr val="accent1"/>
                </a:solidFill>
                <a:latin typeface="+mj-lt"/>
                <a:ea typeface="+mj-ea"/>
                <a:cs typeface="+mj-cs"/>
                <a:sym typeface="Source Sans Pro"/>
              </a:defRPr>
            </a:pPr>
            <a:endParaRPr b="0" dirty="0"/>
          </a:p>
          <a:p>
            <a:pPr marL="160420" indent="-160420">
              <a:buSzPct val="100000"/>
              <a:buChar char="•"/>
              <a:defRPr sz="1600">
                <a:solidFill>
                  <a:schemeClr val="accent1"/>
                </a:solidFill>
                <a:latin typeface="+mj-lt"/>
                <a:ea typeface="+mj-ea"/>
                <a:cs typeface="+mj-cs"/>
                <a:sym typeface="Source Sans Pro"/>
              </a:defRPr>
            </a:pPr>
            <a:r>
              <a:rPr dirty="0"/>
              <a:t>MOŻESZ </a:t>
            </a:r>
            <a:r>
              <a:rPr b="1" dirty="0"/>
              <a:t>ROBIĆ NOTATKI</a:t>
            </a:r>
            <a:r>
              <a:rPr dirty="0"/>
              <a:t>, </a:t>
            </a:r>
            <a:br>
              <a:rPr dirty="0"/>
            </a:br>
            <a:r>
              <a:rPr dirty="0"/>
              <a:t>ABY ZAPAMIĘTAĆ WAŻNE </a:t>
            </a:r>
            <a:br>
              <a:rPr dirty="0"/>
            </a:br>
            <a:r>
              <a:rPr dirty="0"/>
              <a:t>MOMENTY.</a:t>
            </a:r>
          </a:p>
          <a:p>
            <a:pPr marL="160420" indent="-160420">
              <a:buSzPct val="100000"/>
              <a:buChar char="•"/>
              <a:defRPr sz="1600">
                <a:solidFill>
                  <a:schemeClr val="accent1"/>
                </a:solidFill>
                <a:latin typeface="+mj-lt"/>
                <a:ea typeface="+mj-ea"/>
                <a:cs typeface="+mj-cs"/>
                <a:sym typeface="Source Sans Pro"/>
              </a:defRPr>
            </a:pPr>
            <a:endParaRPr dirty="0"/>
          </a:p>
          <a:p>
            <a:pPr marL="160420" indent="-160420">
              <a:buSzPct val="100000"/>
              <a:buChar char="•"/>
              <a:defRPr sz="1600" b="1">
                <a:solidFill>
                  <a:schemeClr val="accent1"/>
                </a:solidFill>
                <a:latin typeface="+mj-lt"/>
                <a:ea typeface="+mj-ea"/>
                <a:cs typeface="+mj-cs"/>
                <a:sym typeface="Source Sans Pro"/>
              </a:defRPr>
            </a:pPr>
            <a:r>
              <a:rPr dirty="0"/>
              <a:t>WSTRZYMUJEMY SIĘ</a:t>
            </a:r>
            <a:br>
              <a:rPr dirty="0"/>
            </a:br>
            <a:r>
              <a:rPr dirty="0"/>
              <a:t>OD KOMENTARZY</a:t>
            </a:r>
            <a:r>
              <a:rPr b="0" dirty="0"/>
              <a:t> </a:t>
            </a:r>
            <a:br>
              <a:rPr b="0" dirty="0"/>
            </a:br>
            <a:r>
              <a:rPr b="0" dirty="0"/>
              <a:t>DO KOŃCA ODSŁUCHU.</a:t>
            </a:r>
          </a:p>
        </p:txBody>
      </p:sp>
      <p:sp>
        <p:nvSpPr>
          <p:cNvPr id="708" name="Symbol zastępczy tekstu 39"/>
          <p:cNvSpPr txBox="1"/>
          <p:nvPr/>
        </p:nvSpPr>
        <p:spPr>
          <a:xfrm>
            <a:off x="5542431" y="558899"/>
            <a:ext cx="5442242" cy="8460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defRPr sz="1600">
                <a:solidFill>
                  <a:schemeClr val="accent1"/>
                </a:solidFill>
                <a:latin typeface="+mj-lt"/>
                <a:ea typeface="+mj-ea"/>
                <a:cs typeface="+mj-cs"/>
                <a:sym typeface="Source Sans Pro"/>
              </a:defRPr>
            </a:pPr>
            <a:r>
              <a:t>Za chwilę włączymy audiobook, jednak najpierw kilka podpowiedzi, jak słuchać skutecznie, aby pomóc sobie</a:t>
            </a:r>
            <a:br/>
            <a:r>
              <a:t>i innym w odbiorze.</a:t>
            </a:r>
          </a:p>
        </p:txBody>
      </p:sp>
      <p:pic>
        <p:nvPicPr>
          <p:cNvPr id="709" name="01-ikona-dloni.png" descr="01-ikona-dloni.png"/>
          <p:cNvPicPr>
            <a:picLocks noChangeAspect="1"/>
          </p:cNvPicPr>
          <p:nvPr/>
        </p:nvPicPr>
        <p:blipFill>
          <a:blip r:embed="rId2"/>
          <a:stretch>
            <a:fillRect/>
          </a:stretch>
        </p:blipFill>
        <p:spPr>
          <a:xfrm>
            <a:off x="5357402" y="5902774"/>
            <a:ext cx="378061" cy="378061"/>
          </a:xfrm>
          <a:prstGeom prst="rect">
            <a:avLst/>
          </a:prstGeom>
          <a:ln w="12700">
            <a:miter lim="400000"/>
          </a:ln>
        </p:spPr>
      </p:pic>
      <p:pic>
        <p:nvPicPr>
          <p:cNvPr id="710" name="01-ikona-dloni.png" descr="01-ikona-dloni.png"/>
          <p:cNvPicPr>
            <a:picLocks noChangeAspect="1"/>
          </p:cNvPicPr>
          <p:nvPr/>
        </p:nvPicPr>
        <p:blipFill>
          <a:blip r:embed="rId2"/>
          <a:stretch>
            <a:fillRect/>
          </a:stretch>
        </p:blipFill>
        <p:spPr>
          <a:xfrm>
            <a:off x="5357402" y="5436308"/>
            <a:ext cx="378061" cy="378061"/>
          </a:xfrm>
          <a:prstGeom prst="rect">
            <a:avLst/>
          </a:prstGeom>
          <a:ln w="12700">
            <a:miter lim="400000"/>
          </a:ln>
        </p:spPr>
      </p:pic>
      <p:sp>
        <p:nvSpPr>
          <p:cNvPr id="711" name="Symbol zastępczy tekstu 39"/>
          <p:cNvSpPr txBox="1"/>
          <p:nvPr/>
        </p:nvSpPr>
        <p:spPr>
          <a:xfrm>
            <a:off x="5974377" y="5383141"/>
            <a:ext cx="5591552" cy="998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2700"/>
              </a:lnSpc>
              <a:defRPr sz="1300">
                <a:latin typeface="+mj-lt"/>
                <a:ea typeface="+mj-ea"/>
                <a:cs typeface="+mj-cs"/>
                <a:sym typeface="Source Sans Pro"/>
              </a:defRPr>
            </a:pPr>
            <a:r>
              <a:t>Rozdajemy uczestnikom kartki i długopisy.</a:t>
            </a:r>
          </a:p>
          <a:p>
            <a:pPr>
              <a:lnSpc>
                <a:spcPts val="2700"/>
              </a:lnSpc>
              <a:defRPr sz="1300" b="1">
                <a:latin typeface="+mj-lt"/>
                <a:ea typeface="+mj-ea"/>
                <a:cs typeface="+mj-cs"/>
                <a:sym typeface="Source Sans Pro"/>
              </a:defRPr>
            </a:pPr>
            <a:r>
              <a:t>Włączamy audiobooka. </a:t>
            </a:r>
            <a:r>
              <a:rPr b="0"/>
              <a:t>Po jego odsłuchaniu przechodzimy do kolejnego slajdu. Miłego słuchania!</a:t>
            </a:r>
          </a:p>
        </p:txBody>
      </p:sp>
      <p:sp>
        <p:nvSpPr>
          <p:cNvPr id="712" name="Prostokąt"/>
          <p:cNvSpPr/>
          <p:nvPr/>
        </p:nvSpPr>
        <p:spPr>
          <a:xfrm>
            <a:off x="5258579" y="4912566"/>
            <a:ext cx="6501627" cy="333735"/>
          </a:xfrm>
          <a:prstGeom prst="rect">
            <a:avLst/>
          </a:prstGeom>
          <a:solidFill>
            <a:srgbClr val="F3F3F3"/>
          </a:solidFill>
          <a:ln w="12700">
            <a:miter lim="400000"/>
          </a:ln>
        </p:spPr>
        <p:txBody>
          <a:bodyPr lIns="45718" tIns="45718" rIns="45718" bIns="45718" anchor="ctr"/>
          <a:lstStyle/>
          <a:p>
            <a:pPr>
              <a:defRPr>
                <a:latin typeface="+mj-lt"/>
                <a:ea typeface="+mj-ea"/>
                <a:cs typeface="+mj-cs"/>
                <a:sym typeface="Source Sans Pro"/>
              </a:defRPr>
            </a:pPr>
            <a:endParaRPr/>
          </a:p>
        </p:txBody>
      </p:sp>
      <p:sp>
        <p:nvSpPr>
          <p:cNvPr id="713" name="Uwaga"/>
          <p:cNvSpPr txBox="1"/>
          <p:nvPr/>
        </p:nvSpPr>
        <p:spPr>
          <a:xfrm>
            <a:off x="5366341" y="4913559"/>
            <a:ext cx="849978" cy="307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400" b="1">
                <a:solidFill>
                  <a:schemeClr val="accent1"/>
                </a:solidFill>
                <a:latin typeface="+mj-lt"/>
                <a:ea typeface="+mj-ea"/>
                <a:cs typeface="+mj-cs"/>
                <a:sym typeface="Source Sans Pro"/>
              </a:defRPr>
            </a:lvl1pPr>
          </a:lstStyle>
          <a:p>
            <a:r>
              <a:t>Uwaga</a:t>
            </a:r>
          </a:p>
        </p:txBody>
      </p:sp>
      <p:pic>
        <p:nvPicPr>
          <p:cNvPr id="719" name="03-ikona-swiatelka.png" descr="03-ikona-swiatelka.png"/>
          <p:cNvPicPr>
            <a:picLocks noChangeAspect="1"/>
          </p:cNvPicPr>
          <p:nvPr/>
        </p:nvPicPr>
        <p:blipFill>
          <a:blip r:embed="rId3"/>
          <a:stretch>
            <a:fillRect/>
          </a:stretch>
        </p:blipFill>
        <p:spPr>
          <a:xfrm>
            <a:off x="10795642" y="571887"/>
            <a:ext cx="378061" cy="378060"/>
          </a:xfrm>
          <a:prstGeom prst="rect">
            <a:avLst/>
          </a:prstGeom>
          <a:ln w="12700">
            <a:miter lim="400000"/>
          </a:ln>
        </p:spPr>
      </p:pic>
      <p:pic>
        <p:nvPicPr>
          <p:cNvPr id="720" name="02-ikona-strzalek.png" descr="02-ikona-strzalek.png"/>
          <p:cNvPicPr>
            <a:picLocks noChangeAspect="1"/>
          </p:cNvPicPr>
          <p:nvPr/>
        </p:nvPicPr>
        <p:blipFill>
          <a:blip r:embed="rId4"/>
          <a:stretch>
            <a:fillRect/>
          </a:stretch>
        </p:blipFill>
        <p:spPr>
          <a:xfrm>
            <a:off x="10302488" y="553507"/>
            <a:ext cx="378061" cy="378061"/>
          </a:xfrm>
          <a:prstGeom prst="rect">
            <a:avLst/>
          </a:prstGeom>
          <a:ln w="12700">
            <a:miter lim="400000"/>
          </a:ln>
        </p:spPr>
      </p:pic>
      <p:pic>
        <p:nvPicPr>
          <p:cNvPr id="8" name="Obraz 7" descr="Obraz zawierający tekst, zrzut ekranu, Czcionka, logo&#10;&#10;Zawartość wygenerowana przez sztuczną inteligencję może być niepoprawna.">
            <a:extLst>
              <a:ext uri="{FF2B5EF4-FFF2-40B4-BE49-F238E27FC236}">
                <a16:creationId xmlns:a16="http://schemas.microsoft.com/office/drawing/2014/main" id="{AB4A216D-5AA7-4BC8-EDA7-6186A1108D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284" y="1632232"/>
            <a:ext cx="3185436" cy="4648603"/>
          </a:xfrm>
          <a:prstGeom prst="rect">
            <a:avLst/>
          </a:prstGeom>
        </p:spPr>
      </p:pic>
      <p:grpSp>
        <p:nvGrpSpPr>
          <p:cNvPr id="4" name="Grupa 3">
            <a:extLst>
              <a:ext uri="{FF2B5EF4-FFF2-40B4-BE49-F238E27FC236}">
                <a16:creationId xmlns:a16="http://schemas.microsoft.com/office/drawing/2014/main" id="{7696DEDC-9E37-F2BD-8336-4744E50ADBD1}"/>
              </a:ext>
            </a:extLst>
          </p:cNvPr>
          <p:cNvGrpSpPr/>
          <p:nvPr/>
        </p:nvGrpSpPr>
        <p:grpSpPr>
          <a:xfrm>
            <a:off x="9039052" y="1807506"/>
            <a:ext cx="2526881" cy="2588036"/>
            <a:chOff x="9039052" y="1807506"/>
            <a:chExt cx="2526881" cy="2588036"/>
          </a:xfrm>
        </p:grpSpPr>
        <p:sp>
          <p:nvSpPr>
            <p:cNvPr id="19" name="Prostokąt zaokrąglony">
              <a:extLst>
                <a:ext uri="{FF2B5EF4-FFF2-40B4-BE49-F238E27FC236}">
                  <a16:creationId xmlns:a16="http://schemas.microsoft.com/office/drawing/2014/main" id="{C7453972-66CB-4FB0-80BC-D85D25FD994F}"/>
                </a:ext>
              </a:extLst>
            </p:cNvPr>
            <p:cNvSpPr/>
            <p:nvPr/>
          </p:nvSpPr>
          <p:spPr>
            <a:xfrm>
              <a:off x="9039052" y="1807506"/>
              <a:ext cx="2526881" cy="2588036"/>
            </a:xfrm>
            <a:prstGeom prst="roundRect">
              <a:avLst>
                <a:gd name="adj" fmla="val 10788"/>
              </a:avLst>
            </a:prstGeom>
            <a:noFill/>
            <a:ln w="25400" cap="flat">
              <a:solidFill>
                <a:srgbClr val="000000"/>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grpSp>
          <p:nvGrpSpPr>
            <p:cNvPr id="3" name="Grupa 2">
              <a:extLst>
                <a:ext uri="{FF2B5EF4-FFF2-40B4-BE49-F238E27FC236}">
                  <a16:creationId xmlns:a16="http://schemas.microsoft.com/office/drawing/2014/main" id="{A2301A6A-A6E4-3D56-44FA-7B9097B69557}"/>
                </a:ext>
              </a:extLst>
            </p:cNvPr>
            <p:cNvGrpSpPr/>
            <p:nvPr/>
          </p:nvGrpSpPr>
          <p:grpSpPr>
            <a:xfrm>
              <a:off x="9212961" y="2089956"/>
              <a:ext cx="2179054" cy="2248752"/>
              <a:chOff x="9212961" y="2089956"/>
              <a:chExt cx="2179054" cy="2248752"/>
            </a:xfrm>
          </p:grpSpPr>
          <p:sp>
            <p:nvSpPr>
              <p:cNvPr id="20" name="Audiobook">
                <a:extLst>
                  <a:ext uri="{FF2B5EF4-FFF2-40B4-BE49-F238E27FC236}">
                    <a16:creationId xmlns:a16="http://schemas.microsoft.com/office/drawing/2014/main" id="{9EA7B0E9-01C7-4930-B752-EEB3AFB64238}"/>
                  </a:ext>
                </a:extLst>
              </p:cNvPr>
              <p:cNvSpPr txBox="1"/>
              <p:nvPr/>
            </p:nvSpPr>
            <p:spPr>
              <a:xfrm>
                <a:off x="9711021" y="4051063"/>
                <a:ext cx="1182942" cy="2876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457200">
                  <a:defRPr sz="1300">
                    <a:solidFill>
                      <a:srgbClr val="000000"/>
                    </a:solidFill>
                    <a:latin typeface="Helvetica Neue UltraLight"/>
                    <a:ea typeface="Helvetica Neue UltraLight"/>
                    <a:cs typeface="Helvetica Neue UltraLight"/>
                    <a:sym typeface="Helvetica Neue UltraLight"/>
                  </a:defRPr>
                </a:lvl1pPr>
              </a:lstStyle>
              <a:p>
                <a:r>
                  <a:rPr dirty="0"/>
                  <a:t>Audiobook</a:t>
                </a:r>
              </a:p>
            </p:txBody>
          </p:sp>
          <p:pic>
            <p:nvPicPr>
              <p:cNvPr id="2" name="qr.jpeg" descr="qr.jpeg">
                <a:extLst>
                  <a:ext uri="{FF2B5EF4-FFF2-40B4-BE49-F238E27FC236}">
                    <a16:creationId xmlns:a16="http://schemas.microsoft.com/office/drawing/2014/main" id="{376D180A-E040-DF13-EC23-D9F1F7702571}"/>
                  </a:ext>
                </a:extLst>
              </p:cNvPr>
              <p:cNvPicPr>
                <a:picLocks noChangeAspect="1"/>
              </p:cNvPicPr>
              <p:nvPr/>
            </p:nvPicPr>
            <p:blipFill>
              <a:blip r:embed="rId6"/>
              <a:srcRect t="3577" b="3577"/>
              <a:stretch>
                <a:fillRect/>
              </a:stretch>
            </p:blipFill>
            <p:spPr>
              <a:xfrm>
                <a:off x="9212961" y="2089956"/>
                <a:ext cx="2179054" cy="2023135"/>
              </a:xfrm>
              <a:prstGeom prst="rect">
                <a:avLst/>
              </a:prstGeom>
              <a:ln w="12700" cap="flat">
                <a:noFill/>
                <a:miter lim="400000"/>
              </a:ln>
              <a:effectLst/>
            </p:spPr>
          </p:pic>
        </p:gr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720"/>
                                        </p:tgtEl>
                                        <p:attrNameLst>
                                          <p:attrName>style.visibility</p:attrName>
                                        </p:attrNameLst>
                                      </p:cBhvr>
                                      <p:to>
                                        <p:strVal val="visible"/>
                                      </p:to>
                                    </p:set>
                                    <p:animEffect transition="in" filter="fade">
                                      <p:cBhvr>
                                        <p:cTn id="7" dur="1500"/>
                                        <p:tgtEl>
                                          <p:spTgt spid="7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708"/>
                                        </p:tgtEl>
                                        <p:attrNameLst>
                                          <p:attrName>style.visibility</p:attrName>
                                        </p:attrNameLst>
                                      </p:cBhvr>
                                      <p:to>
                                        <p:strVal val="visible"/>
                                      </p:to>
                                    </p:set>
                                    <p:animEffect transition="in" filter="fade">
                                      <p:cBhvr>
                                        <p:cTn id="12" dur="1500"/>
                                        <p:tgtEl>
                                          <p:spTgt spid="7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707"/>
                                        </p:tgtEl>
                                        <p:attrNameLst>
                                          <p:attrName>style.visibility</p:attrName>
                                        </p:attrNameLst>
                                      </p:cBhvr>
                                      <p:to>
                                        <p:strVal val="visible"/>
                                      </p:to>
                                    </p:set>
                                    <p:animEffect transition="in" filter="fade">
                                      <p:cBhvr>
                                        <p:cTn id="17" dur="1500"/>
                                        <p:tgtEl>
                                          <p:spTgt spid="707"/>
                                        </p:tgtEl>
                                      </p:cBhvr>
                                    </p:animEffect>
                                  </p:childTnLst>
                                </p:cTn>
                              </p:par>
                            </p:childTnLst>
                          </p:cTn>
                        </p:par>
                        <p:par>
                          <p:cTn id="18" fill="hold">
                            <p:stCondLst>
                              <p:cond delay="1500"/>
                            </p:stCondLst>
                            <p:childTnLst>
                              <p:par>
                                <p:cTn id="19" presetID="10" presetClass="entr" fill="hold" grpId="5" nodeType="afterEffect">
                                  <p:stCondLst>
                                    <p:cond delay="0"/>
                                  </p:stCondLst>
                                  <p:iterate>
                                    <p:tmAbs val="0"/>
                                  </p:iterate>
                                  <p:childTnLst>
                                    <p:set>
                                      <p:cBhvr>
                                        <p:cTn id="20" fill="hold"/>
                                        <p:tgtEl>
                                          <p:spTgt spid="712"/>
                                        </p:tgtEl>
                                        <p:attrNameLst>
                                          <p:attrName>style.visibility</p:attrName>
                                        </p:attrNameLst>
                                      </p:cBhvr>
                                      <p:to>
                                        <p:strVal val="visible"/>
                                      </p:to>
                                    </p:set>
                                    <p:animEffect transition="in" filter="fade">
                                      <p:cBhvr>
                                        <p:cTn id="21" dur="1500"/>
                                        <p:tgtEl>
                                          <p:spTgt spid="712"/>
                                        </p:tgtEl>
                                      </p:cBhvr>
                                    </p:animEffect>
                                  </p:childTnLst>
                                </p:cTn>
                              </p:par>
                              <p:par>
                                <p:cTn id="22" presetID="10" presetClass="entr" fill="hold" grpId="6" nodeType="withEffect">
                                  <p:stCondLst>
                                    <p:cond delay="0"/>
                                  </p:stCondLst>
                                  <p:iterate>
                                    <p:tmAbs val="0"/>
                                  </p:iterate>
                                  <p:childTnLst>
                                    <p:set>
                                      <p:cBhvr>
                                        <p:cTn id="23" fill="hold"/>
                                        <p:tgtEl>
                                          <p:spTgt spid="713"/>
                                        </p:tgtEl>
                                        <p:attrNameLst>
                                          <p:attrName>style.visibility</p:attrName>
                                        </p:attrNameLst>
                                      </p:cBhvr>
                                      <p:to>
                                        <p:strVal val="visible"/>
                                      </p:to>
                                    </p:set>
                                    <p:animEffect transition="in" filter="fade">
                                      <p:cBhvr>
                                        <p:cTn id="24" dur="1500"/>
                                        <p:tgtEl>
                                          <p:spTgt spid="713"/>
                                        </p:tgtEl>
                                      </p:cBhvr>
                                    </p:animEffect>
                                  </p:childTnLst>
                                </p:cTn>
                              </p:par>
                              <p:par>
                                <p:cTn id="25" presetID="10" presetClass="entr" fill="hold" grpId="7" nodeType="withEffect">
                                  <p:stCondLst>
                                    <p:cond delay="0"/>
                                  </p:stCondLst>
                                  <p:iterate>
                                    <p:tmAbs val="0"/>
                                  </p:iterate>
                                  <p:childTnLst>
                                    <p:set>
                                      <p:cBhvr>
                                        <p:cTn id="26" fill="hold"/>
                                        <p:tgtEl>
                                          <p:spTgt spid="710"/>
                                        </p:tgtEl>
                                        <p:attrNameLst>
                                          <p:attrName>style.visibility</p:attrName>
                                        </p:attrNameLst>
                                      </p:cBhvr>
                                      <p:to>
                                        <p:strVal val="visible"/>
                                      </p:to>
                                    </p:set>
                                    <p:animEffect transition="in" filter="fade">
                                      <p:cBhvr>
                                        <p:cTn id="27" dur="1500"/>
                                        <p:tgtEl>
                                          <p:spTgt spid="710"/>
                                        </p:tgtEl>
                                      </p:cBhvr>
                                    </p:animEffect>
                                  </p:childTnLst>
                                </p:cTn>
                              </p:par>
                              <p:par>
                                <p:cTn id="28" presetID="10" presetClass="entr" fill="hold" grpId="8" nodeType="withEffect">
                                  <p:stCondLst>
                                    <p:cond delay="0"/>
                                  </p:stCondLst>
                                  <p:iterate>
                                    <p:tmAbs val="0"/>
                                  </p:iterate>
                                  <p:childTnLst>
                                    <p:set>
                                      <p:cBhvr>
                                        <p:cTn id="29" fill="hold"/>
                                        <p:tgtEl>
                                          <p:spTgt spid="711"/>
                                        </p:tgtEl>
                                        <p:attrNameLst>
                                          <p:attrName>style.visibility</p:attrName>
                                        </p:attrNameLst>
                                      </p:cBhvr>
                                      <p:to>
                                        <p:strVal val="visible"/>
                                      </p:to>
                                    </p:set>
                                    <p:animEffect transition="in" filter="fade">
                                      <p:cBhvr>
                                        <p:cTn id="30" dur="1500"/>
                                        <p:tgtEl>
                                          <p:spTgt spid="711"/>
                                        </p:tgtEl>
                                      </p:cBhvr>
                                    </p:animEffect>
                                  </p:childTnLst>
                                </p:cTn>
                              </p:par>
                              <p:par>
                                <p:cTn id="31" presetID="10" presetClass="entr" fill="hold" grpId="9" nodeType="withEffect">
                                  <p:stCondLst>
                                    <p:cond delay="0"/>
                                  </p:stCondLst>
                                  <p:iterate>
                                    <p:tmAbs val="0"/>
                                  </p:iterate>
                                  <p:childTnLst>
                                    <p:set>
                                      <p:cBhvr>
                                        <p:cTn id="32" fill="hold"/>
                                        <p:tgtEl>
                                          <p:spTgt spid="709"/>
                                        </p:tgtEl>
                                        <p:attrNameLst>
                                          <p:attrName>style.visibility</p:attrName>
                                        </p:attrNameLst>
                                      </p:cBhvr>
                                      <p:to>
                                        <p:strVal val="visible"/>
                                      </p:to>
                                    </p:set>
                                    <p:animEffect transition="in" filter="fade">
                                      <p:cBhvr>
                                        <p:cTn id="33" dur="1500"/>
                                        <p:tgtEl>
                                          <p:spTgt spid="709"/>
                                        </p:tgtEl>
                                      </p:cBhvr>
                                    </p:animEffect>
                                  </p:childTnLst>
                                </p:cTn>
                              </p:par>
                              <p:par>
                                <p:cTn id="34" presetID="10" presetClass="entr" fill="hold" grpId="10" nodeType="withEffect">
                                  <p:stCondLst>
                                    <p:cond delay="0"/>
                                  </p:stCondLst>
                                  <p:iterate>
                                    <p:tmAbs val="0"/>
                                  </p:iterate>
                                  <p:childTnLst>
                                    <p:set>
                                      <p:cBhvr>
                                        <p:cTn id="35" fill="hold"/>
                                        <p:tgtEl>
                                          <p:spTgt spid="719"/>
                                        </p:tgtEl>
                                        <p:attrNameLst>
                                          <p:attrName>style.visibility</p:attrName>
                                        </p:attrNameLst>
                                      </p:cBhvr>
                                      <p:to>
                                        <p:strVal val="visible"/>
                                      </p:to>
                                    </p:set>
                                    <p:animEffect transition="in" filter="fade">
                                      <p:cBhvr>
                                        <p:cTn id="36" dur="1500"/>
                                        <p:tgtEl>
                                          <p:spTgt spid="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 grpId="3" animBg="1" advAuto="0"/>
      <p:bldP spid="708" grpId="2" animBg="1" advAuto="0"/>
      <p:bldP spid="709" grpId="9" animBg="1" advAuto="0"/>
      <p:bldP spid="710" grpId="7" animBg="1" advAuto="0"/>
      <p:bldP spid="711" grpId="8" animBg="1" advAuto="0"/>
      <p:bldP spid="712" grpId="5" animBg="1" advAuto="0"/>
      <p:bldP spid="713" grpId="6" animBg="1" advAuto="0"/>
      <p:bldP spid="719" grpId="10" animBg="1" advAuto="0"/>
      <p:bldP spid="720"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Prostokąt 7"/>
          <p:cNvSpPr/>
          <p:nvPr/>
        </p:nvSpPr>
        <p:spPr>
          <a:xfrm>
            <a:off x="6229276" y="2340139"/>
            <a:ext cx="5307885" cy="1987095"/>
          </a:xfrm>
          <a:prstGeom prst="rect">
            <a:avLst/>
          </a:prstGeom>
          <a:ln w="25400">
            <a:solidFill>
              <a:srgbClr val="F3F3F3"/>
            </a:solidFill>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723" name="Prostokąt 7"/>
          <p:cNvSpPr/>
          <p:nvPr/>
        </p:nvSpPr>
        <p:spPr>
          <a:xfrm>
            <a:off x="356317" y="2340139"/>
            <a:ext cx="5307885" cy="1987095"/>
          </a:xfrm>
          <a:prstGeom prst="rect">
            <a:avLst/>
          </a:prstGeom>
          <a:ln w="25400">
            <a:solidFill>
              <a:srgbClr val="F3F3F3"/>
            </a:solidFill>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724"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fld id="{86CB4B4D-7CA3-9044-876B-883B54F8677D}" type="slidenum">
              <a:rPr/>
              <a:t>8</a:t>
            </a:fld>
            <a:endParaRPr/>
          </a:p>
        </p:txBody>
      </p:sp>
      <p:sp>
        <p:nvSpPr>
          <p:cNvPr id="725" name="Przełącza slajdy i czyta wszystkie 5 pytań na forum dla podzespołów.…"/>
          <p:cNvSpPr txBox="1"/>
          <p:nvPr/>
        </p:nvSpPr>
        <p:spPr>
          <a:xfrm>
            <a:off x="387937" y="2837606"/>
            <a:ext cx="4863363" cy="1323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20315" indent="-120315">
              <a:spcBef>
                <a:spcPts val="600"/>
              </a:spcBef>
              <a:buSzPct val="100000"/>
              <a:buChar char="•"/>
              <a:defRPr sz="1200">
                <a:latin typeface="+mj-lt"/>
                <a:ea typeface="+mj-ea"/>
                <a:cs typeface="+mj-cs"/>
                <a:sym typeface="Source Sans Pro"/>
              </a:defRPr>
            </a:pPr>
            <a:r>
              <a:rPr lang="pl-PL" dirty="0"/>
              <a:t>Przełącza slajdy i czyta wszystkie 5 pytań na forum dla podzespołów.</a:t>
            </a:r>
          </a:p>
          <a:p>
            <a:pPr marL="120315" indent="-120315">
              <a:spcBef>
                <a:spcPts val="600"/>
              </a:spcBef>
              <a:buSzPct val="100000"/>
              <a:buChar char="•"/>
              <a:defRPr sz="1200">
                <a:latin typeface="+mj-lt"/>
                <a:ea typeface="+mj-ea"/>
                <a:cs typeface="+mj-cs"/>
                <a:sym typeface="Source Sans Pro"/>
              </a:defRPr>
            </a:pPr>
            <a:r>
              <a:rPr lang="pl-PL" dirty="0"/>
              <a:t>Mierzy czas każdej dyskusji i informuje na forum:</a:t>
            </a:r>
          </a:p>
          <a:p>
            <a:pPr marL="120315" indent="-120315">
              <a:spcBef>
                <a:spcPts val="600"/>
              </a:spcBef>
              <a:buSzPct val="100000"/>
              <a:buChar char="•"/>
              <a:defRPr sz="1200">
                <a:latin typeface="+mj-lt"/>
                <a:ea typeface="+mj-ea"/>
                <a:cs typeface="+mj-cs"/>
                <a:sym typeface="Source Sans Pro"/>
              </a:defRPr>
            </a:pPr>
            <a:r>
              <a:rPr lang="pl-PL" dirty="0"/>
              <a:t>po 5 minutach – przypomnienie o upływie czasu;</a:t>
            </a:r>
          </a:p>
          <a:p>
            <a:pPr marL="120315" indent="-120315">
              <a:spcBef>
                <a:spcPts val="600"/>
              </a:spcBef>
              <a:buSzPct val="100000"/>
              <a:buChar char="•"/>
              <a:defRPr sz="1200">
                <a:latin typeface="+mj-lt"/>
                <a:ea typeface="+mj-ea"/>
                <a:cs typeface="+mj-cs"/>
                <a:sym typeface="Source Sans Pro"/>
              </a:defRPr>
            </a:pPr>
            <a:r>
              <a:rPr lang="pl-PL" dirty="0"/>
              <a:t>2 minuty przed końcem – sygnał do podsumowania;</a:t>
            </a:r>
          </a:p>
          <a:p>
            <a:pPr marL="120315" indent="-120315">
              <a:spcBef>
                <a:spcPts val="600"/>
              </a:spcBef>
              <a:buSzPct val="100000"/>
              <a:buChar char="•"/>
              <a:defRPr sz="1200">
                <a:latin typeface="+mj-lt"/>
                <a:ea typeface="+mj-ea"/>
                <a:cs typeface="+mj-cs"/>
                <a:sym typeface="Source Sans Pro"/>
              </a:defRPr>
            </a:pPr>
            <a:r>
              <a:rPr lang="pl-PL" dirty="0"/>
              <a:t>koniec czasu – przejście do kolejnego pytania.</a:t>
            </a:r>
          </a:p>
        </p:txBody>
      </p:sp>
      <p:sp>
        <p:nvSpPr>
          <p:cNvPr id="726" name="Grupuj"/>
          <p:cNvSpPr txBox="1"/>
          <p:nvPr/>
        </p:nvSpPr>
        <p:spPr>
          <a:xfrm>
            <a:off x="6293043" y="2902207"/>
            <a:ext cx="5180351" cy="8002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20315" indent="-120315">
              <a:spcBef>
                <a:spcPts val="600"/>
              </a:spcBef>
              <a:buSzPct val="100000"/>
              <a:buChar char="•"/>
              <a:defRPr sz="1200"/>
            </a:pPr>
            <a:r>
              <a:rPr lang="pl-PL" dirty="0"/>
              <a:t>Zmienia się przy każdym pytaniu (zgodnie z ruchem wskazówek zegara).</a:t>
            </a:r>
            <a:endParaRPr lang="pl-PL" sz="2800" dirty="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lang="pl-PL" dirty="0"/>
              <a:t>Pilnuje czasu wewnętrznej dyskusji  (maksymalnie 10 minut na pytanie).</a:t>
            </a:r>
            <a:endParaRPr lang="pl-PL" sz="2800" dirty="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pPr>
            <a:r>
              <a:rPr lang="pl-PL" dirty="0"/>
              <a:t>Dba o równą przestrzeń dla każdego uczestnika.</a:t>
            </a:r>
          </a:p>
        </p:txBody>
      </p:sp>
      <p:sp>
        <p:nvSpPr>
          <p:cNvPr id="727" name="Symbol zastępczy tekstu 39"/>
          <p:cNvSpPr txBox="1"/>
          <p:nvPr/>
        </p:nvSpPr>
        <p:spPr>
          <a:xfrm>
            <a:off x="466576" y="1151418"/>
            <a:ext cx="8513814" cy="5962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1600">
                <a:solidFill>
                  <a:schemeClr val="accent1"/>
                </a:solidFill>
                <a:latin typeface="+mj-lt"/>
                <a:ea typeface="+mj-ea"/>
                <a:cs typeface="+mj-cs"/>
                <a:sym typeface="Source Sans Pro"/>
              </a:defRPr>
            </a:lvl1pPr>
          </a:lstStyle>
          <a:p>
            <a:r>
              <a:rPr dirty="0"/>
              <a:t>Za </a:t>
            </a:r>
            <a:r>
              <a:rPr dirty="0" err="1"/>
              <a:t>chwilę</a:t>
            </a:r>
            <a:r>
              <a:rPr dirty="0"/>
              <a:t> </a:t>
            </a:r>
            <a:r>
              <a:rPr dirty="0" err="1"/>
              <a:t>rozpoczniemy</a:t>
            </a:r>
            <a:r>
              <a:rPr dirty="0"/>
              <a:t> </a:t>
            </a:r>
            <a:r>
              <a:rPr dirty="0" err="1"/>
              <a:t>dyskusję</a:t>
            </a:r>
            <a:r>
              <a:rPr lang="pl-PL" dirty="0"/>
              <a:t>. A</a:t>
            </a:r>
            <a:r>
              <a:rPr dirty="0"/>
              <a:t>by </a:t>
            </a:r>
            <a:r>
              <a:rPr dirty="0" err="1"/>
              <a:t>ułatwić</a:t>
            </a:r>
            <a:r>
              <a:rPr dirty="0"/>
              <a:t> </a:t>
            </a:r>
            <a:r>
              <a:rPr dirty="0" err="1"/>
              <a:t>proces</a:t>
            </a:r>
            <a:r>
              <a:rPr dirty="0"/>
              <a:t> </a:t>
            </a:r>
            <a:r>
              <a:rPr dirty="0" err="1"/>
              <a:t>rozmowy</a:t>
            </a:r>
            <a:r>
              <a:rPr dirty="0"/>
              <a:t> </a:t>
            </a:r>
            <a:r>
              <a:rPr dirty="0" err="1"/>
              <a:t>omówimy</a:t>
            </a:r>
            <a:r>
              <a:rPr dirty="0"/>
              <a:t> </a:t>
            </a:r>
            <a:r>
              <a:rPr dirty="0" err="1"/>
              <a:t>dwie</a:t>
            </a:r>
            <a:r>
              <a:rPr dirty="0"/>
              <a:t> </a:t>
            </a:r>
            <a:r>
              <a:rPr dirty="0" err="1"/>
              <a:t>kluczowe</a:t>
            </a:r>
            <a:r>
              <a:rPr dirty="0"/>
              <a:t> role.</a:t>
            </a:r>
          </a:p>
        </p:txBody>
      </p:sp>
      <p:sp>
        <p:nvSpPr>
          <p:cNvPr id="728" name="Symbol zastępczy tekstu 27"/>
          <p:cNvSpPr txBox="1"/>
          <p:nvPr/>
        </p:nvSpPr>
        <p:spPr>
          <a:xfrm>
            <a:off x="413354" y="553780"/>
            <a:ext cx="7776263" cy="479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lang="pl-PL" dirty="0"/>
              <a:t>DYSKUSJA W PODGRUPACH: </a:t>
            </a:r>
            <a:r>
              <a:rPr lang="pl-PL" b="0" dirty="0"/>
              <a:t>Role</a:t>
            </a:r>
            <a:r>
              <a:rPr lang="pl-PL" dirty="0"/>
              <a:t> </a:t>
            </a:r>
            <a:r>
              <a:rPr sz="2000" b="0" dirty="0"/>
              <a:t>(5 </a:t>
            </a:r>
            <a:r>
              <a:rPr sz="2000" b="0" dirty="0" err="1"/>
              <a:t>minut</a:t>
            </a:r>
            <a:r>
              <a:rPr sz="2000" b="0" dirty="0"/>
              <a:t>)</a:t>
            </a:r>
            <a:r>
              <a:rPr b="0" dirty="0"/>
              <a:t> </a:t>
            </a:r>
          </a:p>
        </p:txBody>
      </p:sp>
      <p:grpSp>
        <p:nvGrpSpPr>
          <p:cNvPr id="731" name="Prostokąt z rogami zaokrąglonymi z jednej strony 58"/>
          <p:cNvGrpSpPr/>
          <p:nvPr/>
        </p:nvGrpSpPr>
        <p:grpSpPr>
          <a:xfrm>
            <a:off x="359468" y="2340582"/>
            <a:ext cx="5301583" cy="437858"/>
            <a:chOff x="-1" y="0"/>
            <a:chExt cx="5301582" cy="437856"/>
          </a:xfrm>
        </p:grpSpPr>
        <p:sp>
          <p:nvSpPr>
            <p:cNvPr id="729" name="Prostokąt"/>
            <p:cNvSpPr/>
            <p:nvPr/>
          </p:nvSpPr>
          <p:spPr>
            <a:xfrm>
              <a:off x="-2" y="0"/>
              <a:ext cx="5301584" cy="437858"/>
            </a:xfrm>
            <a:prstGeom prst="rect">
              <a:avLst/>
            </a:prstGeom>
            <a:solidFill>
              <a:schemeClr val="accent3"/>
            </a:solidFill>
            <a:ln w="12700" cap="flat">
              <a:noFill/>
              <a:miter lim="400000"/>
            </a:ln>
            <a:effectLst/>
          </p:spPr>
          <p:txBody>
            <a:bodyPr wrap="square" lIns="45718" tIns="45718" rIns="45718" bIns="45718" numCol="1" anchor="ctr">
              <a:noAutofit/>
            </a:bodyPr>
            <a:lstStyle/>
            <a:p>
              <a:pPr>
                <a:defRPr>
                  <a:solidFill>
                    <a:srgbClr val="FFFFFF"/>
                  </a:solidFill>
                  <a:latin typeface="+mj-lt"/>
                  <a:ea typeface="+mj-ea"/>
                  <a:cs typeface="+mj-cs"/>
                  <a:sym typeface="Source Sans Pro"/>
                </a:defRPr>
              </a:pPr>
              <a:endParaRPr/>
            </a:p>
          </p:txBody>
        </p:sp>
        <p:sp>
          <p:nvSpPr>
            <p:cNvPr id="730" name="PROWADZĄCY ĆWICZENIE"/>
            <p:cNvSpPr txBox="1"/>
            <p:nvPr/>
          </p:nvSpPr>
          <p:spPr>
            <a:xfrm>
              <a:off x="151567" y="65258"/>
              <a:ext cx="5025415" cy="307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defRPr sz="1400" b="1">
                  <a:solidFill>
                    <a:srgbClr val="FFFFFF"/>
                  </a:solidFill>
                  <a:latin typeface="+mj-lt"/>
                  <a:ea typeface="+mj-ea"/>
                  <a:cs typeface="+mj-cs"/>
                  <a:sym typeface="Source Sans Pro"/>
                </a:defRPr>
              </a:lvl1pPr>
            </a:lstStyle>
            <a:p>
              <a:r>
                <a:rPr dirty="0"/>
                <a:t>PROWADZĄCY </a:t>
              </a:r>
              <a:r>
                <a:rPr lang="pl-PL" dirty="0"/>
                <a:t>ĆWICZENIE</a:t>
              </a:r>
              <a:endParaRPr dirty="0"/>
            </a:p>
          </p:txBody>
        </p:sp>
      </p:grpSp>
      <p:grpSp>
        <p:nvGrpSpPr>
          <p:cNvPr id="734" name="Prostokąt z rogami zaokrąglonymi z jednej strony 58"/>
          <p:cNvGrpSpPr/>
          <p:nvPr/>
        </p:nvGrpSpPr>
        <p:grpSpPr>
          <a:xfrm>
            <a:off x="6232426" y="2340582"/>
            <a:ext cx="5301583" cy="437858"/>
            <a:chOff x="-1" y="0"/>
            <a:chExt cx="5301582" cy="437856"/>
          </a:xfrm>
        </p:grpSpPr>
        <p:sp>
          <p:nvSpPr>
            <p:cNvPr id="732" name="Prostokąt"/>
            <p:cNvSpPr/>
            <p:nvPr/>
          </p:nvSpPr>
          <p:spPr>
            <a:xfrm>
              <a:off x="-2" y="0"/>
              <a:ext cx="5301584" cy="437858"/>
            </a:xfrm>
            <a:prstGeom prst="rect">
              <a:avLst/>
            </a:prstGeom>
            <a:solidFill>
              <a:schemeClr val="accent1">
                <a:lumOff val="-4901"/>
              </a:schemeClr>
            </a:solidFill>
            <a:ln w="12700" cap="flat">
              <a:solidFill>
                <a:srgbClr val="003A73"/>
              </a:solidFill>
              <a:prstDash val="solid"/>
              <a:miter lim="800000"/>
            </a:ln>
            <a:effectLst/>
          </p:spPr>
          <p:txBody>
            <a:bodyPr wrap="square" lIns="45718" tIns="45718" rIns="45718" bIns="45718" numCol="1" anchor="ctr">
              <a:noAutofit/>
            </a:bodyPr>
            <a:lstStyle/>
            <a:p>
              <a:pPr>
                <a:defRPr>
                  <a:solidFill>
                    <a:srgbClr val="FFFFFF"/>
                  </a:solidFill>
                  <a:latin typeface="+mj-lt"/>
                  <a:ea typeface="+mj-ea"/>
                  <a:cs typeface="+mj-cs"/>
                  <a:sym typeface="Source Sans Pro"/>
                </a:defRPr>
              </a:pPr>
              <a:endParaRPr/>
            </a:p>
          </p:txBody>
        </p:sp>
        <p:sp>
          <p:nvSpPr>
            <p:cNvPr id="733" name="ROLA MODERATORA WEWNĄTRZ GRUPY"/>
            <p:cNvSpPr txBox="1"/>
            <p:nvPr/>
          </p:nvSpPr>
          <p:spPr>
            <a:xfrm>
              <a:off x="151567" y="65258"/>
              <a:ext cx="4974397" cy="307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defRPr sz="1400" b="1">
                  <a:solidFill>
                    <a:srgbClr val="FFFFFF"/>
                  </a:solidFill>
                  <a:latin typeface="+mj-lt"/>
                  <a:ea typeface="+mj-ea"/>
                  <a:cs typeface="+mj-cs"/>
                  <a:sym typeface="Source Sans Pro"/>
                </a:defRPr>
              </a:lvl1pPr>
            </a:lstStyle>
            <a:p>
              <a:r>
                <a:rPr lang="pl-PL" dirty="0"/>
                <a:t>ROLA MODERATORA WEWNĄTRZ GRUPY</a:t>
              </a:r>
            </a:p>
          </p:txBody>
        </p:sp>
      </p:grpSp>
      <p:pic>
        <p:nvPicPr>
          <p:cNvPr id="735" name="03-ikona-swiatelka.png" descr="03-ikona-swiatelka.png"/>
          <p:cNvPicPr>
            <a:picLocks noChangeAspect="1"/>
          </p:cNvPicPr>
          <p:nvPr/>
        </p:nvPicPr>
        <p:blipFill>
          <a:blip r:embed="rId2"/>
          <a:stretch>
            <a:fillRect/>
          </a:stretch>
        </p:blipFill>
        <p:spPr>
          <a:xfrm>
            <a:off x="7078052" y="565140"/>
            <a:ext cx="378061" cy="378061"/>
          </a:xfrm>
          <a:prstGeom prst="rect">
            <a:avLst/>
          </a:prstGeom>
          <a:ln w="12700">
            <a:miter lim="400000"/>
          </a:ln>
        </p:spPr>
      </p:pic>
      <p:pic>
        <p:nvPicPr>
          <p:cNvPr id="736" name="02-ikona-strzalek.png" descr="02-ikona-strzalek.png"/>
          <p:cNvPicPr>
            <a:picLocks noChangeAspect="1"/>
          </p:cNvPicPr>
          <p:nvPr/>
        </p:nvPicPr>
        <p:blipFill>
          <a:blip r:embed="rId3"/>
          <a:stretch>
            <a:fillRect/>
          </a:stretch>
        </p:blipFill>
        <p:spPr>
          <a:xfrm>
            <a:off x="6698177" y="565140"/>
            <a:ext cx="378061" cy="378061"/>
          </a:xfrm>
          <a:prstGeom prst="rect">
            <a:avLst/>
          </a:prstGeom>
          <a:ln w="12700">
            <a:miter lim="400000"/>
          </a:ln>
        </p:spPr>
      </p:pic>
      <p:grpSp>
        <p:nvGrpSpPr>
          <p:cNvPr id="744" name="Grupuj"/>
          <p:cNvGrpSpPr/>
          <p:nvPr/>
        </p:nvGrpSpPr>
        <p:grpSpPr>
          <a:xfrm>
            <a:off x="473380" y="4919655"/>
            <a:ext cx="11245241" cy="1630383"/>
            <a:chOff x="0" y="0"/>
            <a:chExt cx="11245239" cy="1630382"/>
          </a:xfrm>
        </p:grpSpPr>
        <p:pic>
          <p:nvPicPr>
            <p:cNvPr id="737" name="01-ikona-dloni.png" descr="01-ikona-dloni.png"/>
            <p:cNvPicPr>
              <a:picLocks noChangeAspect="1"/>
            </p:cNvPicPr>
            <p:nvPr/>
          </p:nvPicPr>
          <p:blipFill>
            <a:blip r:embed="rId4"/>
            <a:stretch>
              <a:fillRect/>
            </a:stretch>
          </p:blipFill>
          <p:spPr>
            <a:xfrm>
              <a:off x="6417" y="456364"/>
              <a:ext cx="378061" cy="378060"/>
            </a:xfrm>
            <a:prstGeom prst="rect">
              <a:avLst/>
            </a:prstGeom>
            <a:ln w="12700" cap="flat">
              <a:noFill/>
              <a:miter lim="400000"/>
            </a:ln>
            <a:effectLst/>
          </p:spPr>
        </p:pic>
        <p:sp>
          <p:nvSpPr>
            <p:cNvPr id="738" name="Symbol zastępczy tekstu 39"/>
            <p:cNvSpPr txBox="1"/>
            <p:nvPr/>
          </p:nvSpPr>
          <p:spPr>
            <a:xfrm>
              <a:off x="486816" y="554402"/>
              <a:ext cx="10627195" cy="107598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rmAutofit/>
            </a:bodyPr>
            <a:lstStyle/>
            <a:p>
              <a:pPr>
                <a:defRPr sz="1300">
                  <a:solidFill>
                    <a:srgbClr val="535353"/>
                  </a:solidFill>
                </a:defRPr>
              </a:pPr>
              <a:r>
                <a:rPr lang="pl-PL" b="1" dirty="0"/>
                <a:t>W</a:t>
              </a:r>
              <a:r>
                <a:rPr lang="pl-PL" b="1" dirty="0">
                  <a:latin typeface="Helvetica Neue"/>
                  <a:ea typeface="Helvetica Neue"/>
                  <a:cs typeface="Helvetica Neue"/>
                  <a:sym typeface="Helvetica Neue"/>
                </a:rPr>
                <a:t>yznaczamy prowadzącego ćwiczenie.</a:t>
              </a:r>
              <a:r>
                <a:rPr lang="pl-PL" dirty="0"/>
                <a:t> Po przypisaniu ról przechodzimy do kolejnego slajdu.</a:t>
              </a:r>
            </a:p>
            <a:p>
              <a:pPr>
                <a:defRPr sz="1300">
                  <a:solidFill>
                    <a:srgbClr val="535353"/>
                  </a:solidFill>
                </a:defRPr>
              </a:pPr>
              <a:endParaRPr lang="pl-PL" dirty="0"/>
            </a:p>
            <a:p>
              <a:pPr>
                <a:defRPr sz="1300">
                  <a:solidFill>
                    <a:srgbClr val="535353"/>
                  </a:solidFill>
                </a:defRPr>
              </a:pPr>
              <a:r>
                <a:rPr lang="pl-PL" dirty="0"/>
                <a:t>Treść kolejnego slajdu czyta wybrany prowadzący ćwiczenie.</a:t>
              </a:r>
            </a:p>
            <a:p>
              <a:pPr>
                <a:defRPr sz="1300">
                  <a:solidFill>
                    <a:srgbClr val="535353"/>
                  </a:solidFill>
                </a:defRPr>
              </a:pPr>
              <a:endParaRPr lang="pl-PL" dirty="0"/>
            </a:p>
            <a:p>
              <a:pPr>
                <a:defRPr sz="1300">
                  <a:solidFill>
                    <a:srgbClr val="535353"/>
                  </a:solidFill>
                </a:defRPr>
              </a:pPr>
              <a:r>
                <a:rPr lang="pl-PL" dirty="0"/>
                <a:t>Moderatorów wewnętrznych wyznaczamy po podziale na podgrupy (następne slajdy).</a:t>
              </a:r>
            </a:p>
          </p:txBody>
        </p:sp>
        <p:pic>
          <p:nvPicPr>
            <p:cNvPr id="739" name="01-ikona-dloni.png" descr="01-ikona-dloni.png"/>
            <p:cNvPicPr>
              <a:picLocks noChangeAspect="1"/>
            </p:cNvPicPr>
            <p:nvPr/>
          </p:nvPicPr>
          <p:blipFill>
            <a:blip r:embed="rId4"/>
            <a:stretch>
              <a:fillRect/>
            </a:stretch>
          </p:blipFill>
          <p:spPr>
            <a:xfrm>
              <a:off x="6417" y="861724"/>
              <a:ext cx="378061" cy="378061"/>
            </a:xfrm>
            <a:prstGeom prst="rect">
              <a:avLst/>
            </a:prstGeom>
            <a:ln w="12700" cap="flat">
              <a:noFill/>
              <a:miter lim="400000"/>
            </a:ln>
            <a:effectLst/>
          </p:spPr>
        </p:pic>
        <p:grpSp>
          <p:nvGrpSpPr>
            <p:cNvPr id="742" name="Grupuj"/>
            <p:cNvGrpSpPr/>
            <p:nvPr/>
          </p:nvGrpSpPr>
          <p:grpSpPr>
            <a:xfrm>
              <a:off x="0" y="0"/>
              <a:ext cx="11245239" cy="333735"/>
              <a:chOff x="0" y="0"/>
              <a:chExt cx="11245238" cy="333734"/>
            </a:xfrm>
          </p:grpSpPr>
          <p:sp>
            <p:nvSpPr>
              <p:cNvPr id="740" name="Prostokąt"/>
              <p:cNvSpPr/>
              <p:nvPr/>
            </p:nvSpPr>
            <p:spPr>
              <a:xfrm>
                <a:off x="-1" y="-1"/>
                <a:ext cx="11245240" cy="333736"/>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741" name="Uwaga"/>
              <p:cNvSpPr txBox="1"/>
              <p:nvPr/>
            </p:nvSpPr>
            <p:spPr>
              <a:xfrm>
                <a:off x="20574" y="992"/>
                <a:ext cx="677214" cy="3073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736"/>
                                        </p:tgtEl>
                                        <p:attrNameLst>
                                          <p:attrName>style.visibility</p:attrName>
                                        </p:attrNameLst>
                                      </p:cBhvr>
                                      <p:to>
                                        <p:strVal val="visible"/>
                                      </p:to>
                                    </p:set>
                                    <p:animEffect transition="in" filter="fade">
                                      <p:cBhvr>
                                        <p:cTn id="7" dur="1500"/>
                                        <p:tgtEl>
                                          <p:spTgt spid="7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727"/>
                                        </p:tgtEl>
                                        <p:attrNameLst>
                                          <p:attrName>style.visibility</p:attrName>
                                        </p:attrNameLst>
                                      </p:cBhvr>
                                      <p:to>
                                        <p:strVal val="visible"/>
                                      </p:to>
                                    </p:set>
                                    <p:animEffect transition="in" filter="fade">
                                      <p:cBhvr>
                                        <p:cTn id="12" dur="1000"/>
                                        <p:tgtEl>
                                          <p:spTgt spid="7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723"/>
                                        </p:tgtEl>
                                        <p:attrNameLst>
                                          <p:attrName>style.visibility</p:attrName>
                                        </p:attrNameLst>
                                      </p:cBhvr>
                                      <p:to>
                                        <p:strVal val="visible"/>
                                      </p:to>
                                    </p:set>
                                    <p:animEffect transition="in" filter="fade">
                                      <p:cBhvr>
                                        <p:cTn id="17" dur="1000"/>
                                        <p:tgtEl>
                                          <p:spTgt spid="723"/>
                                        </p:tgtEl>
                                      </p:cBhvr>
                                    </p:animEffect>
                                  </p:childTnLst>
                                </p:cTn>
                              </p:par>
                            </p:childTnLst>
                          </p:cTn>
                        </p:par>
                        <p:par>
                          <p:cTn id="18" fill="hold">
                            <p:stCondLst>
                              <p:cond delay="1000"/>
                            </p:stCondLst>
                            <p:childTnLst>
                              <p:par>
                                <p:cTn id="19" presetID="10" presetClass="entr" fill="hold" grpId="0" nodeType="afterEffect">
                                  <p:stCondLst>
                                    <p:cond delay="0"/>
                                  </p:stCondLst>
                                  <p:iterate>
                                    <p:tmAbs val="0"/>
                                  </p:iterate>
                                  <p:childTnLst>
                                    <p:set>
                                      <p:cBhvr>
                                        <p:cTn id="20" fill="hold"/>
                                        <p:tgtEl>
                                          <p:spTgt spid="731"/>
                                        </p:tgtEl>
                                        <p:attrNameLst>
                                          <p:attrName>style.visibility</p:attrName>
                                        </p:attrNameLst>
                                      </p:cBhvr>
                                      <p:to>
                                        <p:strVal val="visible"/>
                                      </p:to>
                                    </p:set>
                                    <p:animEffect transition="in" filter="fade">
                                      <p:cBhvr>
                                        <p:cTn id="21" dur="1000"/>
                                        <p:tgtEl>
                                          <p:spTgt spid="731"/>
                                        </p:tgtEl>
                                      </p:cBhvr>
                                    </p:animEffect>
                                  </p:childTnLst>
                                </p:cTn>
                              </p:par>
                            </p:childTnLst>
                          </p:cTn>
                        </p:par>
                        <p:par>
                          <p:cTn id="22" fill="hold">
                            <p:stCondLst>
                              <p:cond delay="2000"/>
                            </p:stCondLst>
                            <p:childTnLst>
                              <p:par>
                                <p:cTn id="23" presetID="10" presetClass="entr" fill="hold" grpId="0" nodeType="afterEffect">
                                  <p:stCondLst>
                                    <p:cond delay="0"/>
                                  </p:stCondLst>
                                  <p:iterate>
                                    <p:tmAbs val="0"/>
                                  </p:iterate>
                                  <p:childTnLst>
                                    <p:set>
                                      <p:cBhvr>
                                        <p:cTn id="24" fill="hold"/>
                                        <p:tgtEl>
                                          <p:spTgt spid="725"/>
                                        </p:tgtEl>
                                        <p:attrNameLst>
                                          <p:attrName>style.visibility</p:attrName>
                                        </p:attrNameLst>
                                      </p:cBhvr>
                                      <p:to>
                                        <p:strVal val="visible"/>
                                      </p:to>
                                    </p:set>
                                    <p:animEffect transition="in" filter="fade">
                                      <p:cBhvr>
                                        <p:cTn id="25" dur="1000"/>
                                        <p:tgtEl>
                                          <p:spTgt spid="7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0" nodeType="clickEffect">
                                  <p:stCondLst>
                                    <p:cond delay="0"/>
                                  </p:stCondLst>
                                  <p:iterate>
                                    <p:tmAbs val="0"/>
                                  </p:iterate>
                                  <p:childTnLst>
                                    <p:set>
                                      <p:cBhvr>
                                        <p:cTn id="29" fill="hold"/>
                                        <p:tgtEl>
                                          <p:spTgt spid="722"/>
                                        </p:tgtEl>
                                        <p:attrNameLst>
                                          <p:attrName>style.visibility</p:attrName>
                                        </p:attrNameLst>
                                      </p:cBhvr>
                                      <p:to>
                                        <p:strVal val="visible"/>
                                      </p:to>
                                    </p:set>
                                    <p:animEffect transition="in" filter="fade">
                                      <p:cBhvr>
                                        <p:cTn id="30" dur="1000"/>
                                        <p:tgtEl>
                                          <p:spTgt spid="722"/>
                                        </p:tgtEl>
                                      </p:cBhvr>
                                    </p:animEffect>
                                  </p:childTnLst>
                                </p:cTn>
                              </p:par>
                            </p:childTnLst>
                          </p:cTn>
                        </p:par>
                        <p:par>
                          <p:cTn id="31" fill="hold">
                            <p:stCondLst>
                              <p:cond delay="1000"/>
                            </p:stCondLst>
                            <p:childTnLst>
                              <p:par>
                                <p:cTn id="32" presetID="10" presetClass="entr" fill="hold" grpId="0" nodeType="afterEffect">
                                  <p:stCondLst>
                                    <p:cond delay="0"/>
                                  </p:stCondLst>
                                  <p:iterate>
                                    <p:tmAbs val="0"/>
                                  </p:iterate>
                                  <p:childTnLst>
                                    <p:set>
                                      <p:cBhvr>
                                        <p:cTn id="33" fill="hold"/>
                                        <p:tgtEl>
                                          <p:spTgt spid="734"/>
                                        </p:tgtEl>
                                        <p:attrNameLst>
                                          <p:attrName>style.visibility</p:attrName>
                                        </p:attrNameLst>
                                      </p:cBhvr>
                                      <p:to>
                                        <p:strVal val="visible"/>
                                      </p:to>
                                    </p:set>
                                    <p:animEffect transition="in" filter="fade">
                                      <p:cBhvr>
                                        <p:cTn id="34" dur="1000"/>
                                        <p:tgtEl>
                                          <p:spTgt spid="734"/>
                                        </p:tgtEl>
                                      </p:cBhvr>
                                    </p:animEffect>
                                  </p:childTnLst>
                                </p:cTn>
                              </p:par>
                            </p:childTnLst>
                          </p:cTn>
                        </p:par>
                        <p:par>
                          <p:cTn id="35" fill="hold">
                            <p:stCondLst>
                              <p:cond delay="2000"/>
                            </p:stCondLst>
                            <p:childTnLst>
                              <p:par>
                                <p:cTn id="36" presetID="10" presetClass="entr" fill="hold" grpId="0" nodeType="afterEffect">
                                  <p:stCondLst>
                                    <p:cond delay="0"/>
                                  </p:stCondLst>
                                  <p:iterate>
                                    <p:tmAbs val="0"/>
                                  </p:iterate>
                                  <p:childTnLst>
                                    <p:set>
                                      <p:cBhvr>
                                        <p:cTn id="37" fill="hold"/>
                                        <p:tgtEl>
                                          <p:spTgt spid="726"/>
                                        </p:tgtEl>
                                        <p:attrNameLst>
                                          <p:attrName>style.visibility</p:attrName>
                                        </p:attrNameLst>
                                      </p:cBhvr>
                                      <p:to>
                                        <p:strVal val="visible"/>
                                      </p:to>
                                    </p:set>
                                    <p:animEffect transition="in" filter="fade">
                                      <p:cBhvr>
                                        <p:cTn id="38" dur="1000"/>
                                        <p:tgtEl>
                                          <p:spTgt spid="72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fill="hold" grpId="0" nodeType="clickEffect">
                                  <p:stCondLst>
                                    <p:cond delay="0"/>
                                  </p:stCondLst>
                                  <p:iterate>
                                    <p:tmAbs val="0"/>
                                  </p:iterate>
                                  <p:childTnLst>
                                    <p:set>
                                      <p:cBhvr>
                                        <p:cTn id="42" fill="hold"/>
                                        <p:tgtEl>
                                          <p:spTgt spid="744"/>
                                        </p:tgtEl>
                                        <p:attrNameLst>
                                          <p:attrName>style.visibility</p:attrName>
                                        </p:attrNameLst>
                                      </p:cBhvr>
                                      <p:to>
                                        <p:strVal val="visible"/>
                                      </p:to>
                                    </p:set>
                                    <p:animEffect transition="in" filter="dissolve">
                                      <p:cBhvr>
                                        <p:cTn id="43" dur="1500"/>
                                        <p:tgtEl>
                                          <p:spTgt spid="744"/>
                                        </p:tgtEl>
                                      </p:cBhvr>
                                    </p:animEffect>
                                  </p:childTnLst>
                                </p:cTn>
                              </p:par>
                            </p:childTnLst>
                          </p:cTn>
                        </p:par>
                        <p:par>
                          <p:cTn id="44" fill="hold">
                            <p:stCondLst>
                              <p:cond delay="1500"/>
                            </p:stCondLst>
                            <p:childTnLst>
                              <p:par>
                                <p:cTn id="45" presetID="10" presetClass="entr" fill="hold" grpId="0" nodeType="afterEffect">
                                  <p:stCondLst>
                                    <p:cond delay="0"/>
                                  </p:stCondLst>
                                  <p:iterate>
                                    <p:tmAbs val="0"/>
                                  </p:iterate>
                                  <p:childTnLst>
                                    <p:set>
                                      <p:cBhvr>
                                        <p:cTn id="46" fill="hold"/>
                                        <p:tgtEl>
                                          <p:spTgt spid="735"/>
                                        </p:tgtEl>
                                        <p:attrNameLst>
                                          <p:attrName>style.visibility</p:attrName>
                                        </p:attrNameLst>
                                      </p:cBhvr>
                                      <p:to>
                                        <p:strVal val="visible"/>
                                      </p:to>
                                    </p:set>
                                    <p:animEffect transition="in" filter="fade">
                                      <p:cBhvr>
                                        <p:cTn id="47" dur="2000"/>
                                        <p:tgtEl>
                                          <p:spTgt spid="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 grpId="0" animBg="1" advAuto="0"/>
      <p:bldP spid="723" grpId="0" animBg="1" advAuto="0"/>
      <p:bldP spid="725" grpId="0" animBg="1" advAuto="0"/>
      <p:bldP spid="726" grpId="0" animBg="1" advAuto="0"/>
      <p:bldP spid="727" grpId="0" animBg="1" advAuto="0"/>
      <p:bldP spid="731" grpId="0" animBg="1" advAuto="0"/>
      <p:bldP spid="734" grpId="0" animBg="1" advAuto="0"/>
      <p:bldP spid="735" grpId="0" animBg="1" advAuto="0"/>
      <p:bldP spid="736" grpId="0" animBg="1" advAuto="0"/>
      <p:bldP spid="744"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Prostokąt 7"/>
          <p:cNvSpPr/>
          <p:nvPr/>
        </p:nvSpPr>
        <p:spPr>
          <a:xfrm>
            <a:off x="6355546" y="2431632"/>
            <a:ext cx="5307885" cy="2137625"/>
          </a:xfrm>
          <a:prstGeom prst="rect">
            <a:avLst/>
          </a:prstGeom>
          <a:ln w="25400">
            <a:solidFill>
              <a:srgbClr val="F3F3F3"/>
            </a:solidFill>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747" name="Prostokąt 7"/>
          <p:cNvSpPr/>
          <p:nvPr/>
        </p:nvSpPr>
        <p:spPr>
          <a:xfrm>
            <a:off x="482586" y="2431632"/>
            <a:ext cx="5307886" cy="2137625"/>
          </a:xfrm>
          <a:prstGeom prst="rect">
            <a:avLst/>
          </a:prstGeom>
          <a:ln w="25400">
            <a:solidFill>
              <a:srgbClr val="F3F3F3"/>
            </a:solidFill>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748"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9</a:t>
            </a:fld>
            <a:endParaRPr/>
          </a:p>
        </p:txBody>
      </p:sp>
      <p:sp>
        <p:nvSpPr>
          <p:cNvPr id="749" name="Symbol zastępczy tekstu 39"/>
          <p:cNvSpPr txBox="1"/>
          <p:nvPr/>
        </p:nvSpPr>
        <p:spPr>
          <a:xfrm>
            <a:off x="466576" y="1151418"/>
            <a:ext cx="10985259" cy="8545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600">
                <a:solidFill>
                  <a:schemeClr val="accent1"/>
                </a:solidFill>
                <a:latin typeface="+mj-lt"/>
                <a:ea typeface="+mj-ea"/>
                <a:cs typeface="+mj-cs"/>
                <a:sym typeface="Source Sans Pro"/>
              </a:defRPr>
            </a:lvl1pPr>
          </a:lstStyle>
          <a:p>
            <a:r>
              <a:rPr lang="pl-PL" dirty="0"/>
              <a:t>Podczas dyskusji analizujemy postaci i sytuacje z opowiadania, koncentrując się na swoich odczuciach i refleksjach. Unikamy odniesień do osobistych doświadczeń – rozmawiamy w bezpiecznej przestrzeni metafory. Przed podziałem na grupy przypomnijmy cele spotkania.</a:t>
            </a:r>
          </a:p>
        </p:txBody>
      </p:sp>
      <p:sp>
        <p:nvSpPr>
          <p:cNvPr id="750" name="Symbol zastępczy tekstu 27"/>
          <p:cNvSpPr txBox="1"/>
          <p:nvPr/>
        </p:nvSpPr>
        <p:spPr>
          <a:xfrm>
            <a:off x="413355" y="553780"/>
            <a:ext cx="7250253" cy="47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lang="pl-PL" dirty="0"/>
              <a:t>DYSKUSJA GRUPOWA: </a:t>
            </a:r>
            <a:r>
              <a:rPr b="0" dirty="0" err="1"/>
              <a:t>Cel</a:t>
            </a:r>
            <a:r>
              <a:rPr dirty="0"/>
              <a:t> </a:t>
            </a:r>
            <a:r>
              <a:rPr sz="2000" b="0" dirty="0"/>
              <a:t>(3 </a:t>
            </a:r>
            <a:r>
              <a:rPr sz="2000" b="0" dirty="0" err="1"/>
              <a:t>minuty</a:t>
            </a:r>
            <a:r>
              <a:rPr sz="2000" b="0" dirty="0"/>
              <a:t>)</a:t>
            </a:r>
            <a:r>
              <a:rPr b="0" dirty="0"/>
              <a:t> </a:t>
            </a:r>
          </a:p>
        </p:txBody>
      </p:sp>
      <p:pic>
        <p:nvPicPr>
          <p:cNvPr id="751" name="01-ikona-dloni.png" descr="01-ikona-dloni.png"/>
          <p:cNvPicPr>
            <a:picLocks noChangeAspect="1"/>
          </p:cNvPicPr>
          <p:nvPr/>
        </p:nvPicPr>
        <p:blipFill>
          <a:blip r:embed="rId2"/>
          <a:stretch>
            <a:fillRect/>
          </a:stretch>
        </p:blipFill>
        <p:spPr>
          <a:xfrm>
            <a:off x="479797" y="5770936"/>
            <a:ext cx="378061" cy="378061"/>
          </a:xfrm>
          <a:prstGeom prst="rect">
            <a:avLst/>
          </a:prstGeom>
          <a:ln w="12700">
            <a:miter lim="400000"/>
          </a:ln>
        </p:spPr>
      </p:pic>
      <p:sp>
        <p:nvSpPr>
          <p:cNvPr id="752" name="Symbol zastępczy tekstu 39"/>
          <p:cNvSpPr txBox="1"/>
          <p:nvPr/>
        </p:nvSpPr>
        <p:spPr>
          <a:xfrm>
            <a:off x="972897" y="5868975"/>
            <a:ext cx="10627194" cy="220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300">
                <a:solidFill>
                  <a:srgbClr val="535353"/>
                </a:solidFill>
                <a:latin typeface="+mj-lt"/>
                <a:ea typeface="+mj-ea"/>
                <a:cs typeface="+mj-cs"/>
                <a:sym typeface="Source Sans Pro"/>
              </a:defRPr>
            </a:lvl1pPr>
          </a:lstStyle>
          <a:p>
            <a:r>
              <a:t>Sprawdź, czy wszystkie zasady są jasne dla uczestników. Jeżeli tak, przejdźcie do kolejnego slajdu.</a:t>
            </a:r>
          </a:p>
        </p:txBody>
      </p:sp>
      <p:grpSp>
        <p:nvGrpSpPr>
          <p:cNvPr id="755" name="Grupuj"/>
          <p:cNvGrpSpPr/>
          <p:nvPr/>
        </p:nvGrpSpPr>
        <p:grpSpPr>
          <a:xfrm>
            <a:off x="485738" y="2418932"/>
            <a:ext cx="5301584" cy="623199"/>
            <a:chOff x="0" y="0"/>
            <a:chExt cx="5301582" cy="623198"/>
          </a:xfrm>
        </p:grpSpPr>
        <p:sp>
          <p:nvSpPr>
            <p:cNvPr id="753" name="Prostokąt"/>
            <p:cNvSpPr/>
            <p:nvPr/>
          </p:nvSpPr>
          <p:spPr>
            <a:xfrm>
              <a:off x="-1" y="0"/>
              <a:ext cx="5301584" cy="623199"/>
            </a:xfrm>
            <a:prstGeom prst="rect">
              <a:avLst/>
            </a:prstGeom>
            <a:solidFill>
              <a:schemeClr val="accent3"/>
            </a:solidFill>
            <a:ln w="12700" cap="flat">
              <a:noFill/>
              <a:miter lim="400000"/>
            </a:ln>
            <a:effectLst/>
          </p:spPr>
          <p:txBody>
            <a:bodyPr wrap="square" lIns="45718" tIns="45718" rIns="45718" bIns="45718" numCol="1" anchor="ctr">
              <a:noAutofit/>
            </a:bodyPr>
            <a:lstStyle/>
            <a:p>
              <a:pPr>
                <a:defRPr>
                  <a:solidFill>
                    <a:srgbClr val="FFFFFF"/>
                  </a:solidFill>
                  <a:latin typeface="+mj-lt"/>
                  <a:ea typeface="+mj-ea"/>
                  <a:cs typeface="+mj-cs"/>
                  <a:sym typeface="Source Sans Pro"/>
                </a:defRPr>
              </a:pPr>
              <a:endParaRPr/>
            </a:p>
          </p:txBody>
        </p:sp>
        <p:sp>
          <p:nvSpPr>
            <p:cNvPr id="754" name="ZROZUMIENIE I ZACIEKAWIENIE…"/>
            <p:cNvSpPr txBox="1"/>
            <p:nvPr/>
          </p:nvSpPr>
          <p:spPr>
            <a:xfrm>
              <a:off x="151567" y="46208"/>
              <a:ext cx="4991880" cy="5232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defRPr sz="1400" b="1">
                  <a:solidFill>
                    <a:srgbClr val="FFFFFF"/>
                  </a:solidFill>
                  <a:latin typeface="+mj-lt"/>
                  <a:ea typeface="+mj-ea"/>
                  <a:cs typeface="+mj-cs"/>
                  <a:sym typeface="Source Sans Pro"/>
                </a:defRPr>
              </a:pPr>
              <a:r>
                <a:t>ZROZUMIENIE I ZACIEKAWIENIE </a:t>
              </a:r>
            </a:p>
            <a:p>
              <a:pPr>
                <a:defRPr sz="1400" b="1">
                  <a:solidFill>
                    <a:srgbClr val="FFFFFF"/>
                  </a:solidFill>
                  <a:latin typeface="+mj-lt"/>
                  <a:ea typeface="+mj-ea"/>
                  <a:cs typeface="+mj-cs"/>
                  <a:sym typeface="Source Sans Pro"/>
                </a:defRPr>
              </a:pPr>
              <a:r>
                <a:t>PERSPEKTYWĄ INNYCH</a:t>
              </a:r>
            </a:p>
          </p:txBody>
        </p:sp>
      </p:grpSp>
      <p:grpSp>
        <p:nvGrpSpPr>
          <p:cNvPr id="758" name="Grupuj"/>
          <p:cNvGrpSpPr/>
          <p:nvPr/>
        </p:nvGrpSpPr>
        <p:grpSpPr>
          <a:xfrm>
            <a:off x="6358696" y="2418931"/>
            <a:ext cx="5301584" cy="610501"/>
            <a:chOff x="0" y="0"/>
            <a:chExt cx="5301582" cy="610499"/>
          </a:xfrm>
        </p:grpSpPr>
        <p:sp>
          <p:nvSpPr>
            <p:cNvPr id="756" name="Prostokąt"/>
            <p:cNvSpPr/>
            <p:nvPr/>
          </p:nvSpPr>
          <p:spPr>
            <a:xfrm>
              <a:off x="-1" y="-1"/>
              <a:ext cx="5301584" cy="610501"/>
            </a:xfrm>
            <a:prstGeom prst="rect">
              <a:avLst/>
            </a:prstGeom>
            <a:solidFill>
              <a:schemeClr val="accent1">
                <a:lumOff val="-4901"/>
              </a:schemeClr>
            </a:solidFill>
            <a:ln w="12700" cap="flat">
              <a:solidFill>
                <a:srgbClr val="003A73"/>
              </a:solidFill>
              <a:prstDash val="solid"/>
              <a:miter lim="800000"/>
            </a:ln>
            <a:effectLst/>
          </p:spPr>
          <p:txBody>
            <a:bodyPr wrap="square" lIns="45718" tIns="45718" rIns="45718" bIns="45718" numCol="1" anchor="ctr">
              <a:noAutofit/>
            </a:bodyPr>
            <a:lstStyle/>
            <a:p>
              <a:pPr>
                <a:defRPr>
                  <a:solidFill>
                    <a:srgbClr val="FFFFFF"/>
                  </a:solidFill>
                  <a:latin typeface="+mj-lt"/>
                  <a:ea typeface="+mj-ea"/>
                  <a:cs typeface="+mj-cs"/>
                  <a:sym typeface="Source Sans Pro"/>
                </a:defRPr>
              </a:pPr>
              <a:endParaRPr/>
            </a:p>
          </p:txBody>
        </p:sp>
        <p:sp>
          <p:nvSpPr>
            <p:cNvPr id="757" name="DOBRA PRAKTYKA W DYSKUSJI:  MINUTA CISZY PRZED KAŻDĄ ODPOWIEDZIĄ"/>
            <p:cNvSpPr txBox="1"/>
            <p:nvPr/>
          </p:nvSpPr>
          <p:spPr>
            <a:xfrm>
              <a:off x="151567" y="33508"/>
              <a:ext cx="4974398" cy="5232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defRPr sz="1400" b="1">
                  <a:solidFill>
                    <a:srgbClr val="FFFFFF"/>
                  </a:solidFill>
                  <a:latin typeface="+mj-lt"/>
                  <a:ea typeface="+mj-ea"/>
                  <a:cs typeface="+mj-cs"/>
                  <a:sym typeface="Source Sans Pro"/>
                </a:defRPr>
              </a:pPr>
              <a:r>
                <a:t>DOBRA PRAKTYKA W DYSKUSJI: </a:t>
              </a:r>
              <a:br/>
              <a:r>
                <a:t>MINUTA CISZY PRZED KAŻDĄ ODPOWIEDZIĄ</a:t>
              </a:r>
            </a:p>
          </p:txBody>
        </p:sp>
      </p:grpSp>
      <p:sp>
        <p:nvSpPr>
          <p:cNvPr id="759" name="Słuchamy odpowiedzi innych z otwartością i bez oceniania.…"/>
          <p:cNvSpPr txBox="1"/>
          <p:nvPr/>
        </p:nvSpPr>
        <p:spPr>
          <a:xfrm>
            <a:off x="514207" y="3137641"/>
            <a:ext cx="5244644" cy="1209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120315" indent="-120315">
              <a:spcBef>
                <a:spcPts val="600"/>
              </a:spcBef>
              <a:buSzPct val="100000"/>
              <a:buChar char="•"/>
              <a:defRPr sz="1200">
                <a:latin typeface="+mj-lt"/>
                <a:ea typeface="+mj-ea"/>
                <a:cs typeface="+mj-cs"/>
                <a:sym typeface="Source Sans Pro"/>
              </a:defRPr>
            </a:pPr>
            <a:r>
              <a:t>Słuchamy odpowiedzi innych z otwartością i bez oceniania.</a:t>
            </a:r>
          </a:p>
          <a:p>
            <a:pPr marL="120315" indent="-120315">
              <a:spcBef>
                <a:spcPts val="600"/>
              </a:spcBef>
              <a:buSzPct val="100000"/>
              <a:buChar char="•"/>
              <a:defRPr sz="1200">
                <a:latin typeface="+mj-lt"/>
                <a:ea typeface="+mj-ea"/>
                <a:cs typeface="+mj-cs"/>
                <a:sym typeface="Source Sans Pro"/>
              </a:defRPr>
            </a:pPr>
            <a:r>
              <a:t>Dzielimy się własnymi refleksjami szczerze i swobodnie.</a:t>
            </a:r>
          </a:p>
          <a:p>
            <a:pPr marL="120315" indent="-120315">
              <a:spcBef>
                <a:spcPts val="600"/>
              </a:spcBef>
              <a:buSzPct val="100000"/>
              <a:buChar char="•"/>
              <a:defRPr sz="1200">
                <a:latin typeface="+mj-lt"/>
                <a:ea typeface="+mj-ea"/>
                <a:cs typeface="+mj-cs"/>
                <a:sym typeface="Source Sans Pro"/>
              </a:defRPr>
            </a:pPr>
            <a:r>
              <a:t>Wartością jest różnorodność spojrzeń.</a:t>
            </a:r>
          </a:p>
          <a:p>
            <a:pPr marL="120315" indent="-120315">
              <a:spcBef>
                <a:spcPts val="600"/>
              </a:spcBef>
              <a:buSzPct val="100000"/>
              <a:buChar char="•"/>
              <a:defRPr sz="1200">
                <a:latin typeface="+mj-lt"/>
                <a:ea typeface="+mj-ea"/>
                <a:cs typeface="+mj-cs"/>
                <a:sym typeface="Source Sans Pro"/>
              </a:defRPr>
            </a:pPr>
            <a:r>
              <a:t>W zaangażowany sposób odpowiadamy na pytania, które pomogą nam ustalić kluczowe wartości zespołu.</a:t>
            </a:r>
          </a:p>
        </p:txBody>
      </p:sp>
      <p:sp>
        <p:nvSpPr>
          <p:cNvPr id="760" name="Po przeczytanym pytaniu zachowajmy minutę ciszy.…"/>
          <p:cNvSpPr txBox="1"/>
          <p:nvPr/>
        </p:nvSpPr>
        <p:spPr>
          <a:xfrm>
            <a:off x="6387165" y="3137641"/>
            <a:ext cx="5244644" cy="955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120315" indent="-120315">
              <a:spcBef>
                <a:spcPts val="600"/>
              </a:spcBef>
              <a:buSzPct val="100000"/>
              <a:buChar char="•"/>
              <a:defRPr sz="1200">
                <a:latin typeface="+mj-lt"/>
                <a:ea typeface="+mj-ea"/>
                <a:cs typeface="+mj-cs"/>
                <a:sym typeface="Source Sans Pro"/>
              </a:defRPr>
            </a:pPr>
            <a:r>
              <a:t>Po przeczytanym pytaniu zachowajmy minutę ciszy.</a:t>
            </a:r>
          </a:p>
          <a:p>
            <a:pPr marL="120315" indent="-120315">
              <a:spcBef>
                <a:spcPts val="600"/>
              </a:spcBef>
              <a:buSzPct val="100000"/>
              <a:buChar char="•"/>
              <a:defRPr sz="1200">
                <a:latin typeface="+mj-lt"/>
                <a:ea typeface="+mj-ea"/>
                <a:cs typeface="+mj-cs"/>
                <a:sym typeface="Source Sans Pro"/>
              </a:defRPr>
            </a:pPr>
            <a:r>
              <a:t>Najpierw osobista refleksja i krótkie notatki – pozwoli to na skupienie uwagi na słuchaniu zamiast bieżącego wymyślania odpowiedzi.</a:t>
            </a:r>
          </a:p>
          <a:p>
            <a:pPr marL="120315" indent="-120315">
              <a:spcBef>
                <a:spcPts val="600"/>
              </a:spcBef>
              <a:buSzPct val="100000"/>
              <a:buChar char="•"/>
              <a:defRPr sz="1200">
                <a:latin typeface="+mj-lt"/>
                <a:ea typeface="+mj-ea"/>
                <a:cs typeface="+mj-cs"/>
                <a:sym typeface="Source Sans Pro"/>
              </a:defRPr>
            </a:pPr>
            <a:r>
              <a:t>Potem otwarta wymiana myśli, bez pośpiechu.</a:t>
            </a:r>
          </a:p>
        </p:txBody>
      </p:sp>
      <p:pic>
        <p:nvPicPr>
          <p:cNvPr id="761" name="03-ikona-swiatelka.png" descr="03-ikona-swiatelka.png"/>
          <p:cNvPicPr>
            <a:picLocks noChangeAspect="1"/>
          </p:cNvPicPr>
          <p:nvPr/>
        </p:nvPicPr>
        <p:blipFill>
          <a:blip r:embed="rId3"/>
          <a:stretch>
            <a:fillRect/>
          </a:stretch>
        </p:blipFill>
        <p:spPr>
          <a:xfrm>
            <a:off x="5906969" y="539990"/>
            <a:ext cx="378061" cy="378061"/>
          </a:xfrm>
          <a:prstGeom prst="rect">
            <a:avLst/>
          </a:prstGeom>
          <a:ln w="12700">
            <a:miter lim="400000"/>
          </a:ln>
        </p:spPr>
      </p:pic>
      <p:grpSp>
        <p:nvGrpSpPr>
          <p:cNvPr id="764" name="Grupuj"/>
          <p:cNvGrpSpPr/>
          <p:nvPr/>
        </p:nvGrpSpPr>
        <p:grpSpPr>
          <a:xfrm>
            <a:off x="473380" y="5301872"/>
            <a:ext cx="11245240" cy="333735"/>
            <a:chOff x="0" y="0"/>
            <a:chExt cx="11245238" cy="333734"/>
          </a:xfrm>
        </p:grpSpPr>
        <p:sp>
          <p:nvSpPr>
            <p:cNvPr id="762" name="Prostokąt"/>
            <p:cNvSpPr/>
            <p:nvPr/>
          </p:nvSpPr>
          <p:spPr>
            <a:xfrm>
              <a:off x="-1" y="-1"/>
              <a:ext cx="11245240" cy="333736"/>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763" name="Uwaga"/>
            <p:cNvSpPr txBox="1"/>
            <p:nvPr/>
          </p:nvSpPr>
          <p:spPr>
            <a:xfrm>
              <a:off x="20574" y="992"/>
              <a:ext cx="677214"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pic>
        <p:nvPicPr>
          <p:cNvPr id="765" name="02-ikona-strzalek.png" descr="02-ikona-strzalek.png"/>
          <p:cNvPicPr>
            <a:picLocks noChangeAspect="1"/>
          </p:cNvPicPr>
          <p:nvPr/>
        </p:nvPicPr>
        <p:blipFill>
          <a:blip r:embed="rId4"/>
          <a:stretch>
            <a:fillRect/>
          </a:stretch>
        </p:blipFill>
        <p:spPr>
          <a:xfrm>
            <a:off x="5562468" y="539990"/>
            <a:ext cx="378061" cy="37806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765"/>
                                        </p:tgtEl>
                                        <p:attrNameLst>
                                          <p:attrName>style.visibility</p:attrName>
                                        </p:attrNameLst>
                                      </p:cBhvr>
                                      <p:to>
                                        <p:strVal val="visible"/>
                                      </p:to>
                                    </p:set>
                                    <p:animEffect transition="in" filter="fade">
                                      <p:cBhvr>
                                        <p:cTn id="7" dur="1500"/>
                                        <p:tgtEl>
                                          <p:spTgt spid="7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749"/>
                                        </p:tgtEl>
                                        <p:attrNameLst>
                                          <p:attrName>style.visibility</p:attrName>
                                        </p:attrNameLst>
                                      </p:cBhvr>
                                      <p:to>
                                        <p:strVal val="visible"/>
                                      </p:to>
                                    </p:set>
                                    <p:animEffect transition="in" filter="fade">
                                      <p:cBhvr>
                                        <p:cTn id="12" dur="1000"/>
                                        <p:tgtEl>
                                          <p:spTgt spid="7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755"/>
                                        </p:tgtEl>
                                        <p:attrNameLst>
                                          <p:attrName>style.visibility</p:attrName>
                                        </p:attrNameLst>
                                      </p:cBhvr>
                                      <p:to>
                                        <p:strVal val="visible"/>
                                      </p:to>
                                    </p:set>
                                    <p:animEffect transition="in" filter="fade">
                                      <p:cBhvr>
                                        <p:cTn id="17" dur="1000"/>
                                        <p:tgtEl>
                                          <p:spTgt spid="755"/>
                                        </p:tgtEl>
                                      </p:cBhvr>
                                    </p:animEffect>
                                  </p:childTnLst>
                                </p:cTn>
                              </p:par>
                            </p:childTnLst>
                          </p:cTn>
                        </p:par>
                        <p:par>
                          <p:cTn id="18" fill="hold">
                            <p:stCondLst>
                              <p:cond delay="1000"/>
                            </p:stCondLst>
                            <p:childTnLst>
                              <p:par>
                                <p:cTn id="19" presetID="10" presetClass="entr" fill="hold" grpId="4" nodeType="afterEffect">
                                  <p:stCondLst>
                                    <p:cond delay="0"/>
                                  </p:stCondLst>
                                  <p:iterate>
                                    <p:tmAbs val="0"/>
                                  </p:iterate>
                                  <p:childTnLst>
                                    <p:set>
                                      <p:cBhvr>
                                        <p:cTn id="20" fill="hold"/>
                                        <p:tgtEl>
                                          <p:spTgt spid="747"/>
                                        </p:tgtEl>
                                        <p:attrNameLst>
                                          <p:attrName>style.visibility</p:attrName>
                                        </p:attrNameLst>
                                      </p:cBhvr>
                                      <p:to>
                                        <p:strVal val="visible"/>
                                      </p:to>
                                    </p:set>
                                    <p:animEffect transition="in" filter="fade">
                                      <p:cBhvr>
                                        <p:cTn id="21" dur="1000"/>
                                        <p:tgtEl>
                                          <p:spTgt spid="747"/>
                                        </p:tgtEl>
                                      </p:cBhvr>
                                    </p:animEffect>
                                  </p:childTnLst>
                                </p:cTn>
                              </p:par>
                            </p:childTnLst>
                          </p:cTn>
                        </p:par>
                        <p:par>
                          <p:cTn id="22" fill="hold">
                            <p:stCondLst>
                              <p:cond delay="2000"/>
                            </p:stCondLst>
                            <p:childTnLst>
                              <p:par>
                                <p:cTn id="23" presetID="10" presetClass="entr" fill="hold" grpId="5" nodeType="afterEffect">
                                  <p:stCondLst>
                                    <p:cond delay="0"/>
                                  </p:stCondLst>
                                  <p:iterate>
                                    <p:tmAbs val="0"/>
                                  </p:iterate>
                                  <p:childTnLst>
                                    <p:set>
                                      <p:cBhvr>
                                        <p:cTn id="24" fill="hold"/>
                                        <p:tgtEl>
                                          <p:spTgt spid="759"/>
                                        </p:tgtEl>
                                        <p:attrNameLst>
                                          <p:attrName>style.visibility</p:attrName>
                                        </p:attrNameLst>
                                      </p:cBhvr>
                                      <p:to>
                                        <p:strVal val="visible"/>
                                      </p:to>
                                    </p:set>
                                    <p:animEffect transition="in" filter="fade">
                                      <p:cBhvr>
                                        <p:cTn id="25" dur="1000"/>
                                        <p:tgtEl>
                                          <p:spTgt spid="75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6" nodeType="clickEffect">
                                  <p:stCondLst>
                                    <p:cond delay="0"/>
                                  </p:stCondLst>
                                  <p:iterate>
                                    <p:tmAbs val="0"/>
                                  </p:iterate>
                                  <p:childTnLst>
                                    <p:set>
                                      <p:cBhvr>
                                        <p:cTn id="29" fill="hold"/>
                                        <p:tgtEl>
                                          <p:spTgt spid="758"/>
                                        </p:tgtEl>
                                        <p:attrNameLst>
                                          <p:attrName>style.visibility</p:attrName>
                                        </p:attrNameLst>
                                      </p:cBhvr>
                                      <p:to>
                                        <p:strVal val="visible"/>
                                      </p:to>
                                    </p:set>
                                    <p:animEffect transition="in" filter="fade">
                                      <p:cBhvr>
                                        <p:cTn id="30" dur="1000"/>
                                        <p:tgtEl>
                                          <p:spTgt spid="758"/>
                                        </p:tgtEl>
                                      </p:cBhvr>
                                    </p:animEffect>
                                  </p:childTnLst>
                                </p:cTn>
                              </p:par>
                            </p:childTnLst>
                          </p:cTn>
                        </p:par>
                        <p:par>
                          <p:cTn id="31" fill="hold">
                            <p:stCondLst>
                              <p:cond delay="1000"/>
                            </p:stCondLst>
                            <p:childTnLst>
                              <p:par>
                                <p:cTn id="32" presetID="10" presetClass="entr" fill="hold" grpId="7" nodeType="afterEffect">
                                  <p:stCondLst>
                                    <p:cond delay="0"/>
                                  </p:stCondLst>
                                  <p:iterate>
                                    <p:tmAbs val="0"/>
                                  </p:iterate>
                                  <p:childTnLst>
                                    <p:set>
                                      <p:cBhvr>
                                        <p:cTn id="33" fill="hold"/>
                                        <p:tgtEl>
                                          <p:spTgt spid="746"/>
                                        </p:tgtEl>
                                        <p:attrNameLst>
                                          <p:attrName>style.visibility</p:attrName>
                                        </p:attrNameLst>
                                      </p:cBhvr>
                                      <p:to>
                                        <p:strVal val="visible"/>
                                      </p:to>
                                    </p:set>
                                    <p:animEffect transition="in" filter="fade">
                                      <p:cBhvr>
                                        <p:cTn id="34" dur="1000"/>
                                        <p:tgtEl>
                                          <p:spTgt spid="746"/>
                                        </p:tgtEl>
                                      </p:cBhvr>
                                    </p:animEffect>
                                  </p:childTnLst>
                                </p:cTn>
                              </p:par>
                            </p:childTnLst>
                          </p:cTn>
                        </p:par>
                        <p:par>
                          <p:cTn id="35" fill="hold">
                            <p:stCondLst>
                              <p:cond delay="2000"/>
                            </p:stCondLst>
                            <p:childTnLst>
                              <p:par>
                                <p:cTn id="36" presetID="10" presetClass="entr" fill="hold" grpId="8" nodeType="afterEffect">
                                  <p:stCondLst>
                                    <p:cond delay="0"/>
                                  </p:stCondLst>
                                  <p:iterate>
                                    <p:tmAbs val="0"/>
                                  </p:iterate>
                                  <p:childTnLst>
                                    <p:set>
                                      <p:cBhvr>
                                        <p:cTn id="37" fill="hold"/>
                                        <p:tgtEl>
                                          <p:spTgt spid="760"/>
                                        </p:tgtEl>
                                        <p:attrNameLst>
                                          <p:attrName>style.visibility</p:attrName>
                                        </p:attrNameLst>
                                      </p:cBhvr>
                                      <p:to>
                                        <p:strVal val="visible"/>
                                      </p:to>
                                    </p:set>
                                    <p:animEffect transition="in" filter="fade">
                                      <p:cBhvr>
                                        <p:cTn id="38" dur="1000"/>
                                        <p:tgtEl>
                                          <p:spTgt spid="76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fill="hold" grpId="9" nodeType="clickEffect">
                                  <p:stCondLst>
                                    <p:cond delay="0"/>
                                  </p:stCondLst>
                                  <p:iterate>
                                    <p:tmAbs val="0"/>
                                  </p:iterate>
                                  <p:childTnLst>
                                    <p:set>
                                      <p:cBhvr>
                                        <p:cTn id="42" fill="hold"/>
                                        <p:tgtEl>
                                          <p:spTgt spid="751"/>
                                        </p:tgtEl>
                                        <p:attrNameLst>
                                          <p:attrName>style.visibility</p:attrName>
                                        </p:attrNameLst>
                                      </p:cBhvr>
                                      <p:to>
                                        <p:strVal val="visible"/>
                                      </p:to>
                                    </p:set>
                                    <p:animEffect transition="in" filter="fade">
                                      <p:cBhvr>
                                        <p:cTn id="43" dur="1000"/>
                                        <p:tgtEl>
                                          <p:spTgt spid="751"/>
                                        </p:tgtEl>
                                      </p:cBhvr>
                                    </p:animEffect>
                                  </p:childTnLst>
                                </p:cTn>
                              </p:par>
                              <p:par>
                                <p:cTn id="44" presetID="10" presetClass="entr" fill="hold" grpId="10" nodeType="withEffect">
                                  <p:stCondLst>
                                    <p:cond delay="0"/>
                                  </p:stCondLst>
                                  <p:iterate>
                                    <p:tmAbs val="0"/>
                                  </p:iterate>
                                  <p:childTnLst>
                                    <p:set>
                                      <p:cBhvr>
                                        <p:cTn id="45" fill="hold"/>
                                        <p:tgtEl>
                                          <p:spTgt spid="764"/>
                                        </p:tgtEl>
                                        <p:attrNameLst>
                                          <p:attrName>style.visibility</p:attrName>
                                        </p:attrNameLst>
                                      </p:cBhvr>
                                      <p:to>
                                        <p:strVal val="visible"/>
                                      </p:to>
                                    </p:set>
                                    <p:animEffect transition="in" filter="fade">
                                      <p:cBhvr>
                                        <p:cTn id="46" dur="1000"/>
                                        <p:tgtEl>
                                          <p:spTgt spid="764"/>
                                        </p:tgtEl>
                                      </p:cBhvr>
                                    </p:animEffect>
                                  </p:childTnLst>
                                </p:cTn>
                              </p:par>
                              <p:par>
                                <p:cTn id="47" presetID="10" presetClass="entr" fill="hold" grpId="11" nodeType="withEffect">
                                  <p:stCondLst>
                                    <p:cond delay="0"/>
                                  </p:stCondLst>
                                  <p:iterate>
                                    <p:tmAbs val="0"/>
                                  </p:iterate>
                                  <p:childTnLst>
                                    <p:set>
                                      <p:cBhvr>
                                        <p:cTn id="48" fill="hold"/>
                                        <p:tgtEl>
                                          <p:spTgt spid="752"/>
                                        </p:tgtEl>
                                        <p:attrNameLst>
                                          <p:attrName>style.visibility</p:attrName>
                                        </p:attrNameLst>
                                      </p:cBhvr>
                                      <p:to>
                                        <p:strVal val="visible"/>
                                      </p:to>
                                    </p:set>
                                    <p:animEffect transition="in" filter="fade">
                                      <p:cBhvr>
                                        <p:cTn id="49" dur="1000"/>
                                        <p:tgtEl>
                                          <p:spTgt spid="752"/>
                                        </p:tgtEl>
                                      </p:cBhvr>
                                    </p:animEffect>
                                  </p:childTnLst>
                                </p:cTn>
                              </p:par>
                            </p:childTnLst>
                          </p:cTn>
                        </p:par>
                        <p:par>
                          <p:cTn id="50" fill="hold">
                            <p:stCondLst>
                              <p:cond delay="1000"/>
                            </p:stCondLst>
                            <p:childTnLst>
                              <p:par>
                                <p:cTn id="51" presetID="10" presetClass="entr" fill="hold" grpId="12" nodeType="afterEffect">
                                  <p:stCondLst>
                                    <p:cond delay="0"/>
                                  </p:stCondLst>
                                  <p:iterate>
                                    <p:tmAbs val="0"/>
                                  </p:iterate>
                                  <p:childTnLst>
                                    <p:set>
                                      <p:cBhvr>
                                        <p:cTn id="52" fill="hold"/>
                                        <p:tgtEl>
                                          <p:spTgt spid="761"/>
                                        </p:tgtEl>
                                        <p:attrNameLst>
                                          <p:attrName>style.visibility</p:attrName>
                                        </p:attrNameLst>
                                      </p:cBhvr>
                                      <p:to>
                                        <p:strVal val="visible"/>
                                      </p:to>
                                    </p:set>
                                    <p:animEffect transition="in" filter="fade">
                                      <p:cBhvr>
                                        <p:cTn id="53" dur="1000"/>
                                        <p:tgtEl>
                                          <p:spTgt spid="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 grpId="7" animBg="1" advAuto="0"/>
      <p:bldP spid="747" grpId="4" animBg="1" advAuto="0"/>
      <p:bldP spid="749" grpId="2" animBg="1" advAuto="0"/>
      <p:bldP spid="751" grpId="9" animBg="1" advAuto="0"/>
      <p:bldP spid="752" grpId="11" animBg="1" advAuto="0"/>
      <p:bldP spid="755" grpId="3" animBg="1" advAuto="0"/>
      <p:bldP spid="758" grpId="6" animBg="1" advAuto="0"/>
      <p:bldP spid="759" grpId="5" animBg="1" advAuto="0"/>
      <p:bldP spid="760" grpId="8" animBg="1" advAuto="0"/>
      <p:bldP spid="761" grpId="12" animBg="1" advAuto="0"/>
      <p:bldP spid="764" grpId="10" animBg="1" advAuto="0"/>
      <p:bldP spid="765" grpId="1" animBg="1" advAuto="0"/>
    </p:bldLst>
  </p:timing>
</p:sld>
</file>

<file path=ppt/theme/theme1.xml><?xml version="1.0" encoding="utf-8"?>
<a:theme xmlns:a="http://schemas.openxmlformats.org/drawingml/2006/main" name="PZU szablon">
  <a:themeElements>
    <a:clrScheme name="PZU szablon">
      <a:dk1>
        <a:srgbClr val="555555"/>
      </a:dk1>
      <a:lt1>
        <a:srgbClr val="FFFFFF"/>
      </a:lt1>
      <a:dk2>
        <a:srgbClr val="A7A7A7"/>
      </a:dk2>
      <a:lt2>
        <a:srgbClr val="535353"/>
      </a:lt2>
      <a:accent1>
        <a:srgbClr val="003C7D"/>
      </a:accent1>
      <a:accent2>
        <a:srgbClr val="00509E"/>
      </a:accent2>
      <a:accent3>
        <a:srgbClr val="00A8E4"/>
      </a:accent3>
      <a:accent4>
        <a:srgbClr val="84D0F0"/>
      </a:accent4>
      <a:accent5>
        <a:srgbClr val="FF0000"/>
      </a:accent5>
      <a:accent6>
        <a:srgbClr val="8CC83C"/>
      </a:accent6>
      <a:hlink>
        <a:srgbClr val="0000FF"/>
      </a:hlink>
      <a:folHlink>
        <a:srgbClr val="FF00FF"/>
      </a:folHlink>
    </a:clrScheme>
    <a:fontScheme name="PZU szablon">
      <a:majorFont>
        <a:latin typeface="Source Sans Pro"/>
        <a:ea typeface="Source Sans Pro"/>
        <a:cs typeface="Source Sans Pro"/>
      </a:majorFont>
      <a:minorFont>
        <a:latin typeface="Helvetica"/>
        <a:ea typeface="Helvetica"/>
        <a:cs typeface="Helvetica"/>
      </a:minorFont>
    </a:fontScheme>
    <a:fmtScheme name="PZU szabl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ZU szablon">
  <a:themeElements>
    <a:clrScheme name="PZU szablon">
      <a:dk1>
        <a:srgbClr val="9E9E9E"/>
      </a:dk1>
      <a:lt1>
        <a:srgbClr val="00509E"/>
      </a:lt1>
      <a:dk2>
        <a:srgbClr val="A7A7A7"/>
      </a:dk2>
      <a:lt2>
        <a:srgbClr val="535353"/>
      </a:lt2>
      <a:accent1>
        <a:srgbClr val="003C7D"/>
      </a:accent1>
      <a:accent2>
        <a:srgbClr val="00509E"/>
      </a:accent2>
      <a:accent3>
        <a:srgbClr val="00A8E4"/>
      </a:accent3>
      <a:accent4>
        <a:srgbClr val="84D0F0"/>
      </a:accent4>
      <a:accent5>
        <a:srgbClr val="FF0000"/>
      </a:accent5>
      <a:accent6>
        <a:srgbClr val="8CC83C"/>
      </a:accent6>
      <a:hlink>
        <a:srgbClr val="0000FF"/>
      </a:hlink>
      <a:folHlink>
        <a:srgbClr val="FF00FF"/>
      </a:folHlink>
    </a:clrScheme>
    <a:fontScheme name="PZU szablon">
      <a:majorFont>
        <a:latin typeface="Source Sans Pro"/>
        <a:ea typeface="Source Sans Pro"/>
        <a:cs typeface="Source Sans Pro"/>
      </a:majorFont>
      <a:minorFont>
        <a:latin typeface="Helvetica"/>
        <a:ea typeface="Helvetica"/>
        <a:cs typeface="Helvetica"/>
      </a:minorFont>
    </a:fontScheme>
    <a:fmtScheme name="PZU szabl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2587</Words>
  <Application>Microsoft Office PowerPoint</Application>
  <PresentationFormat>Panoramiczny</PresentationFormat>
  <Paragraphs>305</Paragraphs>
  <Slides>24</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24</vt:i4>
      </vt:variant>
    </vt:vector>
  </HeadingPairs>
  <TitlesOfParts>
    <vt:vector size="31" baseType="lpstr">
      <vt:lpstr>Helvetica Neue</vt:lpstr>
      <vt:lpstr>Helvetica Neue UltraLight</vt:lpstr>
      <vt:lpstr>SourceSans3-Regular</vt:lpstr>
      <vt:lpstr>Arial</vt:lpstr>
      <vt:lpstr>Helvetica</vt:lpstr>
      <vt:lpstr>Source Sans Pro</vt:lpstr>
      <vt:lpstr>PZU szablon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Paulina Godek</dc:creator>
  <cp:lastModifiedBy>Paulina Godek</cp:lastModifiedBy>
  <cp:revision>22</cp:revision>
  <dcterms:modified xsi:type="dcterms:W3CDTF">2025-06-03T06:35:15Z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d6fd914-8286-453e-8cdd-01ba4c22f429_Enabled">
    <vt:lpwstr>true</vt:lpwstr>
  </property>
  <property fmtid="{D5CDD505-2E9C-101B-9397-08002B2CF9AE}" pid="3" name="MSIP_Label_ad6fd914-8286-453e-8cdd-01ba4c22f429_SetDate">
    <vt:lpwstr>2025-02-24T10:20:33Z</vt:lpwstr>
  </property>
  <property fmtid="{D5CDD505-2E9C-101B-9397-08002B2CF9AE}" pid="4" name="MSIP_Label_ad6fd914-8286-453e-8cdd-01ba4c22f429_Method">
    <vt:lpwstr>Standard</vt:lpwstr>
  </property>
  <property fmtid="{D5CDD505-2E9C-101B-9397-08002B2CF9AE}" pid="5" name="MSIP_Label_ad6fd914-8286-453e-8cdd-01ba4c22f429_Name">
    <vt:lpwstr>Informacja chroniona</vt:lpwstr>
  </property>
  <property fmtid="{D5CDD505-2E9C-101B-9397-08002B2CF9AE}" pid="6" name="MSIP_Label_ad6fd914-8286-453e-8cdd-01ba4c22f429_SiteId">
    <vt:lpwstr>70494a27-b38e-4c71-aa33-8d5d48639f41</vt:lpwstr>
  </property>
  <property fmtid="{D5CDD505-2E9C-101B-9397-08002B2CF9AE}" pid="7" name="MSIP_Label_ad6fd914-8286-453e-8cdd-01ba4c22f429_ActionId">
    <vt:lpwstr>14ccaf7c-8c97-4f9f-983f-e09a1da30c10</vt:lpwstr>
  </property>
  <property fmtid="{D5CDD505-2E9C-101B-9397-08002B2CF9AE}" pid="8" name="MSIP_Label_ad6fd914-8286-453e-8cdd-01ba4c22f429_ContentBits">
    <vt:lpwstr>0</vt:lpwstr>
  </property>
</Properties>
</file>