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2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zentacja PL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EFCC96-A1B8-451C-EC93-293ED1B28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788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Niestandardowy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Paulina Godek</cp:lastModifiedBy>
  <cp:revision>2</cp:revision>
  <dcterms:created xsi:type="dcterms:W3CDTF">2013-01-27T09:14:16Z</dcterms:created>
  <dcterms:modified xsi:type="dcterms:W3CDTF">2025-11-12T15:05:19Z</dcterms:modified>
  <cp:category/>
</cp:coreProperties>
</file>