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577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 descr="Obraz zawierający tekst, święta, zabawka, pluszowy miś">
            <a:extLst>
              <a:ext uri="{FF2B5EF4-FFF2-40B4-BE49-F238E27FC236}">
                <a16:creationId xmlns:a16="http://schemas.microsoft.com/office/drawing/2014/main" id="{49CEE824-03A1-4911-8894-6781F0AF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" r="-1" b="-1"/>
          <a:stretch>
            <a:fillRect/>
          </a:stretch>
        </p:blipFill>
        <p:spPr>
          <a:xfrm>
            <a:off x="20" y="1282"/>
            <a:ext cx="12188805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Paulina Godek</cp:lastModifiedBy>
  <cp:revision>2</cp:revision>
  <dcterms:created xsi:type="dcterms:W3CDTF">2013-01-27T09:14:16Z</dcterms:created>
  <dcterms:modified xsi:type="dcterms:W3CDTF">2025-11-27T12:58:04Z</dcterms:modified>
  <cp:category/>
</cp:coreProperties>
</file>