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D3AE"/>
    <a:srgbClr val="A6979A"/>
    <a:srgbClr val="B0CCD0"/>
    <a:srgbClr val="DACBA6"/>
    <a:srgbClr val="DCB288"/>
    <a:srgbClr val="375965"/>
    <a:srgbClr val="5A6257"/>
    <a:srgbClr val="579BA8"/>
    <a:srgbClr val="185464"/>
    <a:srgbClr val="A8B4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B277D6-7DA9-75BB-CE98-4D137C8C0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E30EE27-6565-01B9-AB95-42BAEA94D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44AC93-CAAB-EA94-99D0-7D8AAA9D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565C-F8D9-4857-833C-E2D5EAD17949}" type="datetimeFigureOut">
              <a:rPr lang="pl-PL" smtClean="0"/>
              <a:t>26.06.2026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4B8FB1A-6B69-7C25-6838-2B7C45664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E6AA5D7-52F5-0B0B-00B0-4C0D6DD48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6011-1F77-4E65-9338-74A5D8E2C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880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D72528-E14B-2D20-9453-1FD8AF0CA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8653C75-7D49-ADFC-40BA-53EC7FBFE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61A9303-FC28-8B54-6308-4B31B6CB2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565C-F8D9-4857-833C-E2D5EAD17949}" type="datetimeFigureOut">
              <a:rPr lang="pl-PL" smtClean="0"/>
              <a:t>26.06.2026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C83A4A6-2856-C572-8E2C-419FF4069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9AFB979-1CE5-4A63-5D88-8FFE25B0E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6011-1F77-4E65-9338-74A5D8E2C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683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7AECF3F-D430-8C7A-28A2-5B4266F10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7E59E0F-B26E-F292-A737-D11C791DB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9B437BA-D382-F075-81F7-A231A088B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565C-F8D9-4857-833C-E2D5EAD17949}" type="datetimeFigureOut">
              <a:rPr lang="pl-PL" smtClean="0"/>
              <a:t>26.06.2026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CEBAE0-04C3-70CB-C4EC-A4F89CCDE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18AF30E-D01B-4C4E-0765-0059A9DC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6011-1F77-4E65-9338-74A5D8E2C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765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4F81F3-6DD7-09CA-88F8-6A952D96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554B51-F003-3B5C-924F-662984728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E6CCD2-BC61-E314-0BAB-6033658D7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565C-F8D9-4857-833C-E2D5EAD17949}" type="datetimeFigureOut">
              <a:rPr lang="pl-PL" smtClean="0"/>
              <a:t>26.06.2026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91F90CB-3BC3-F766-5A58-CD58F0688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5136A85-2244-8746-14AD-86F49357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6011-1F77-4E65-9338-74A5D8E2C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644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303978-6501-7B4B-CC71-7228BB06B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FD88258-EC51-D723-61E5-AFBED37D5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9E9997-0DB4-BEF3-8BA7-38439FF0C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565C-F8D9-4857-833C-E2D5EAD17949}" type="datetimeFigureOut">
              <a:rPr lang="pl-PL" smtClean="0"/>
              <a:t>26.06.2026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E649C3E-7245-1BDE-FD36-CF99FB97F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9FC854-6DBC-2483-2F66-9A7A91FA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6011-1F77-4E65-9338-74A5D8E2C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22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BDF290-9024-C412-1847-EFF7AF3C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2CFA68-142A-FB54-7F98-84F5582F6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F11C712-536C-C426-2D50-BD8C071C4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229CAD4-414C-941F-2BCD-B2ADAE41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565C-F8D9-4857-833C-E2D5EAD17949}" type="datetimeFigureOut">
              <a:rPr lang="pl-PL" smtClean="0"/>
              <a:t>26.06.2026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164FAAF-FD32-7ED7-F03E-A53CDA53C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61786FA-2802-5613-CDF1-6CD52094D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6011-1F77-4E65-9338-74A5D8E2C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48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2908C7-0BDD-7FB4-0863-87B6DC5C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32E4F49-6BBB-9EBE-6403-38F9BC7F7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D362DCB-F1F9-12CB-055A-BFB7715E7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5E236D1-693B-F760-4C05-C1B9D251C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1A68CCE-C62A-2F2B-5DFD-BE6990CEB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140149D-939F-CBC5-09CB-C26EA46F0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565C-F8D9-4857-833C-E2D5EAD17949}" type="datetimeFigureOut">
              <a:rPr lang="pl-PL" smtClean="0"/>
              <a:t>26.06.2026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39325D7-5E5C-741A-F917-008D2F79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9C9DA84-BBB4-19E5-F491-05020CD1B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6011-1F77-4E65-9338-74A5D8E2C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064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A3AFC0-5CEF-C197-4155-9C3D40260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8A4DDA1-E431-98B9-C572-1FD4BE9A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565C-F8D9-4857-833C-E2D5EAD17949}" type="datetimeFigureOut">
              <a:rPr lang="pl-PL" smtClean="0"/>
              <a:t>26.06.2026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76E40DB-E049-8F4A-8904-F96D39D65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F0A5851-9220-08B8-A6B2-E71141C7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6011-1F77-4E65-9338-74A5D8E2C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891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0CA8768-AC95-C4A7-74A2-702426441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565C-F8D9-4857-833C-E2D5EAD17949}" type="datetimeFigureOut">
              <a:rPr lang="pl-PL" smtClean="0"/>
              <a:t>26.06.2026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537E667-E621-41ED-9E7B-7F309157C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24EA166-B838-F1E4-F7FC-8F146811F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6011-1F77-4E65-9338-74A5D8E2C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747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45B23E-6357-04F2-4BCD-B0FDA0A6C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C778B4-E09A-FD47-135B-A911BA6EB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6BE2CE2-E2F6-18AD-0F1F-E301D1321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53BD6F3-F440-F05E-4292-274C9D0BD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565C-F8D9-4857-833C-E2D5EAD17949}" type="datetimeFigureOut">
              <a:rPr lang="pl-PL" smtClean="0"/>
              <a:t>26.06.2026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F7DC97F-8D6B-3252-C74B-99CB8FC20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75AC863-7806-83D5-5699-0E25CB24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6011-1F77-4E65-9338-74A5D8E2C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116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455061-4DF2-6982-58FE-C7AFA859E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AF00650-389E-8B93-5E80-7A938A33C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92BE407-AB66-2DBE-E085-6C26B533B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FF9B287-5AF4-CB92-1123-1C6452988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565C-F8D9-4857-833C-E2D5EAD17949}" type="datetimeFigureOut">
              <a:rPr lang="pl-PL" smtClean="0"/>
              <a:t>26.06.2026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6DDDAB9-010F-EE83-1065-B7542963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9E53254-54B8-252F-D411-51E614220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6011-1F77-4E65-9338-74A5D8E2C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944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1D11B5F-F815-31DB-11BD-74E2E3DA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408A531-0132-000C-9531-978CA5C84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8AF34E-83FD-D004-2795-2815299BC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D2565C-F8D9-4857-833C-E2D5EAD17949}" type="datetimeFigureOut">
              <a:rPr lang="pl-PL" smtClean="0"/>
              <a:t>26.06.2026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53773B-2169-C099-FC1C-199C77A48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F606E9D-BE44-CD48-376D-312A4EDB4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7A6011-1F77-4E65-9338-74A5D8E2C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474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7A27E02-2978-9917-51C1-D852C2FCD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23" y="0"/>
            <a:ext cx="4889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1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71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6D3F87B-D8DE-9C65-6376-F71C999DB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0" y="0"/>
            <a:ext cx="4937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4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000"/>
    </mc:Choice>
    <mc:Fallback xmlns="">
      <p:transition spd="slow" advTm="12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CA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4B99F3-EF4F-F376-456A-647B0065E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0" y="0"/>
            <a:ext cx="4937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0"/>
    </mc:Choice>
    <mc:Fallback xmlns="">
      <p:transition spd="slow" advTm="14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7D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9881331-2756-B166-5D48-5B4543BF6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0" y="0"/>
            <a:ext cx="4937760" cy="6858000"/>
          </a:xfrm>
          <a:prstGeom prst="rect">
            <a:avLst/>
          </a:prstGeom>
          <a:solidFill>
            <a:srgbClr val="807D6F"/>
          </a:solidFill>
        </p:spPr>
      </p:pic>
    </p:spTree>
    <p:extLst>
      <p:ext uri="{BB962C8B-B14F-4D97-AF65-F5344CB8AC3E}">
        <p14:creationId xmlns:p14="http://schemas.microsoft.com/office/powerpoint/2010/main" val="252987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000"/>
    </mc:Choice>
    <mc:Fallback xmlns="">
      <p:transition spd="slow" advTm="23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68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0B8332D-CB9E-793B-B34A-E3BFD97E1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0" y="0"/>
            <a:ext cx="4937760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5184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000"/>
    </mc:Choice>
    <mc:Fallback xmlns="">
      <p:transition spd="slow" advTm="199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57968B4F-EFD4-2BFF-6EF4-D696F1A32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0" y="0"/>
            <a:ext cx="4937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3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000"/>
    </mc:Choice>
    <mc:Fallback xmlns="">
      <p:transition spd="slow" advTm="269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B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0183FB4-74C5-F2CE-8E17-82132FC78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0" y="0"/>
            <a:ext cx="4937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0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000"/>
    </mc:Choice>
    <mc:Fallback xmlns="">
      <p:transition spd="slow" advTm="33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C5F44B4-3B7C-C809-ECF2-FE6F4CB07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0" y="0"/>
            <a:ext cx="4937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76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34C6F11-3A98-9658-B788-654050E25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0" y="0"/>
            <a:ext cx="4937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6491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Piotr Dołęgowski</dc:creator>
  <cp:lastModifiedBy>Paulina Godek</cp:lastModifiedBy>
  <cp:revision>5</cp:revision>
  <dcterms:created xsi:type="dcterms:W3CDTF">2025-05-19T11:48:09Z</dcterms:created>
  <dcterms:modified xsi:type="dcterms:W3CDTF">2026-06-26T11:56:51Z</dcterms:modified>
</cp:coreProperties>
</file>